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ddi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REDDIT SENTIMENT PROJECT</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Richard More | Quan Le | Hao Nguyen | Anirudh Chaudhary</a:t>
            </a:r>
          </a:p>
        </p:txBody>
      </p:sp>
      <p:sp>
        <p:nvSpPr>
          <p:cNvPr id="4" name="Date Placeholder 3"/>
          <p:cNvSpPr>
            <a:spLocks noGrp="1"/>
          </p:cNvSpPr>
          <p:nvPr>
            <p:ph type="dt" sz="half" idx="10"/>
          </p:nvPr>
        </p:nvSpPr>
        <p:spPr/>
        <p:txBody>
          <a:bodyPr/>
          <a:lstStyle/>
          <a:p>
            <a:pPr marL="0" lvl="0" indent="0">
              <a:buNone/>
            </a:pPr>
            <a:r>
              <a:t>2/26/2020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Gradient Boosting Model Results</a:t>
            </a:r>
          </a:p>
        </p:txBody>
      </p:sp>
      <p:pic>
        <p:nvPicPr>
          <p:cNvPr id="3" name="Picture 1" descr="GB_Results.png"/>
          <p:cNvPicPr>
            <a:picLocks noGrp="1" noChangeAspect="1"/>
          </p:cNvPicPr>
          <p:nvPr/>
        </p:nvPicPr>
        <p:blipFill>
          <a:blip r:embed="rId2"/>
          <a:stretch>
            <a:fillRect/>
          </a:stretch>
        </p:blipFill>
        <p:spPr bwMode="auto">
          <a:xfrm>
            <a:off x="457200" y="1555423"/>
            <a:ext cx="8229600" cy="3524577"/>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Linear Regression Model Results</a:t>
            </a:r>
          </a:p>
        </p:txBody>
      </p:sp>
      <p:pic>
        <p:nvPicPr>
          <p:cNvPr id="3" name="Picture 1" descr="LinearReg_Results.png"/>
          <p:cNvPicPr>
            <a:picLocks noGrp="1" noChangeAspect="1"/>
          </p:cNvPicPr>
          <p:nvPr/>
        </p:nvPicPr>
        <p:blipFill>
          <a:blip r:embed="rId2"/>
          <a:stretch>
            <a:fillRect/>
          </a:stretch>
        </p:blipFill>
        <p:spPr bwMode="auto">
          <a:xfrm>
            <a:off x="457200" y="1498862"/>
            <a:ext cx="8229600" cy="3631938"/>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Key Take-aways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Data Analytics Plan</a:t>
            </a:r>
          </a:p>
        </p:txBody>
      </p:sp>
      <p:sp>
        <p:nvSpPr>
          <p:cNvPr id="3" name="Content Placeholder 2"/>
          <p:cNvSpPr>
            <a:spLocks noGrp="1"/>
          </p:cNvSpPr>
          <p:nvPr>
            <p:ph idx="1"/>
          </p:nvPr>
        </p:nvSpPr>
        <p:spPr/>
        <p:txBody>
          <a:bodyPr/>
          <a:lstStyle/>
          <a:p>
            <a:pPr marL="0" lvl="0" indent="0">
              <a:buNone/>
            </a:pPr>
            <a:r>
              <a:t>We used </a:t>
            </a:r>
            <a:r>
              <a:rPr>
                <a:hlinkClick r:id="rId2"/>
              </a:rPr>
              <a:t>https://www.reddit.com/</a:t>
            </a:r>
            <a:r>
              <a:t> for the sentiment analysis of the recent Corona Virus outbreak. The idea behind it is to analyse Reddit community’s reaction to this outbreak by tracking the comments in Corona and World News subreddits.</a:t>
            </a:r>
          </a:p>
          <a:p>
            <a:pPr marL="0" lvl="0" indent="0">
              <a:buNone/>
            </a:pPr>
            <a:r>
              <a:t>Attributes used: </a:t>
            </a:r>
            <a:r>
              <a:rPr i="1"/>
              <a:t>Comments</a:t>
            </a:r>
            <a:r>
              <a:t>, </a:t>
            </a:r>
            <a:r>
              <a:rPr i="1"/>
              <a:t>Comments Score</a:t>
            </a:r>
            <a:r>
              <a:t> and </a:t>
            </a:r>
            <a:r>
              <a:rPr i="1"/>
              <a:t>Post Score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Peer Comments Summary</a:t>
            </a:r>
          </a:p>
        </p:txBody>
      </p:sp>
      <p:sp>
        <p:nvSpPr>
          <p:cNvPr id="3" name="Content Placeholder 2"/>
          <p:cNvSpPr>
            <a:spLocks noGrp="1"/>
          </p:cNvSpPr>
          <p:nvPr>
            <p:ph idx="1"/>
          </p:nvPr>
        </p:nvSpPr>
        <p:spPr/>
        <p:txBody>
          <a:bodyPr/>
          <a:lstStyle/>
          <a:p>
            <a:pPr lvl="1"/>
            <a:r>
              <a:t>Inclusion of Deep learning models and machine learning techniques</a:t>
            </a:r>
          </a:p>
          <a:p>
            <a:pPr lvl="1"/>
            <a:r>
              <a:t>To implement clustering in the analysis</a:t>
            </a:r>
          </a:p>
          <a:p>
            <a:pPr lvl="1"/>
            <a:r>
              <a:t>Use PCA to reduce the number of features for faster computation</a:t>
            </a:r>
          </a:p>
          <a:p>
            <a:pPr lvl="1"/>
            <a:r>
              <a:t>Use predefined sentiment lexicons like bing, nrc in tidytext package</a:t>
            </a:r>
          </a:p>
          <a:p>
            <a:pPr lvl="1"/>
            <a:r>
              <a:t>To handle grammatical nuances, misspellings, and ambiguity during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Word Cloud Visualization</a:t>
            </a:r>
          </a:p>
        </p:txBody>
      </p:sp>
      <p:pic>
        <p:nvPicPr>
          <p:cNvPr id="3" name="Picture 1" descr="wordcloud.png"/>
          <p:cNvPicPr>
            <a:picLocks noGrp="1" noChangeAspect="1"/>
          </p:cNvPicPr>
          <p:nvPr/>
        </p:nvPicPr>
        <p:blipFill>
          <a:blip r:embed="rId2"/>
          <a:stretch>
            <a:fillRect/>
          </a:stretch>
        </p:blipFill>
        <p:spPr bwMode="auto">
          <a:xfrm>
            <a:off x="1358900" y="1600200"/>
            <a:ext cx="6438900" cy="45212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Sentiment Visualization using bing</a:t>
            </a:r>
          </a:p>
        </p:txBody>
      </p:sp>
      <p:pic>
        <p:nvPicPr>
          <p:cNvPr id="3" name="Picture 1" descr="sentiment_bing.png"/>
          <p:cNvPicPr>
            <a:picLocks noGrp="1" noChangeAspect="1"/>
          </p:cNvPicPr>
          <p:nvPr/>
        </p:nvPicPr>
        <p:blipFill>
          <a:blip r:embed="rId2"/>
          <a:stretch>
            <a:fillRect/>
          </a:stretch>
        </p:blipFill>
        <p:spPr bwMode="auto">
          <a:xfrm>
            <a:off x="1397000" y="1600200"/>
            <a:ext cx="6350000" cy="4521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Sentiment Visualization using nrc</a:t>
            </a:r>
          </a:p>
        </p:txBody>
      </p:sp>
      <p:pic>
        <p:nvPicPr>
          <p:cNvPr id="3" name="Picture 1" descr="sentiment_nrc.png"/>
          <p:cNvPicPr>
            <a:picLocks noGrp="1" noChangeAspect="1"/>
          </p:cNvPicPr>
          <p:nvPr/>
        </p:nvPicPr>
        <p:blipFill>
          <a:blip r:embed="rId2"/>
          <a:stretch>
            <a:fillRect/>
          </a:stretch>
        </p:blipFill>
        <p:spPr bwMode="auto">
          <a:xfrm>
            <a:off x="1384300" y="1600200"/>
            <a:ext cx="6375400" cy="4521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Sentiment Distribution</a:t>
            </a:r>
          </a:p>
        </p:txBody>
      </p:sp>
      <p:pic>
        <p:nvPicPr>
          <p:cNvPr id="3" name="Picture 1" descr="sentiment_distribution.png"/>
          <p:cNvPicPr>
            <a:picLocks noGrp="1" noChangeAspect="1"/>
          </p:cNvPicPr>
          <p:nvPr/>
        </p:nvPicPr>
        <p:blipFill>
          <a:blip r:embed="rId2"/>
          <a:stretch>
            <a:fillRect/>
          </a:stretch>
        </p:blipFill>
        <p:spPr bwMode="auto">
          <a:xfrm>
            <a:off x="1422400" y="1600200"/>
            <a:ext cx="62992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Corona Virus Comment Trend</a:t>
            </a:r>
          </a:p>
        </p:txBody>
      </p:sp>
      <p:pic>
        <p:nvPicPr>
          <p:cNvPr id="3" name="Picture 1" descr="Corona_virus_comment_trend.png"/>
          <p:cNvPicPr>
            <a:picLocks noGrp="1" noChangeAspect="1"/>
          </p:cNvPicPr>
          <p:nvPr/>
        </p:nvPicPr>
        <p:blipFill>
          <a:blip r:embed="rId2"/>
          <a:stretch>
            <a:fillRect/>
          </a:stretch>
        </p:blipFill>
        <p:spPr bwMode="auto">
          <a:xfrm>
            <a:off x="1397000" y="1600200"/>
            <a:ext cx="6350000" cy="4521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ML Model Procedures</a:t>
            </a:r>
          </a:p>
        </p:txBody>
      </p:sp>
      <p:sp>
        <p:nvSpPr>
          <p:cNvPr id="3" name="Content Placeholder 2"/>
          <p:cNvSpPr>
            <a:spLocks noGrp="1"/>
          </p:cNvSpPr>
          <p:nvPr>
            <p:ph idx="1"/>
          </p:nvPr>
        </p:nvSpPr>
        <p:spPr/>
        <p:txBody>
          <a:bodyPr/>
          <a:lstStyle/>
          <a:p>
            <a:pPr marL="0" lvl="0" indent="0">
              <a:buNone/>
            </a:pPr>
            <a:r>
              <a:t>We used two models using H2o instances that can predict a comment’s score based on the score of the parent post and the NRC sentiments of the comments: - </a:t>
            </a:r>
            <a:r>
              <a:rPr i="1"/>
              <a:t>Gradient Boosting Model</a:t>
            </a:r>
            <a:r>
              <a:t> - </a:t>
            </a:r>
            <a:r>
              <a:rPr i="1"/>
              <a:t>Linear Regression Model</a:t>
            </a:r>
          </a:p>
          <a:p>
            <a:pPr marL="0" lvl="0" indent="0">
              <a:buNone/>
            </a:pPr>
            <a:r>
              <a:t>After processing data was divided: - Train (70%) - Test (15%) - Validate (15%)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201</Words>
  <Application>Microsoft Office PowerPoint</Application>
  <PresentationFormat>On-screen Show (4:3)</PresentationFormat>
  <Paragraphs>23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REDDIT SENTIMENT PROJECT</vt:lpstr>
      <vt:lpstr>Data Analytics Plan</vt:lpstr>
      <vt:lpstr>Peer Comments Summary</vt:lpstr>
      <vt:lpstr>Word Cloud Visualization</vt:lpstr>
      <vt:lpstr>Sentiment Visualization using bing</vt:lpstr>
      <vt:lpstr>Sentiment Visualization using nrc</vt:lpstr>
      <vt:lpstr>Sentiment Distribution</vt:lpstr>
      <vt:lpstr>Corona Virus Comment Trend</vt:lpstr>
      <vt:lpstr>ML Model Procedures</vt:lpstr>
      <vt:lpstr>Gradient Boosting Model Results</vt:lpstr>
      <vt:lpstr>Linear Regression Model Results</vt:lpstr>
      <vt:lpstr>Key Take-aways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SENTIMENT PROJECT</dc:title>
  <dc:creator>Richard More | Quan Le | Hao Nguyen | Anirudh Chaudhary</dc:creator>
  <cp:keywords/>
  <cp:lastModifiedBy>Anirudh chaudhary</cp:lastModifiedBy>
  <cp:revision>1</cp:revision>
  <dcterms:created xsi:type="dcterms:W3CDTF">2020-02-26T17:23:28Z</dcterms:created>
  <dcterms:modified xsi:type="dcterms:W3CDTF">2020-02-26T17:24:55Z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2/26/2020</vt:lpwstr>
  </property>
  <property fmtid="{D5CDD505-2E9C-101B-9397-08002B2CF9AE}" pid="3" name="output">
    <vt:lpwstr>powerpoint_presentation</vt:lpwstr>
  </property>
</Properties>
</file>