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>
        <p:scale>
          <a:sx n="80" d="100"/>
          <a:sy n="80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CE3B-7A0A-A240-9418-3EF010E35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6256A-5DD5-3743-9580-902DCDAA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0090-A1B7-8C44-B9E4-E1FDAEC3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A0EA-52E0-AC46-8D56-2C646B23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E5E1-86B4-C543-8891-B8C7E80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E0D2-F230-644E-9D46-1C286E4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165E4-92B8-7E42-8833-34B67196B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30A6-BC0B-0945-8D74-FB430AA3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A57C-80EA-8F4E-8764-999D1E58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9DAB-1A16-7E48-90F3-6A381F0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159BD-197F-4A4B-8614-5E28C0248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0E418-E221-5845-B86D-452781AB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5168-9ED0-3A42-8380-17C97BE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6BFA-7702-794C-AAF7-2AFCB93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F2A-B6DD-AF4D-9EC6-AC7CBD01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6FF3-0A23-314E-AF80-AE1F565A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5A48-C767-DC42-B31D-54FDEBDD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815B-0C99-3C49-8ABC-FF2025B3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AB44-A9CE-9C42-BED5-D5B0B77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20E8-60B0-9842-B5EE-9A17BEE3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4F1-5CCB-5D4C-BACB-4B2FC1D7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28DC-8AE3-5F44-AFD8-18CDAF8C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4138-4D48-9F47-A048-1F53EBD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E7DC-9B28-2E41-AA60-F8A99F5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E9AA-7001-BA40-BAE5-A5B14A7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4CEE-C58F-3C4E-9FB0-F4A78E1E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E3F1-E406-514F-B429-713E32AC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D0941-E640-7743-99A3-5FC47089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108B-370E-4A42-9F77-53CDA1A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C77E-15CF-E241-985D-AE70BA7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6B77-9A69-D740-A145-2A3F88CA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335-496F-FE47-A18D-B3EA28E0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A1FB-57CE-E847-A2C5-E8321674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4135-6B25-104C-9E49-7FD7760B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9BC1D-2654-A440-8AD4-4E88699B7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1DA9D-FFF7-A64C-B010-74FB177F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DD9B6-028E-7343-9075-E80F6DD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689A2-3A0B-D240-9D9A-09DF8B8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2DCC-91C3-1C4C-84A4-568A085A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6F25-2832-BE44-8B21-269F8DD0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CBD34-5DAD-9F43-83B9-1B862C06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7153-5F1F-4A4B-9D5E-0811AD96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95841-5B46-5546-8EB0-F45B9B4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0E004-E143-9E49-B5F0-5B914321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298E-E47D-9945-A4E5-D4C7CCAD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F3C4-2EF0-D84D-8912-4996D7F9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1E7-E9BD-7345-B7D9-F66B71C6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5433-3D0C-9D4B-B00E-E006E2C3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04E5-B153-9742-95FE-3E19996D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6216-754B-5C49-A150-4EE0760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997D-E027-D047-BF36-BCFEC50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E53-FC57-4A42-8894-15E4571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5A1-E93C-8447-96B3-5D83D985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424C7-732E-0A4E-8265-54BB6D2D1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12F1F-60E5-AB4B-94F4-62C799B8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978C-81DA-9640-B55F-414FD766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4C60-882D-144A-B1A6-1958823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B800-F3FE-F94B-900C-B843614D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68C81-A5E0-8046-80DD-B9ECCE00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6811-72AF-7244-949F-6459B06D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111E-7FF2-C344-828B-FC0200911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78BD-48A3-C748-93DE-9ED3C39C803B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1FF0-B8F5-9641-B222-8DE5BA5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9BB3-5D6D-2143-8EC2-E9B770BCC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7D54E77-C3CE-1A47-9975-AA1E1507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" y="42333"/>
            <a:ext cx="12192000" cy="677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4A85B-50FC-8342-8EAB-49EB9FBC83FC}"/>
              </a:ext>
            </a:extLst>
          </p:cNvPr>
          <p:cNvSpPr txBox="1"/>
          <p:nvPr/>
        </p:nvSpPr>
        <p:spPr>
          <a:xfrm rot="16200000">
            <a:off x="-351470" y="3122366"/>
            <a:ext cx="11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  <a:endParaRPr lang="en-US" sz="2000" dirty="0"/>
          </a:p>
        </p:txBody>
      </p:sp>
      <p:pic>
        <p:nvPicPr>
          <p:cNvPr id="8" name="Graphic 7" descr="Plant With Roots with solid fill">
            <a:extLst>
              <a:ext uri="{FF2B5EF4-FFF2-40B4-BE49-F238E27FC236}">
                <a16:creationId xmlns:a16="http://schemas.microsoft.com/office/drawing/2014/main" id="{ECE25B43-9664-AD4F-AD59-E00C70AC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128" y="1526399"/>
            <a:ext cx="666750" cy="666750"/>
          </a:xfrm>
          <a:prstGeom prst="rect">
            <a:avLst/>
          </a:prstGeom>
        </p:spPr>
      </p:pic>
      <p:pic>
        <p:nvPicPr>
          <p:cNvPr id="10" name="Graphic 9" descr="Plant With Roots with solid fill">
            <a:extLst>
              <a:ext uri="{FF2B5EF4-FFF2-40B4-BE49-F238E27FC236}">
                <a16:creationId xmlns:a16="http://schemas.microsoft.com/office/drawing/2014/main" id="{82837C9C-7F83-7A46-A941-ADF58D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257" y="1532717"/>
            <a:ext cx="666750" cy="666750"/>
          </a:xfrm>
          <a:prstGeom prst="rect">
            <a:avLst/>
          </a:prstGeom>
        </p:spPr>
      </p:pic>
      <p:pic>
        <p:nvPicPr>
          <p:cNvPr id="11" name="Graphic 10" descr="Plant With Roots with solid fill">
            <a:extLst>
              <a:ext uri="{FF2B5EF4-FFF2-40B4-BE49-F238E27FC236}">
                <a16:creationId xmlns:a16="http://schemas.microsoft.com/office/drawing/2014/main" id="{FCAD0350-52E7-8B44-B5A4-292EA701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5498" y="1513262"/>
            <a:ext cx="666750" cy="666750"/>
          </a:xfrm>
          <a:prstGeom prst="rect">
            <a:avLst/>
          </a:prstGeom>
        </p:spPr>
      </p:pic>
      <p:pic>
        <p:nvPicPr>
          <p:cNvPr id="12" name="Graphic 11" descr="Plant With Roots with solid fill">
            <a:extLst>
              <a:ext uri="{FF2B5EF4-FFF2-40B4-BE49-F238E27FC236}">
                <a16:creationId xmlns:a16="http://schemas.microsoft.com/office/drawing/2014/main" id="{C97C6C39-DBAD-6F47-9769-532A3B3E4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360" y="1504952"/>
            <a:ext cx="666750" cy="666750"/>
          </a:xfrm>
          <a:prstGeom prst="rect">
            <a:avLst/>
          </a:prstGeom>
        </p:spPr>
      </p:pic>
      <p:pic>
        <p:nvPicPr>
          <p:cNvPr id="13" name="Graphic 12" descr="Plant With Roots with solid fill">
            <a:extLst>
              <a:ext uri="{FF2B5EF4-FFF2-40B4-BE49-F238E27FC236}">
                <a16:creationId xmlns:a16="http://schemas.microsoft.com/office/drawing/2014/main" id="{3529468D-8CF0-3346-BBAF-41226C07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9453" y="1342627"/>
            <a:ext cx="921960" cy="921960"/>
          </a:xfrm>
          <a:prstGeom prst="rect">
            <a:avLst/>
          </a:prstGeom>
        </p:spPr>
      </p:pic>
      <p:pic>
        <p:nvPicPr>
          <p:cNvPr id="14" name="Graphic 13" descr="Plant With Roots with solid fill">
            <a:extLst>
              <a:ext uri="{FF2B5EF4-FFF2-40B4-BE49-F238E27FC236}">
                <a16:creationId xmlns:a16="http://schemas.microsoft.com/office/drawing/2014/main" id="{2B210E51-D527-FD4A-B529-845EBEA39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735" y="1349754"/>
            <a:ext cx="921960" cy="921960"/>
          </a:xfrm>
          <a:prstGeom prst="rect">
            <a:avLst/>
          </a:prstGeom>
        </p:spPr>
      </p:pic>
      <p:pic>
        <p:nvPicPr>
          <p:cNvPr id="15" name="Graphic 14" descr="Plant With Roots with solid fill">
            <a:extLst>
              <a:ext uri="{FF2B5EF4-FFF2-40B4-BE49-F238E27FC236}">
                <a16:creationId xmlns:a16="http://schemas.microsoft.com/office/drawing/2014/main" id="{D68E1D79-FA8B-964B-BAE1-99594D86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771" y="1314219"/>
            <a:ext cx="921960" cy="921960"/>
          </a:xfrm>
          <a:prstGeom prst="rect">
            <a:avLst/>
          </a:prstGeom>
        </p:spPr>
      </p:pic>
      <p:pic>
        <p:nvPicPr>
          <p:cNvPr id="16" name="Graphic 15" descr="Plant With Roots with solid fill">
            <a:extLst>
              <a:ext uri="{FF2B5EF4-FFF2-40B4-BE49-F238E27FC236}">
                <a16:creationId xmlns:a16="http://schemas.microsoft.com/office/drawing/2014/main" id="{1D7A030D-E373-6644-A062-6E8D71D1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7548" y="1333674"/>
            <a:ext cx="921960" cy="921960"/>
          </a:xfrm>
          <a:prstGeom prst="rect">
            <a:avLst/>
          </a:prstGeom>
        </p:spPr>
      </p:pic>
      <p:pic>
        <p:nvPicPr>
          <p:cNvPr id="17" name="Graphic 16" descr="Plant With Roots with solid fill">
            <a:extLst>
              <a:ext uri="{FF2B5EF4-FFF2-40B4-BE49-F238E27FC236}">
                <a16:creationId xmlns:a16="http://schemas.microsoft.com/office/drawing/2014/main" id="{F950D477-4C66-8749-A5C8-B0FE10BA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9159" y="3369850"/>
            <a:ext cx="666750" cy="666750"/>
          </a:xfrm>
          <a:prstGeom prst="rect">
            <a:avLst/>
          </a:prstGeom>
        </p:spPr>
      </p:pic>
      <p:pic>
        <p:nvPicPr>
          <p:cNvPr id="18" name="Graphic 17" descr="Plant With Roots with solid fill">
            <a:extLst>
              <a:ext uri="{FF2B5EF4-FFF2-40B4-BE49-F238E27FC236}">
                <a16:creationId xmlns:a16="http://schemas.microsoft.com/office/drawing/2014/main" id="{1C34A92F-1392-F54E-92E6-001EA9AC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3370" y="3382923"/>
            <a:ext cx="666750" cy="666750"/>
          </a:xfrm>
          <a:prstGeom prst="rect">
            <a:avLst/>
          </a:prstGeom>
        </p:spPr>
      </p:pic>
      <p:pic>
        <p:nvPicPr>
          <p:cNvPr id="19" name="Graphic 18" descr="Plant With Roots with solid fill">
            <a:extLst>
              <a:ext uri="{FF2B5EF4-FFF2-40B4-BE49-F238E27FC236}">
                <a16:creationId xmlns:a16="http://schemas.microsoft.com/office/drawing/2014/main" id="{30EF8D4D-42AD-F744-A915-4ABC5470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248" y="3402378"/>
            <a:ext cx="666750" cy="666750"/>
          </a:xfrm>
          <a:prstGeom prst="rect">
            <a:avLst/>
          </a:prstGeom>
        </p:spPr>
      </p:pic>
      <p:pic>
        <p:nvPicPr>
          <p:cNvPr id="20" name="Graphic 19" descr="Plant With Roots with solid fill">
            <a:extLst>
              <a:ext uri="{FF2B5EF4-FFF2-40B4-BE49-F238E27FC236}">
                <a16:creationId xmlns:a16="http://schemas.microsoft.com/office/drawing/2014/main" id="{269C2095-6C8A-D845-9B87-5273512B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8926" y="3355158"/>
            <a:ext cx="666750" cy="666750"/>
          </a:xfrm>
          <a:prstGeom prst="rect">
            <a:avLst/>
          </a:prstGeom>
        </p:spPr>
      </p:pic>
      <p:pic>
        <p:nvPicPr>
          <p:cNvPr id="21" name="Graphic 20" descr="Plant With Roots with solid fill">
            <a:extLst>
              <a:ext uri="{FF2B5EF4-FFF2-40B4-BE49-F238E27FC236}">
                <a16:creationId xmlns:a16="http://schemas.microsoft.com/office/drawing/2014/main" id="{100BAC21-DD26-8443-900C-C335D07E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4484" y="3186078"/>
            <a:ext cx="921960" cy="921960"/>
          </a:xfrm>
          <a:prstGeom prst="rect">
            <a:avLst/>
          </a:prstGeom>
        </p:spPr>
      </p:pic>
      <p:pic>
        <p:nvPicPr>
          <p:cNvPr id="22" name="Graphic 21" descr="Plant With Roots with solid fill">
            <a:extLst>
              <a:ext uri="{FF2B5EF4-FFF2-40B4-BE49-F238E27FC236}">
                <a16:creationId xmlns:a16="http://schemas.microsoft.com/office/drawing/2014/main" id="{B8388559-5AB8-0942-AB34-C1C7E7CA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301" y="3199960"/>
            <a:ext cx="921960" cy="921960"/>
          </a:xfrm>
          <a:prstGeom prst="rect">
            <a:avLst/>
          </a:prstGeom>
        </p:spPr>
      </p:pic>
      <p:pic>
        <p:nvPicPr>
          <p:cNvPr id="23" name="Graphic 22" descr="Plant With Roots with solid fill">
            <a:extLst>
              <a:ext uri="{FF2B5EF4-FFF2-40B4-BE49-F238E27FC236}">
                <a16:creationId xmlns:a16="http://schemas.microsoft.com/office/drawing/2014/main" id="{D9B42AA8-AF5D-BD48-BE4F-A78FC4C72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8521" y="3203335"/>
            <a:ext cx="921960" cy="921960"/>
          </a:xfrm>
          <a:prstGeom prst="rect">
            <a:avLst/>
          </a:prstGeom>
        </p:spPr>
      </p:pic>
      <p:pic>
        <p:nvPicPr>
          <p:cNvPr id="24" name="Graphic 23" descr="Plant With Roots with solid fill">
            <a:extLst>
              <a:ext uri="{FF2B5EF4-FFF2-40B4-BE49-F238E27FC236}">
                <a16:creationId xmlns:a16="http://schemas.microsoft.com/office/drawing/2014/main" id="{63B290F1-2B5C-0649-8E41-07C862577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661" y="3183880"/>
            <a:ext cx="921960" cy="921960"/>
          </a:xfrm>
          <a:prstGeom prst="rect">
            <a:avLst/>
          </a:prstGeom>
        </p:spPr>
      </p:pic>
      <p:pic>
        <p:nvPicPr>
          <p:cNvPr id="25" name="Graphic 24" descr="Plant With Roots with solid fill">
            <a:extLst>
              <a:ext uri="{FF2B5EF4-FFF2-40B4-BE49-F238E27FC236}">
                <a16:creationId xmlns:a16="http://schemas.microsoft.com/office/drawing/2014/main" id="{1C4ECF7B-7E9E-1247-9151-3DAA45BD8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269" y="5216938"/>
            <a:ext cx="666750" cy="666750"/>
          </a:xfrm>
          <a:prstGeom prst="rect">
            <a:avLst/>
          </a:prstGeom>
        </p:spPr>
      </p:pic>
      <p:pic>
        <p:nvPicPr>
          <p:cNvPr id="26" name="Graphic 25" descr="Plant With Roots with solid fill">
            <a:extLst>
              <a:ext uri="{FF2B5EF4-FFF2-40B4-BE49-F238E27FC236}">
                <a16:creationId xmlns:a16="http://schemas.microsoft.com/office/drawing/2014/main" id="{494594FC-03BB-1D44-B291-218E36D84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2332" y="5223256"/>
            <a:ext cx="666750" cy="666750"/>
          </a:xfrm>
          <a:prstGeom prst="rect">
            <a:avLst/>
          </a:prstGeom>
        </p:spPr>
      </p:pic>
      <p:pic>
        <p:nvPicPr>
          <p:cNvPr id="27" name="Graphic 26" descr="Plant With Roots with solid fill">
            <a:extLst>
              <a:ext uri="{FF2B5EF4-FFF2-40B4-BE49-F238E27FC236}">
                <a16:creationId xmlns:a16="http://schemas.microsoft.com/office/drawing/2014/main" id="{0085EC45-F1CE-544C-B6A3-16EE5E00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4318" y="5223256"/>
            <a:ext cx="666750" cy="666750"/>
          </a:xfrm>
          <a:prstGeom prst="rect">
            <a:avLst/>
          </a:prstGeom>
        </p:spPr>
      </p:pic>
      <p:pic>
        <p:nvPicPr>
          <p:cNvPr id="28" name="Graphic 27" descr="Plant With Roots with solid fill">
            <a:extLst>
              <a:ext uri="{FF2B5EF4-FFF2-40B4-BE49-F238E27FC236}">
                <a16:creationId xmlns:a16="http://schemas.microsoft.com/office/drawing/2014/main" id="{2978DAF9-47C6-CB4E-BBCA-5B3490D1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901" y="5176036"/>
            <a:ext cx="666750" cy="666750"/>
          </a:xfrm>
          <a:prstGeom prst="rect">
            <a:avLst/>
          </a:prstGeom>
        </p:spPr>
      </p:pic>
      <p:pic>
        <p:nvPicPr>
          <p:cNvPr id="29" name="Graphic 28" descr="Plant With Roots with solid fill">
            <a:extLst>
              <a:ext uri="{FF2B5EF4-FFF2-40B4-BE49-F238E27FC236}">
                <a16:creationId xmlns:a16="http://schemas.microsoft.com/office/drawing/2014/main" id="{FA9B0BE5-1032-2B47-BEB9-A080A25D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2594" y="5033166"/>
            <a:ext cx="921960" cy="921960"/>
          </a:xfrm>
          <a:prstGeom prst="rect">
            <a:avLst/>
          </a:prstGeom>
        </p:spPr>
      </p:pic>
      <p:pic>
        <p:nvPicPr>
          <p:cNvPr id="30" name="Graphic 29" descr="Plant With Roots with solid fill">
            <a:extLst>
              <a:ext uri="{FF2B5EF4-FFF2-40B4-BE49-F238E27FC236}">
                <a16:creationId xmlns:a16="http://schemas.microsoft.com/office/drawing/2014/main" id="{B6BD25D4-AD3C-884A-B7B0-63F3CFFB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276" y="5020838"/>
            <a:ext cx="921960" cy="921960"/>
          </a:xfrm>
          <a:prstGeom prst="rect">
            <a:avLst/>
          </a:prstGeom>
        </p:spPr>
      </p:pic>
      <p:pic>
        <p:nvPicPr>
          <p:cNvPr id="31" name="Graphic 30" descr="Plant With Roots with solid fill">
            <a:extLst>
              <a:ext uri="{FF2B5EF4-FFF2-40B4-BE49-F238E27FC236}">
                <a16:creationId xmlns:a16="http://schemas.microsoft.com/office/drawing/2014/main" id="{966AACD5-2AF3-4646-BFC2-BD8F5EDBA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2591" y="5024213"/>
            <a:ext cx="921960" cy="921960"/>
          </a:xfrm>
          <a:prstGeom prst="rect">
            <a:avLst/>
          </a:prstGeom>
        </p:spPr>
      </p:pic>
      <p:pic>
        <p:nvPicPr>
          <p:cNvPr id="32" name="Graphic 31" descr="Plant With Roots with solid fill">
            <a:extLst>
              <a:ext uri="{FF2B5EF4-FFF2-40B4-BE49-F238E27FC236}">
                <a16:creationId xmlns:a16="http://schemas.microsoft.com/office/drawing/2014/main" id="{04374D36-E257-2542-9246-94B6D88E6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2623" y="5024213"/>
            <a:ext cx="921960" cy="9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Huong T [AGRON]</dc:creator>
  <cp:lastModifiedBy>Nguyen, Huong T [AGRON]</cp:lastModifiedBy>
  <cp:revision>6</cp:revision>
  <dcterms:created xsi:type="dcterms:W3CDTF">2021-11-02T04:12:48Z</dcterms:created>
  <dcterms:modified xsi:type="dcterms:W3CDTF">2021-11-05T16:41:37Z</dcterms:modified>
</cp:coreProperties>
</file>