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098bae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3098bae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098bae3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098bae3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098bae3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3098bae3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0f74b5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30f74b5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3098bae3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3098bae3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098bae3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098bae3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098bae3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098bae3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3098bae3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3098bae3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Frost Seeded Brassica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3" y="3270933"/>
            <a:ext cx="5361300" cy="1215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SCS RA Team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 err="1"/>
              <a:t>ummer</a:t>
            </a:r>
            <a:r>
              <a:rPr lang="en" dirty="0"/>
              <a:t> 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Musgrave research Farm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402400" y="2221350"/>
            <a:ext cx="4339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Brassica &amp; Weed Biomass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62" y="596087"/>
            <a:ext cx="8623075" cy="39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62" y="240212"/>
            <a:ext cx="7088476" cy="46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34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3194250" y="2221350"/>
            <a:ext cx="27555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Cover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433037"/>
            <a:ext cx="8420100" cy="42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13" y="276500"/>
            <a:ext cx="8565776" cy="45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75" y="305925"/>
            <a:ext cx="8449649" cy="45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On-screen Show (16:9)</PresentationFormat>
  <Paragraphs>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Frost Seeded Brassica</vt:lpstr>
      <vt:lpstr>Brassica &amp; Weed Biomass</vt:lpstr>
      <vt:lpstr>PowerPoint Presentation</vt:lpstr>
      <vt:lpstr>PowerPoint Presentation</vt:lpstr>
      <vt:lpstr>PowerPoint Presentation</vt:lpstr>
      <vt:lpstr>Percent Cover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Frost Seeded Brassica</dc:title>
  <cp:lastModifiedBy>Sandra Wayman</cp:lastModifiedBy>
  <cp:revision>1</cp:revision>
  <dcterms:modified xsi:type="dcterms:W3CDTF">2022-10-03T14:37:42Z</dcterms:modified>
</cp:coreProperties>
</file>