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31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CE3B-7A0A-A240-9418-3EF010E35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6256A-5DD5-3743-9580-902DCDAA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A0090-A1B7-8C44-B9E4-E1FDAEC3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8BD-48A3-C748-93DE-9ED3C39C803B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6A0EA-52E0-AC46-8D56-2C646B23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E5E1-86B4-C543-8891-B8C7E80C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5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E0D2-F230-644E-9D46-1C286E44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165E4-92B8-7E42-8833-34B67196B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530A6-BC0B-0945-8D74-FB430AA3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8BD-48A3-C748-93DE-9ED3C39C803B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A57C-80EA-8F4E-8764-999D1E58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C9DAB-1A16-7E48-90F3-6A381F0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159BD-197F-4A4B-8614-5E28C0248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0E418-E221-5845-B86D-452781ABB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5168-9ED0-3A42-8380-17C97BE6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8BD-48A3-C748-93DE-9ED3C39C803B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86BFA-7702-794C-AAF7-2AFCB93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0BF2A-B6DD-AF4D-9EC6-AC7CBD01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6FF3-0A23-314E-AF80-AE1F565A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5A48-C767-DC42-B31D-54FDEBDD3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D815B-0C99-3C49-8ABC-FF2025B3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8BD-48A3-C748-93DE-9ED3C39C803B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9AB44-A9CE-9C42-BED5-D5B0B77F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820E8-60B0-9842-B5EE-9A17BEE3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7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E4F1-5CCB-5D4C-BACB-4B2FC1D7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728DC-8AE3-5F44-AFD8-18CDAF8C7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C4138-4D48-9F47-A048-1F53EBD5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8BD-48A3-C748-93DE-9ED3C39C803B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6E7DC-9B28-2E41-AA60-F8A99F59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EE9AA-7001-BA40-BAE5-A5B14A71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0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4CEE-C58F-3C4E-9FB0-F4A78E1E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E3F1-E406-514F-B429-713E32AC9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D0941-E640-7743-99A3-5FC470898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5108B-370E-4A42-9F77-53CDA1A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8BD-48A3-C748-93DE-9ED3C39C803B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EC77E-15CF-E241-985D-AE70BA7D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86B77-9A69-D740-A145-2A3F88CA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3335-496F-FE47-A18D-B3EA28E0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7A1FB-57CE-E847-A2C5-E8321674B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54135-6B25-104C-9E49-7FD7760B9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9BC1D-2654-A440-8AD4-4E88699B7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1DA9D-FFF7-A64C-B010-74FB177FF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DD9B6-028E-7343-9075-E80F6DD3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8BD-48A3-C748-93DE-9ED3C39C803B}" type="datetimeFigureOut">
              <a:rPr lang="en-US" smtClean="0"/>
              <a:t>3/4/22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689A2-3A0B-D240-9D9A-09DF8B8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C2DCC-91C3-1C4C-84A4-568A085A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2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6F25-2832-BE44-8B21-269F8DD0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CBD34-5DAD-9F43-83B9-1B862C06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8BD-48A3-C748-93DE-9ED3C39C803B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7153-5F1F-4A4B-9D5E-0811AD96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95841-5B46-5546-8EB0-F45B9B40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0E004-E143-9E49-B5F0-5B914321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8BD-48A3-C748-93DE-9ED3C39C803B}" type="datetimeFigureOut">
              <a:rPr lang="en-US" smtClean="0"/>
              <a:t>3/4/22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1298E-E47D-9945-A4E5-D4C7CCAD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AF3C4-2EF0-D84D-8912-4996D7F9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0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B1E7-E9BD-7345-B7D9-F66B71C6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15433-3D0C-9D4B-B00E-E006E2C3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904E5-B153-9742-95FE-3E19996D0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56216-754B-5C49-A150-4EE07606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8BD-48A3-C748-93DE-9ED3C39C803B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F997D-E027-D047-BF36-BCFEC50D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26E53-FC57-4A42-8894-15E4571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5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A5A1-E93C-8447-96B3-5D83D985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424C7-732E-0A4E-8265-54BB6D2D1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12F1F-60E5-AB4B-94F4-62C799B88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A978C-81DA-9640-B55F-414FD766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8BD-48A3-C748-93DE-9ED3C39C803B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54C60-882D-144A-B1A6-19588238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AB800-F3FE-F94B-900C-B843614D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68C81-A5E0-8046-80DD-B9ECCE00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C6811-72AF-7244-949F-6459B06D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0111E-7FF2-C344-828B-FC0200911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78BD-48A3-C748-93DE-9ED3C39C803B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31FF0-B8F5-9641-B222-8DE5BA5F0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39BB3-5D6D-2143-8EC2-E9B770BCC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1FD6-EDEF-864A-8A9A-CB498B68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CF461C-2EAE-E645-BFA0-B7A84D219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75" y="50138"/>
            <a:ext cx="11223450" cy="6807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04A85B-50FC-8342-8EAB-49EB9FBC83FC}"/>
              </a:ext>
            </a:extLst>
          </p:cNvPr>
          <p:cNvSpPr txBox="1"/>
          <p:nvPr/>
        </p:nvSpPr>
        <p:spPr>
          <a:xfrm rot="16200000">
            <a:off x="-224470" y="3490666"/>
            <a:ext cx="11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Rotation</a:t>
            </a:r>
            <a:endParaRPr lang="en-US" sz="2000" dirty="0"/>
          </a:p>
        </p:txBody>
      </p:sp>
      <p:pic>
        <p:nvPicPr>
          <p:cNvPr id="8" name="Graphic 7" descr="Plant With Roots with solid fill">
            <a:extLst>
              <a:ext uri="{FF2B5EF4-FFF2-40B4-BE49-F238E27FC236}">
                <a16:creationId xmlns:a16="http://schemas.microsoft.com/office/drawing/2014/main" id="{ECE25B43-9664-AD4F-AD59-E00C70ACF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4628" y="1348599"/>
            <a:ext cx="666750" cy="666750"/>
          </a:xfrm>
          <a:prstGeom prst="rect">
            <a:avLst/>
          </a:prstGeom>
        </p:spPr>
      </p:pic>
      <p:pic>
        <p:nvPicPr>
          <p:cNvPr id="10" name="Graphic 9" descr="Plant With Roots with solid fill">
            <a:extLst>
              <a:ext uri="{FF2B5EF4-FFF2-40B4-BE49-F238E27FC236}">
                <a16:creationId xmlns:a16="http://schemas.microsoft.com/office/drawing/2014/main" id="{82837C9C-7F83-7A46-A941-ADF58DA88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8957" y="1342217"/>
            <a:ext cx="666750" cy="666750"/>
          </a:xfrm>
          <a:prstGeom prst="rect">
            <a:avLst/>
          </a:prstGeom>
        </p:spPr>
      </p:pic>
      <p:pic>
        <p:nvPicPr>
          <p:cNvPr id="11" name="Graphic 10" descr="Plant With Roots with solid fill">
            <a:extLst>
              <a:ext uri="{FF2B5EF4-FFF2-40B4-BE49-F238E27FC236}">
                <a16:creationId xmlns:a16="http://schemas.microsoft.com/office/drawing/2014/main" id="{FCAD0350-52E7-8B44-B5A4-292EA701F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9598" y="1322762"/>
            <a:ext cx="666750" cy="666750"/>
          </a:xfrm>
          <a:prstGeom prst="rect">
            <a:avLst/>
          </a:prstGeom>
        </p:spPr>
      </p:pic>
      <p:pic>
        <p:nvPicPr>
          <p:cNvPr id="12" name="Graphic 11" descr="Plant With Roots with solid fill">
            <a:extLst>
              <a:ext uri="{FF2B5EF4-FFF2-40B4-BE49-F238E27FC236}">
                <a16:creationId xmlns:a16="http://schemas.microsoft.com/office/drawing/2014/main" id="{C97C6C39-DBAD-6F47-9769-532A3B3E4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5260" y="1314452"/>
            <a:ext cx="666750" cy="666750"/>
          </a:xfrm>
          <a:prstGeom prst="rect">
            <a:avLst/>
          </a:prstGeom>
        </p:spPr>
      </p:pic>
      <p:pic>
        <p:nvPicPr>
          <p:cNvPr id="13" name="Graphic 12" descr="Plant With Roots with solid fill">
            <a:extLst>
              <a:ext uri="{FF2B5EF4-FFF2-40B4-BE49-F238E27FC236}">
                <a16:creationId xmlns:a16="http://schemas.microsoft.com/office/drawing/2014/main" id="{3529468D-8CF0-3346-BBAF-41226C075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953" y="1164827"/>
            <a:ext cx="921960" cy="921960"/>
          </a:xfrm>
          <a:prstGeom prst="rect">
            <a:avLst/>
          </a:prstGeom>
        </p:spPr>
      </p:pic>
      <p:pic>
        <p:nvPicPr>
          <p:cNvPr id="14" name="Graphic 13" descr="Plant With Roots with solid fill">
            <a:extLst>
              <a:ext uri="{FF2B5EF4-FFF2-40B4-BE49-F238E27FC236}">
                <a16:creationId xmlns:a16="http://schemas.microsoft.com/office/drawing/2014/main" id="{2B210E51-D527-FD4A-B529-845EBEA39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8635" y="1159254"/>
            <a:ext cx="921960" cy="921960"/>
          </a:xfrm>
          <a:prstGeom prst="rect">
            <a:avLst/>
          </a:prstGeom>
        </p:spPr>
      </p:pic>
      <p:pic>
        <p:nvPicPr>
          <p:cNvPr id="15" name="Graphic 14" descr="Plant With Roots with solid fill">
            <a:extLst>
              <a:ext uri="{FF2B5EF4-FFF2-40B4-BE49-F238E27FC236}">
                <a16:creationId xmlns:a16="http://schemas.microsoft.com/office/drawing/2014/main" id="{D68E1D79-FA8B-964B-BAE1-99594D866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7871" y="1123719"/>
            <a:ext cx="921960" cy="921960"/>
          </a:xfrm>
          <a:prstGeom prst="rect">
            <a:avLst/>
          </a:prstGeom>
        </p:spPr>
      </p:pic>
      <p:pic>
        <p:nvPicPr>
          <p:cNvPr id="16" name="Graphic 15" descr="Plant With Roots with solid fill">
            <a:extLst>
              <a:ext uri="{FF2B5EF4-FFF2-40B4-BE49-F238E27FC236}">
                <a16:creationId xmlns:a16="http://schemas.microsoft.com/office/drawing/2014/main" id="{1D7A030D-E373-6644-A062-6E8D71D1C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9248" y="1143174"/>
            <a:ext cx="921960" cy="921960"/>
          </a:xfrm>
          <a:prstGeom prst="rect">
            <a:avLst/>
          </a:prstGeom>
        </p:spPr>
      </p:pic>
      <p:pic>
        <p:nvPicPr>
          <p:cNvPr id="17" name="Graphic 16" descr="Plant With Roots with solid fill">
            <a:extLst>
              <a:ext uri="{FF2B5EF4-FFF2-40B4-BE49-F238E27FC236}">
                <a16:creationId xmlns:a16="http://schemas.microsoft.com/office/drawing/2014/main" id="{F950D477-4C66-8749-A5C8-B0FE10BA1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2359" y="3280950"/>
            <a:ext cx="666750" cy="666750"/>
          </a:xfrm>
          <a:prstGeom prst="rect">
            <a:avLst/>
          </a:prstGeom>
        </p:spPr>
      </p:pic>
      <p:pic>
        <p:nvPicPr>
          <p:cNvPr id="18" name="Graphic 17" descr="Plant With Roots with solid fill">
            <a:extLst>
              <a:ext uri="{FF2B5EF4-FFF2-40B4-BE49-F238E27FC236}">
                <a16:creationId xmlns:a16="http://schemas.microsoft.com/office/drawing/2014/main" id="{1C34A92F-1392-F54E-92E6-001EA9AC1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3970" y="3281323"/>
            <a:ext cx="666750" cy="666750"/>
          </a:xfrm>
          <a:prstGeom prst="rect">
            <a:avLst/>
          </a:prstGeom>
        </p:spPr>
      </p:pic>
      <p:pic>
        <p:nvPicPr>
          <p:cNvPr id="19" name="Graphic 18" descr="Plant With Roots with solid fill">
            <a:extLst>
              <a:ext uri="{FF2B5EF4-FFF2-40B4-BE49-F238E27FC236}">
                <a16:creationId xmlns:a16="http://schemas.microsoft.com/office/drawing/2014/main" id="{30EF8D4D-42AD-F744-A915-4ABC5470B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7048" y="3300778"/>
            <a:ext cx="666750" cy="666750"/>
          </a:xfrm>
          <a:prstGeom prst="rect">
            <a:avLst/>
          </a:prstGeom>
        </p:spPr>
      </p:pic>
      <p:pic>
        <p:nvPicPr>
          <p:cNvPr id="20" name="Graphic 19" descr="Plant With Roots with solid fill">
            <a:extLst>
              <a:ext uri="{FF2B5EF4-FFF2-40B4-BE49-F238E27FC236}">
                <a16:creationId xmlns:a16="http://schemas.microsoft.com/office/drawing/2014/main" id="{269C2095-6C8A-D845-9B87-5273512B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8126" y="3266258"/>
            <a:ext cx="666750" cy="666750"/>
          </a:xfrm>
          <a:prstGeom prst="rect">
            <a:avLst/>
          </a:prstGeom>
        </p:spPr>
      </p:pic>
      <p:pic>
        <p:nvPicPr>
          <p:cNvPr id="21" name="Graphic 20" descr="Plant With Roots with solid fill">
            <a:extLst>
              <a:ext uri="{FF2B5EF4-FFF2-40B4-BE49-F238E27FC236}">
                <a16:creationId xmlns:a16="http://schemas.microsoft.com/office/drawing/2014/main" id="{100BAC21-DD26-8443-900C-C335D07E9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7684" y="3097178"/>
            <a:ext cx="921960" cy="921960"/>
          </a:xfrm>
          <a:prstGeom prst="rect">
            <a:avLst/>
          </a:prstGeom>
        </p:spPr>
      </p:pic>
      <p:pic>
        <p:nvPicPr>
          <p:cNvPr id="22" name="Graphic 21" descr="Plant With Roots with solid fill">
            <a:extLst>
              <a:ext uri="{FF2B5EF4-FFF2-40B4-BE49-F238E27FC236}">
                <a16:creationId xmlns:a16="http://schemas.microsoft.com/office/drawing/2014/main" id="{B8388559-5AB8-0942-AB34-C1C7E7CA0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1501" y="3111060"/>
            <a:ext cx="921960" cy="921960"/>
          </a:xfrm>
          <a:prstGeom prst="rect">
            <a:avLst/>
          </a:prstGeom>
        </p:spPr>
      </p:pic>
      <p:pic>
        <p:nvPicPr>
          <p:cNvPr id="23" name="Graphic 22" descr="Plant With Roots with solid fill">
            <a:extLst>
              <a:ext uri="{FF2B5EF4-FFF2-40B4-BE49-F238E27FC236}">
                <a16:creationId xmlns:a16="http://schemas.microsoft.com/office/drawing/2014/main" id="{D9B42AA8-AF5D-BD48-BE4F-A78FC4C72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5321" y="3101735"/>
            <a:ext cx="921960" cy="921960"/>
          </a:xfrm>
          <a:prstGeom prst="rect">
            <a:avLst/>
          </a:prstGeom>
        </p:spPr>
      </p:pic>
      <p:pic>
        <p:nvPicPr>
          <p:cNvPr id="24" name="Graphic 23" descr="Plant With Roots with solid fill">
            <a:extLst>
              <a:ext uri="{FF2B5EF4-FFF2-40B4-BE49-F238E27FC236}">
                <a16:creationId xmlns:a16="http://schemas.microsoft.com/office/drawing/2014/main" id="{63B290F1-2B5C-0649-8E41-07C862577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4261" y="3082280"/>
            <a:ext cx="921960" cy="921960"/>
          </a:xfrm>
          <a:prstGeom prst="rect">
            <a:avLst/>
          </a:prstGeom>
        </p:spPr>
      </p:pic>
      <p:pic>
        <p:nvPicPr>
          <p:cNvPr id="25" name="Graphic 24" descr="Plant With Roots with solid fill">
            <a:extLst>
              <a:ext uri="{FF2B5EF4-FFF2-40B4-BE49-F238E27FC236}">
                <a16:creationId xmlns:a16="http://schemas.microsoft.com/office/drawing/2014/main" id="{1C4ECF7B-7E9E-1247-9151-3DAA45BD8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7769" y="5204238"/>
            <a:ext cx="666750" cy="666750"/>
          </a:xfrm>
          <a:prstGeom prst="rect">
            <a:avLst/>
          </a:prstGeom>
        </p:spPr>
      </p:pic>
      <p:pic>
        <p:nvPicPr>
          <p:cNvPr id="26" name="Graphic 25" descr="Plant With Roots with solid fill">
            <a:extLst>
              <a:ext uri="{FF2B5EF4-FFF2-40B4-BE49-F238E27FC236}">
                <a16:creationId xmlns:a16="http://schemas.microsoft.com/office/drawing/2014/main" id="{494594FC-03BB-1D44-B291-218E36D84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31832" y="5197856"/>
            <a:ext cx="666750" cy="666750"/>
          </a:xfrm>
          <a:prstGeom prst="rect">
            <a:avLst/>
          </a:prstGeom>
        </p:spPr>
      </p:pic>
      <p:pic>
        <p:nvPicPr>
          <p:cNvPr id="27" name="Graphic 26" descr="Plant With Roots with solid fill">
            <a:extLst>
              <a:ext uri="{FF2B5EF4-FFF2-40B4-BE49-F238E27FC236}">
                <a16:creationId xmlns:a16="http://schemas.microsoft.com/office/drawing/2014/main" id="{0085EC45-F1CE-544C-B6A3-16EE5E00C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3818" y="5185156"/>
            <a:ext cx="666750" cy="666750"/>
          </a:xfrm>
          <a:prstGeom prst="rect">
            <a:avLst/>
          </a:prstGeom>
        </p:spPr>
      </p:pic>
      <p:pic>
        <p:nvPicPr>
          <p:cNvPr id="28" name="Graphic 27" descr="Plant With Roots with solid fill">
            <a:extLst>
              <a:ext uri="{FF2B5EF4-FFF2-40B4-BE49-F238E27FC236}">
                <a16:creationId xmlns:a16="http://schemas.microsoft.com/office/drawing/2014/main" id="{2978DAF9-47C6-CB4E-BBCA-5B3490D15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8401" y="5188736"/>
            <a:ext cx="666750" cy="666750"/>
          </a:xfrm>
          <a:prstGeom prst="rect">
            <a:avLst/>
          </a:prstGeom>
        </p:spPr>
      </p:pic>
      <p:pic>
        <p:nvPicPr>
          <p:cNvPr id="29" name="Graphic 28" descr="Plant With Roots with solid fill">
            <a:extLst>
              <a:ext uri="{FF2B5EF4-FFF2-40B4-BE49-F238E27FC236}">
                <a16:creationId xmlns:a16="http://schemas.microsoft.com/office/drawing/2014/main" id="{FA9B0BE5-1032-2B47-BEB9-A080A25DD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3094" y="5020466"/>
            <a:ext cx="921960" cy="921960"/>
          </a:xfrm>
          <a:prstGeom prst="rect">
            <a:avLst/>
          </a:prstGeom>
        </p:spPr>
      </p:pic>
      <p:pic>
        <p:nvPicPr>
          <p:cNvPr id="30" name="Graphic 29" descr="Plant With Roots with solid fill">
            <a:extLst>
              <a:ext uri="{FF2B5EF4-FFF2-40B4-BE49-F238E27FC236}">
                <a16:creationId xmlns:a16="http://schemas.microsoft.com/office/drawing/2014/main" id="{B6BD25D4-AD3C-884A-B7B0-63F3CFFB1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1776" y="5033538"/>
            <a:ext cx="921960" cy="921960"/>
          </a:xfrm>
          <a:prstGeom prst="rect">
            <a:avLst/>
          </a:prstGeom>
        </p:spPr>
      </p:pic>
      <p:pic>
        <p:nvPicPr>
          <p:cNvPr id="31" name="Graphic 30" descr="Plant With Roots with solid fill">
            <a:extLst>
              <a:ext uri="{FF2B5EF4-FFF2-40B4-BE49-F238E27FC236}">
                <a16:creationId xmlns:a16="http://schemas.microsoft.com/office/drawing/2014/main" id="{966AACD5-2AF3-4646-BFC2-BD8F5EDBA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32091" y="4986113"/>
            <a:ext cx="921960" cy="921960"/>
          </a:xfrm>
          <a:prstGeom prst="rect">
            <a:avLst/>
          </a:prstGeom>
        </p:spPr>
      </p:pic>
      <p:pic>
        <p:nvPicPr>
          <p:cNvPr id="32" name="Graphic 31" descr="Plant With Roots with solid fill">
            <a:extLst>
              <a:ext uri="{FF2B5EF4-FFF2-40B4-BE49-F238E27FC236}">
                <a16:creationId xmlns:a16="http://schemas.microsoft.com/office/drawing/2014/main" id="{04374D36-E257-2542-9246-94B6D88E6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42123" y="4998813"/>
            <a:ext cx="921960" cy="921960"/>
          </a:xfrm>
          <a:prstGeom prst="rect">
            <a:avLst/>
          </a:prstGeom>
        </p:spPr>
      </p:pic>
      <p:sp>
        <p:nvSpPr>
          <p:cNvPr id="2" name="Down Arrow 1">
            <a:extLst>
              <a:ext uri="{FF2B5EF4-FFF2-40B4-BE49-F238E27FC236}">
                <a16:creationId xmlns:a16="http://schemas.microsoft.com/office/drawing/2014/main" id="{FEF78F02-56FC-EC40-AC14-60B8FEBB4519}"/>
              </a:ext>
            </a:extLst>
          </p:cNvPr>
          <p:cNvSpPr/>
          <p:nvPr/>
        </p:nvSpPr>
        <p:spPr>
          <a:xfrm>
            <a:off x="3546256" y="1186958"/>
            <a:ext cx="333375" cy="49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77A9C4ED-F787-8842-8AC6-4962294BD8D7}"/>
              </a:ext>
            </a:extLst>
          </p:cNvPr>
          <p:cNvSpPr/>
          <p:nvPr/>
        </p:nvSpPr>
        <p:spPr>
          <a:xfrm>
            <a:off x="3537249" y="3181771"/>
            <a:ext cx="333375" cy="49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0931AEDA-1031-664A-8FF5-3BB9B56F0E6B}"/>
              </a:ext>
            </a:extLst>
          </p:cNvPr>
          <p:cNvSpPr/>
          <p:nvPr/>
        </p:nvSpPr>
        <p:spPr>
          <a:xfrm>
            <a:off x="3507158" y="5082701"/>
            <a:ext cx="333375" cy="49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F15D1F55-F357-D140-BE2E-26FCE3AFBA7D}"/>
              </a:ext>
            </a:extLst>
          </p:cNvPr>
          <p:cNvSpPr/>
          <p:nvPr/>
        </p:nvSpPr>
        <p:spPr>
          <a:xfrm>
            <a:off x="8789670" y="1178717"/>
            <a:ext cx="333375" cy="49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3F3BD03E-5C5B-D246-9576-F344D559EACA}"/>
              </a:ext>
            </a:extLst>
          </p:cNvPr>
          <p:cNvSpPr/>
          <p:nvPr/>
        </p:nvSpPr>
        <p:spPr>
          <a:xfrm>
            <a:off x="8778487" y="3181771"/>
            <a:ext cx="606892" cy="49501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389427BB-84FC-1C45-A96C-3EEED5B35500}"/>
              </a:ext>
            </a:extLst>
          </p:cNvPr>
          <p:cNvSpPr/>
          <p:nvPr/>
        </p:nvSpPr>
        <p:spPr>
          <a:xfrm>
            <a:off x="11428231" y="5042597"/>
            <a:ext cx="590698" cy="49501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3A9941A2-3F09-474E-931A-31964FAEF82B}"/>
              </a:ext>
            </a:extLst>
          </p:cNvPr>
          <p:cNvSpPr/>
          <p:nvPr/>
        </p:nvSpPr>
        <p:spPr>
          <a:xfrm>
            <a:off x="11185978" y="3180316"/>
            <a:ext cx="333375" cy="49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533E0F-7B0F-AA45-8506-68C7C07536D7}"/>
              </a:ext>
            </a:extLst>
          </p:cNvPr>
          <p:cNvCxnSpPr>
            <a:cxnSpLocks/>
          </p:cNvCxnSpPr>
          <p:nvPr/>
        </p:nvCxnSpPr>
        <p:spPr>
          <a:xfrm>
            <a:off x="1865870" y="1049580"/>
            <a:ext cx="0" cy="680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475ED9-B450-B946-872A-384900106D00}"/>
              </a:ext>
            </a:extLst>
          </p:cNvPr>
          <p:cNvCxnSpPr>
            <a:cxnSpLocks/>
          </p:cNvCxnSpPr>
          <p:nvPr/>
        </p:nvCxnSpPr>
        <p:spPr>
          <a:xfrm>
            <a:off x="1865870" y="3051979"/>
            <a:ext cx="0" cy="680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A914629-874B-764D-AA53-A1FE12D4DAC5}"/>
              </a:ext>
            </a:extLst>
          </p:cNvPr>
          <p:cNvCxnSpPr>
            <a:cxnSpLocks/>
          </p:cNvCxnSpPr>
          <p:nvPr/>
        </p:nvCxnSpPr>
        <p:spPr>
          <a:xfrm>
            <a:off x="1865870" y="4893793"/>
            <a:ext cx="0" cy="680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BE8910-046B-E643-BA92-38381F98B967}"/>
              </a:ext>
            </a:extLst>
          </p:cNvPr>
          <p:cNvCxnSpPr>
            <a:cxnSpLocks/>
          </p:cNvCxnSpPr>
          <p:nvPr/>
        </p:nvCxnSpPr>
        <p:spPr>
          <a:xfrm>
            <a:off x="4662627" y="1066053"/>
            <a:ext cx="0" cy="680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3E3321-3AA0-D448-B6AA-902C387F3F5A}"/>
              </a:ext>
            </a:extLst>
          </p:cNvPr>
          <p:cNvCxnSpPr>
            <a:cxnSpLocks/>
          </p:cNvCxnSpPr>
          <p:nvPr/>
        </p:nvCxnSpPr>
        <p:spPr>
          <a:xfrm>
            <a:off x="4662627" y="3068452"/>
            <a:ext cx="0" cy="680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ED2EF8-E0A4-0D4A-8C15-C4D2CF594043}"/>
              </a:ext>
            </a:extLst>
          </p:cNvPr>
          <p:cNvCxnSpPr>
            <a:cxnSpLocks/>
          </p:cNvCxnSpPr>
          <p:nvPr/>
        </p:nvCxnSpPr>
        <p:spPr>
          <a:xfrm>
            <a:off x="4662627" y="4910266"/>
            <a:ext cx="0" cy="680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B0CC95-0519-DD4F-ABE9-BB0F28E5DEFA}"/>
              </a:ext>
            </a:extLst>
          </p:cNvPr>
          <p:cNvCxnSpPr>
            <a:cxnSpLocks/>
          </p:cNvCxnSpPr>
          <p:nvPr/>
        </p:nvCxnSpPr>
        <p:spPr>
          <a:xfrm>
            <a:off x="7072201" y="1115481"/>
            <a:ext cx="0" cy="680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00308C-9F37-E747-9BAF-4EA63E29EC4B}"/>
              </a:ext>
            </a:extLst>
          </p:cNvPr>
          <p:cNvCxnSpPr>
            <a:cxnSpLocks/>
          </p:cNvCxnSpPr>
          <p:nvPr/>
        </p:nvCxnSpPr>
        <p:spPr>
          <a:xfrm>
            <a:off x="6923917" y="3056095"/>
            <a:ext cx="0" cy="680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7AB811-AE96-A64B-B37B-F43FDB0C9485}"/>
              </a:ext>
            </a:extLst>
          </p:cNvPr>
          <p:cNvCxnSpPr>
            <a:cxnSpLocks/>
          </p:cNvCxnSpPr>
          <p:nvPr/>
        </p:nvCxnSpPr>
        <p:spPr>
          <a:xfrm>
            <a:off x="6923917" y="4959694"/>
            <a:ext cx="0" cy="680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43C73C-C378-F940-ACF7-A7DBDF4902B2}"/>
              </a:ext>
            </a:extLst>
          </p:cNvPr>
          <p:cNvCxnSpPr>
            <a:cxnSpLocks/>
          </p:cNvCxnSpPr>
          <p:nvPr/>
        </p:nvCxnSpPr>
        <p:spPr>
          <a:xfrm>
            <a:off x="9881312" y="1094880"/>
            <a:ext cx="0" cy="680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FBD2A6F-4DBE-BE47-A5A5-2F8F0B53205A}"/>
              </a:ext>
            </a:extLst>
          </p:cNvPr>
          <p:cNvCxnSpPr>
            <a:cxnSpLocks/>
          </p:cNvCxnSpPr>
          <p:nvPr/>
        </p:nvCxnSpPr>
        <p:spPr>
          <a:xfrm>
            <a:off x="9733028" y="3072568"/>
            <a:ext cx="0" cy="680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94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Huong T [AGRON]</dc:creator>
  <cp:lastModifiedBy>Nguyen, Huong T [AGRON]</cp:lastModifiedBy>
  <cp:revision>9</cp:revision>
  <dcterms:created xsi:type="dcterms:W3CDTF">2021-11-02T04:12:48Z</dcterms:created>
  <dcterms:modified xsi:type="dcterms:W3CDTF">2022-03-05T04:35:41Z</dcterms:modified>
</cp:coreProperties>
</file>