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0"/>
  </p:normalViewPr>
  <p:slideViewPr>
    <p:cSldViewPr snapToGrid="0" snapToObjects="1">
      <p:cViewPr>
        <p:scale>
          <a:sx n="78" d="100"/>
          <a:sy n="78" d="100"/>
        </p:scale>
        <p:origin x="-1164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DF995-8913-EC4A-BB20-9182C76878A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F2E8E-60CC-4149-91F4-95641D4BC5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3F814-3C5E-8540-9286-0BAA651824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FEE5-79CC-DB4F-AA09-22E8DCDD7B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2800" y="1179513"/>
            <a:ext cx="5275072" cy="8731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Project in AE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9970" y="2190253"/>
            <a:ext cx="5530376" cy="1655762"/>
          </a:xfrm>
        </p:spPr>
        <p:txBody>
          <a:bodyPr/>
          <a:lstStyle/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Networkcalculator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for the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echt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mbH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05015" y="2071191"/>
            <a:ext cx="4973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78" y="511908"/>
            <a:ext cx="5872572" cy="5872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1995" y="4353155"/>
            <a:ext cx="4886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By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Tom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Hüttmann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Teamlead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Hoang Nguyen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Michael Brandt</a:t>
            </a:r>
          </a:p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Sören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Poppe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David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Szustowski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Niklas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Mohr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109472" y="1179513"/>
            <a:ext cx="3425952" cy="551751"/>
          </a:xfrm>
          <a:prstGeom prst="rect">
            <a:avLst/>
          </a:prstGeom>
          <a:solidFill>
            <a:srgbClr val="D3DEF1"/>
          </a:solidFill>
          <a:ln>
            <a:solidFill>
              <a:srgbClr val="D3D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1226788"/>
            <a:ext cx="2667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19730"/>
            <a:ext cx="12192000" cy="2861870"/>
          </a:xfrm>
        </p:spPr>
        <p:txBody>
          <a:bodyPr>
            <a:noAutofit/>
          </a:bodyPr>
          <a:lstStyle/>
          <a:p>
            <a:r>
              <a:rPr lang="en-US" sz="13800" dirty="0" smtClean="0">
                <a:latin typeface="Avenir Book" charset="0"/>
                <a:ea typeface="Avenir Book" charset="0"/>
                <a:cs typeface="Avenir Book" charset="0"/>
              </a:rPr>
              <a:t>DEMO</a:t>
            </a:r>
            <a:endParaRPr lang="en-US" sz="138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2992">
            <a:off x="295652" y="102916"/>
            <a:ext cx="3279962" cy="32799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932">
            <a:off x="8992297" y="438012"/>
            <a:ext cx="2609770" cy="260977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62" y="138361"/>
            <a:ext cx="4790506" cy="25150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25" y="2442519"/>
            <a:ext cx="4925586" cy="49255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441" y="3139465"/>
            <a:ext cx="3910787" cy="39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Project in AE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AE</dc:title>
  <dc:creator>Hoang Duc Nguyen</dc:creator>
  <cp:lastModifiedBy>Sören Poppe</cp:lastModifiedBy>
  <cp:revision>3</cp:revision>
  <dcterms:created xsi:type="dcterms:W3CDTF">2017-06-06T09:57:06Z</dcterms:created>
  <dcterms:modified xsi:type="dcterms:W3CDTF">2017-06-12T06:49:43Z</dcterms:modified>
</cp:coreProperties>
</file>