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B057-2369-4542-ACC6-B6AAF8BE169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28A-406F-43AB-B410-71B591573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B057-2369-4542-ACC6-B6AAF8BE169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28A-406F-43AB-B410-71B591573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B057-2369-4542-ACC6-B6AAF8BE169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28A-406F-43AB-B410-71B591573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B057-2369-4542-ACC6-B6AAF8BE169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28A-406F-43AB-B410-71B591573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B057-2369-4542-ACC6-B6AAF8BE169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28A-406F-43AB-B410-71B591573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B057-2369-4542-ACC6-B6AAF8BE169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28A-406F-43AB-B410-71B591573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B057-2369-4542-ACC6-B6AAF8BE169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28A-406F-43AB-B410-71B591573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B057-2369-4542-ACC6-B6AAF8BE169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28A-406F-43AB-B410-71B591573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B057-2369-4542-ACC6-B6AAF8BE169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28A-406F-43AB-B410-71B591573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B057-2369-4542-ACC6-B6AAF8BE169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28A-406F-43AB-B410-71B591573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B057-2369-4542-ACC6-B6AAF8BE169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28A-406F-43AB-B410-71B591573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B057-2369-4542-ACC6-B6AAF8BE169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F28A-406F-43AB-B410-71B5915736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8912" y="0"/>
            <a:ext cx="627888" cy="88021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rot="5400000">
            <a:off x="4292779" y="1159438"/>
            <a:ext cx="567585" cy="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1447800"/>
            <a:ext cx="731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72294" y="1790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637505" y="17899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2704306" y="17899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819106" y="17899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753894" y="17899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3771106" y="17899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7887494" y="17899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4685506" y="17899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7200" y="2133600"/>
            <a:ext cx="914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Algerian" pitchFamily="82" charset="0"/>
              </a:rPr>
              <a:t>firstName</a:t>
            </a:r>
            <a:endParaRPr lang="en-US" sz="105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000" y="2133600"/>
            <a:ext cx="914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Algerian" pitchFamily="82" charset="0"/>
              </a:rPr>
              <a:t>lastName</a:t>
            </a:r>
            <a:endParaRPr lang="en-US" sz="105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90800" y="2133600"/>
            <a:ext cx="914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lgerian" pitchFamily="82" charset="0"/>
              </a:rPr>
              <a:t>stack</a:t>
            </a:r>
            <a:endParaRPr lang="en-US" sz="14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33800" y="2133600"/>
            <a:ext cx="762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lgerian" pitchFamily="82" charset="0"/>
              </a:rPr>
              <a:t>id</a:t>
            </a:r>
            <a:endParaRPr lang="en-US" sz="14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48200" y="2133600"/>
            <a:ext cx="762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lgerian" pitchFamily="82" charset="0"/>
              </a:rPr>
              <a:t>email</a:t>
            </a:r>
            <a:endParaRPr lang="en-US" sz="14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38800" y="2133600"/>
            <a:ext cx="914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lgerian" pitchFamily="82" charset="0"/>
              </a:rPr>
              <a:t>stage</a:t>
            </a:r>
            <a:endParaRPr lang="en-US" sz="14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0" y="2133600"/>
            <a:ext cx="914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lgerian" pitchFamily="82" charset="0"/>
              </a:rPr>
              <a:t>gender</a:t>
            </a:r>
            <a:endParaRPr lang="en-US" sz="14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72400" y="2133600"/>
            <a:ext cx="914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lgerian" pitchFamily="82" charset="0"/>
              </a:rPr>
              <a:t>phoneNumber</a:t>
            </a:r>
            <a:endParaRPr lang="en-US" sz="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81600" y="381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PERSON</a:t>
            </a:r>
            <a:endParaRPr lang="en-US" dirty="0">
              <a:latin typeface="Algerian" pitchFamily="82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57199" y="3429000"/>
          <a:ext cx="8229602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78890"/>
                <a:gridCol w="1118587"/>
                <a:gridCol w="1088625"/>
                <a:gridCol w="1028700"/>
                <a:gridCol w="1028700"/>
                <a:gridCol w="1168523"/>
                <a:gridCol w="1118587"/>
                <a:gridCol w="798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UUID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0" y="3505200"/>
          <a:ext cx="609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Primary: 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Type: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Unique: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Required: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828800" y="1600200"/>
            <a:ext cx="914400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Get all persons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6096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CLIENT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09800" y="2514600"/>
            <a:ext cx="152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828800" y="3429000"/>
            <a:ext cx="914400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Create new person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209800" y="4343400"/>
            <a:ext cx="152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828800" y="5257800"/>
            <a:ext cx="914400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Get all persons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048000" y="56388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4114800" y="5257800"/>
            <a:ext cx="914400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Edit a person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334000" y="56388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6400800" y="5257800"/>
            <a:ext cx="914400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View single person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6400800" y="1676399"/>
            <a:ext cx="914400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Get all persons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0800000">
            <a:off x="6781800" y="2590799"/>
            <a:ext cx="152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400800" y="3505199"/>
            <a:ext cx="914400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Delete a person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6781800" y="4419599"/>
            <a:ext cx="152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71</Words>
  <Application>Microsoft Office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9</cp:revision>
  <dcterms:created xsi:type="dcterms:W3CDTF">2023-09-11T16:56:39Z</dcterms:created>
  <dcterms:modified xsi:type="dcterms:W3CDTF">2023-09-11T18:24:50Z</dcterms:modified>
</cp:coreProperties>
</file>