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sldIdLst>
    <p:sldId id="270" r:id="rId2"/>
    <p:sldId id="279" r:id="rId3"/>
    <p:sldId id="291" r:id="rId4"/>
    <p:sldId id="311" r:id="rId5"/>
    <p:sldId id="312" r:id="rId6"/>
    <p:sldId id="313" r:id="rId7"/>
    <p:sldId id="314" r:id="rId8"/>
    <p:sldId id="315" r:id="rId9"/>
    <p:sldId id="295" r:id="rId10"/>
    <p:sldId id="321" r:id="rId11"/>
    <p:sldId id="316" r:id="rId12"/>
    <p:sldId id="309" r:id="rId13"/>
    <p:sldId id="317" r:id="rId14"/>
    <p:sldId id="318" r:id="rId15"/>
    <p:sldId id="319" r:id="rId16"/>
    <p:sldId id="320" r:id="rId17"/>
    <p:sldId id="332" r:id="rId18"/>
    <p:sldId id="331" r:id="rId19"/>
    <p:sldId id="333" r:id="rId20"/>
    <p:sldId id="328" r:id="rId21"/>
    <p:sldId id="339" r:id="rId22"/>
    <p:sldId id="334" r:id="rId23"/>
    <p:sldId id="329" r:id="rId24"/>
    <p:sldId id="330" r:id="rId25"/>
    <p:sldId id="335" r:id="rId26"/>
    <p:sldId id="336" r:id="rId27"/>
    <p:sldId id="338" r:id="rId28"/>
    <p:sldId id="337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B805F-F09B-47A0-92F7-1FA462F06FB9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3715-EF57-497F-9AD0-96CDCDF3D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7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4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139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380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323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66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99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15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9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21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985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48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917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247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581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403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094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486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65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308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557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3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8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4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01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38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06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065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53C4B4-5CEF-E343-AB09-68FDFD8ED05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5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9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90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5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654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5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5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5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843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86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90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411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t>2020-04-30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63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ssies.org/dox/modutils-2.4.27/lsmod_8c_source.html#l0004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203F92-B197-4E4C-B28F-CDC92FB9DC45}"/>
              </a:ext>
            </a:extLst>
          </p:cNvPr>
          <p:cNvGrpSpPr/>
          <p:nvPr/>
        </p:nvGrpSpPr>
        <p:grpSpPr>
          <a:xfrm>
            <a:off x="2331133" y="2248942"/>
            <a:ext cx="7061712" cy="2208259"/>
            <a:chOff x="2331133" y="2248942"/>
            <a:chExt cx="7061712" cy="220825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3E791E0-1E9E-554D-8993-95EB764D7FC2}"/>
                </a:ext>
              </a:extLst>
            </p:cNvPr>
            <p:cNvSpPr/>
            <p:nvPr/>
          </p:nvSpPr>
          <p:spPr>
            <a:xfrm>
              <a:off x="2331133" y="2267210"/>
              <a:ext cx="350728" cy="350728"/>
            </a:xfrm>
            <a:prstGeom prst="rect">
              <a:avLst/>
            </a:prstGeom>
            <a:solidFill>
              <a:srgbClr val="EB52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3521DA-D960-7A4B-B9FE-836642C73572}"/>
                </a:ext>
              </a:extLst>
            </p:cNvPr>
            <p:cNvSpPr/>
            <p:nvPr/>
          </p:nvSpPr>
          <p:spPr>
            <a:xfrm>
              <a:off x="2683949" y="2617938"/>
              <a:ext cx="350728" cy="350728"/>
            </a:xfrm>
            <a:prstGeom prst="rect">
              <a:avLst/>
            </a:prstGeom>
            <a:solidFill>
              <a:srgbClr val="F09E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039EBC7-D2FE-2343-944D-6BBD4F596216}"/>
                </a:ext>
              </a:extLst>
            </p:cNvPr>
            <p:cNvSpPr/>
            <p:nvPr/>
          </p:nvSpPr>
          <p:spPr>
            <a:xfrm>
              <a:off x="2508585" y="3319394"/>
              <a:ext cx="350728" cy="350728"/>
            </a:xfrm>
            <a:prstGeom prst="rect">
              <a:avLst/>
            </a:prstGeom>
            <a:solidFill>
              <a:srgbClr val="8F7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24D6C6D-FF22-5C40-9858-D397D3402D83}"/>
                </a:ext>
              </a:extLst>
            </p:cNvPr>
            <p:cNvSpPr/>
            <p:nvPr/>
          </p:nvSpPr>
          <p:spPr>
            <a:xfrm>
              <a:off x="2859313" y="3670122"/>
              <a:ext cx="350728" cy="350728"/>
            </a:xfrm>
            <a:prstGeom prst="rect">
              <a:avLst/>
            </a:prstGeom>
            <a:solidFill>
              <a:srgbClr val="EE8C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D8006E-FF80-7C48-87C9-9A49CE90F175}"/>
                </a:ext>
              </a:extLst>
            </p:cNvPr>
            <p:cNvSpPr/>
            <p:nvPr/>
          </p:nvSpPr>
          <p:spPr>
            <a:xfrm>
              <a:off x="2331133" y="2968666"/>
              <a:ext cx="350728" cy="350728"/>
            </a:xfrm>
            <a:prstGeom prst="rect">
              <a:avLst/>
            </a:prstGeom>
            <a:solidFill>
              <a:srgbClr val="579D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85C1262-B370-2F44-9C11-A225CE7D28BE}"/>
                </a:ext>
              </a:extLst>
            </p:cNvPr>
            <p:cNvSpPr/>
            <p:nvPr/>
          </p:nvSpPr>
          <p:spPr>
            <a:xfrm>
              <a:off x="2683949" y="2968666"/>
              <a:ext cx="350728" cy="350728"/>
            </a:xfrm>
            <a:prstGeom prst="rect">
              <a:avLst/>
            </a:prstGeom>
            <a:solidFill>
              <a:srgbClr val="46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BEAF2-18AA-8543-8239-7563D30C3280}"/>
                </a:ext>
              </a:extLst>
            </p:cNvPr>
            <p:cNvSpPr txBox="1"/>
            <p:nvPr/>
          </p:nvSpPr>
          <p:spPr>
            <a:xfrm>
              <a:off x="3736133" y="2248942"/>
              <a:ext cx="5656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9E9295-B778-BA48-A649-F08EF95451A4}"/>
                </a:ext>
              </a:extLst>
            </p:cNvPr>
            <p:cNvSpPr txBox="1"/>
            <p:nvPr/>
          </p:nvSpPr>
          <p:spPr>
            <a:xfrm>
              <a:off x="3500612" y="3933981"/>
              <a:ext cx="5832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dirty="0" err="1">
                  <a:solidFill>
                    <a:prstClr val="white">
                      <a:lumMod val="8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Hongyeob</a:t>
              </a:r>
              <a:r>
                <a:rPr lang="en-US" altLang="ko-KR" sz="2800" dirty="0">
                  <a:solidFill>
                    <a:prstClr val="white">
                      <a:lumMod val="8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Kim, </a:t>
              </a:r>
              <a:r>
                <a:rPr lang="en-US" altLang="ko-KR" sz="2800" dirty="0" err="1">
                  <a:solidFill>
                    <a:prstClr val="white">
                      <a:lumMod val="8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Yejin</a:t>
              </a:r>
              <a:r>
                <a:rPr lang="en-US" altLang="ko-KR" sz="2800" dirty="0">
                  <a:solidFill>
                    <a:prstClr val="white">
                      <a:lumMod val="8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Lee, </a:t>
              </a:r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Kevin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C30720-FA53-B44D-82C2-D2F24799EAA4}"/>
                </a:ext>
              </a:extLst>
            </p:cNvPr>
            <p:cNvSpPr txBox="1"/>
            <p:nvPr/>
          </p:nvSpPr>
          <p:spPr>
            <a:xfrm>
              <a:off x="4892013" y="2721114"/>
              <a:ext cx="24079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000" dirty="0" err="1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hosunilboNM" panose="02030304000000000000" pitchFamily="18" charset="-128"/>
                </a:rPr>
                <a:t>lsmod</a:t>
              </a:r>
              <a:endParaRPr lang="ko-KR" altLang="en-US" sz="40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hosunilboNM" panose="02030304000000000000" pitchFamily="18" charset="-128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6EBF73-263F-ED4B-BE5D-07064C6611D4}"/>
                </a:ext>
              </a:extLst>
            </p:cNvPr>
            <p:cNvSpPr/>
            <p:nvPr/>
          </p:nvSpPr>
          <p:spPr>
            <a:xfrm>
              <a:off x="2506497" y="4020227"/>
              <a:ext cx="350728" cy="350728"/>
            </a:xfrm>
            <a:prstGeom prst="rect">
              <a:avLst/>
            </a:prstGeom>
            <a:solidFill>
              <a:srgbClr val="BA3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E19A53E-C7B3-1446-B8EF-6E7843DBB8BF}"/>
                </a:ext>
              </a:extLst>
            </p:cNvPr>
            <p:cNvSpPr/>
            <p:nvPr/>
          </p:nvSpPr>
          <p:spPr>
            <a:xfrm>
              <a:off x="3034677" y="2391962"/>
              <a:ext cx="350728" cy="350728"/>
            </a:xfrm>
            <a:prstGeom prst="rect">
              <a:avLst/>
            </a:prstGeom>
            <a:solidFill>
              <a:srgbClr val="F6C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25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white">
                    <a:lumMod val="95000"/>
                  </a:prstClr>
                </a:solidFill>
                <a:latin typeface="맑은 고딕" panose="020B0503020000020004" pitchFamily="50" charset="-127"/>
              </a:rPr>
              <a:t>02. The purpose of the project</a:t>
            </a:r>
            <a:endParaRPr lang="ko-KR" altLang="en-US" sz="1600" dirty="0">
              <a:solidFill>
                <a:prstClr val="white">
                  <a:lumMod val="9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F13ABC-CAA1-4FD4-A3F9-B863BAD5E973}"/>
              </a:ext>
            </a:extLst>
          </p:cNvPr>
          <p:cNvSpPr/>
          <p:nvPr/>
        </p:nvSpPr>
        <p:spPr>
          <a:xfrm>
            <a:off x="3817857" y="1527141"/>
            <a:ext cx="3987679" cy="347990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/>
              <a:t>Space </a:t>
            </a:r>
            <a:r>
              <a:rPr lang="en-US" altLang="ko-KR" sz="4000" dirty="0"/>
              <a:t>Utilization</a:t>
            </a:r>
          </a:p>
        </p:txBody>
      </p:sp>
    </p:spTree>
    <p:extLst>
      <p:ext uri="{BB962C8B-B14F-4D97-AF65-F5344CB8AC3E}">
        <p14:creationId xmlns:p14="http://schemas.microsoft.com/office/powerpoint/2010/main" val="217930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8D82A00-FF9A-4C3D-9C85-5AAC92D9B39A}"/>
              </a:ext>
            </a:extLst>
          </p:cNvPr>
          <p:cNvGrpSpPr/>
          <p:nvPr/>
        </p:nvGrpSpPr>
        <p:grpSpPr>
          <a:xfrm>
            <a:off x="0" y="141669"/>
            <a:ext cx="12192000" cy="6563931"/>
            <a:chOff x="0" y="141669"/>
            <a:chExt cx="12192000" cy="65639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03A029-41D6-EA42-B07E-5F1868EB5862}"/>
                </a:ext>
              </a:extLst>
            </p:cNvPr>
            <p:cNvSpPr/>
            <p:nvPr/>
          </p:nvSpPr>
          <p:spPr>
            <a:xfrm>
              <a:off x="0" y="141669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1ECE0C-EEA9-964F-9FCB-2F8734A050E1}"/>
                </a:ext>
              </a:extLst>
            </p:cNvPr>
            <p:cNvSpPr/>
            <p:nvPr/>
          </p:nvSpPr>
          <p:spPr>
            <a:xfrm>
              <a:off x="0" y="6584378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02395C-AC59-9946-B66C-7A07294B35B9}"/>
                </a:ext>
              </a:extLst>
            </p:cNvPr>
            <p:cNvSpPr txBox="1"/>
            <p:nvPr/>
          </p:nvSpPr>
          <p:spPr>
            <a:xfrm>
              <a:off x="3805084" y="2767473"/>
              <a:ext cx="43868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dirty="0">
                  <a:solidFill>
                    <a:srgbClr val="F6C3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Process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162675-568A-E04A-B33C-E7CBC8A24989}"/>
                </a:ext>
              </a:extLst>
            </p:cNvPr>
            <p:cNvSpPr txBox="1"/>
            <p:nvPr/>
          </p:nvSpPr>
          <p:spPr>
            <a:xfrm>
              <a:off x="2746211" y="2700360"/>
              <a:ext cx="10622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03</a:t>
              </a:r>
              <a:endPara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BAF253-2DC7-6340-821E-8FF115C6F9B2}"/>
                </a:ext>
              </a:extLst>
            </p:cNvPr>
            <p:cNvSpPr txBox="1"/>
            <p:nvPr/>
          </p:nvSpPr>
          <p:spPr>
            <a:xfrm>
              <a:off x="2742849" y="1642332"/>
              <a:ext cx="1062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22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274216-817F-49F6-AA02-214735FC620F}"/>
              </a:ext>
            </a:extLst>
          </p:cNvPr>
          <p:cNvSpPr/>
          <p:nvPr/>
        </p:nvSpPr>
        <p:spPr>
          <a:xfrm>
            <a:off x="625836" y="2853118"/>
            <a:ext cx="10865438" cy="3246734"/>
          </a:xfrm>
          <a:prstGeom prst="roundRect">
            <a:avLst>
              <a:gd name="adj" fmla="val 6389"/>
            </a:avLst>
          </a:prstGeom>
          <a:solidFill>
            <a:schemeClr val="bg2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F13ABC-CAA1-4FD4-A3F9-B863BAD5E973}"/>
              </a:ext>
            </a:extLst>
          </p:cNvPr>
          <p:cNvSpPr/>
          <p:nvPr/>
        </p:nvSpPr>
        <p:spPr>
          <a:xfrm>
            <a:off x="3817857" y="522236"/>
            <a:ext cx="3987679" cy="221877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Original</a:t>
            </a:r>
          </a:p>
          <a:p>
            <a:pPr algn="ctr"/>
            <a:r>
              <a:rPr lang="en-US" altLang="ko-KR" sz="3200" dirty="0" err="1"/>
              <a:t>lsmod</a:t>
            </a:r>
            <a:endParaRPr lang="en-US" altLang="ko-KR" sz="3200" dirty="0"/>
          </a:p>
          <a:p>
            <a:pPr algn="ctr"/>
            <a:r>
              <a:rPr lang="en-US" altLang="ko-KR" sz="3200" dirty="0"/>
              <a:t>code</a:t>
            </a:r>
            <a:endParaRPr lang="ko-KR" altLang="en-US" sz="3200" dirty="0"/>
          </a:p>
        </p:txBody>
      </p:sp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7D7F6EB7-F857-498E-85AE-A202F1405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8" y="3688557"/>
            <a:ext cx="7712269" cy="2218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0C4178-4221-4622-806E-42D0129130FB}"/>
              </a:ext>
            </a:extLst>
          </p:cNvPr>
          <p:cNvSpPr txBox="1"/>
          <p:nvPr/>
        </p:nvSpPr>
        <p:spPr>
          <a:xfrm flipH="1">
            <a:off x="2381268" y="3127920"/>
            <a:ext cx="762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hlinkClick r:id="rId4"/>
              </a:rPr>
              <a:t>https://fossies.org/dox/modutils-2.4.27/lsmod_8c_source.html#l00041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70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B7F3A94C-0C3C-47B6-A632-18EED330A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4" y="788425"/>
            <a:ext cx="7564393" cy="5584121"/>
          </a:xfrm>
          <a:prstGeom prst="rect">
            <a:avLst/>
          </a:prstGeom>
        </p:spPr>
      </p:pic>
      <p:pic>
        <p:nvPicPr>
          <p:cNvPr id="21" name="그림 2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96757A7-713F-4F42-83D0-0966F5D0F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10" y="1329857"/>
            <a:ext cx="7564393" cy="43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5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F13ABC-CAA1-4FD4-A3F9-B863BAD5E973}"/>
              </a:ext>
            </a:extLst>
          </p:cNvPr>
          <p:cNvSpPr/>
          <p:nvPr/>
        </p:nvSpPr>
        <p:spPr>
          <a:xfrm>
            <a:off x="3817857" y="2115366"/>
            <a:ext cx="3987679" cy="221877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New</a:t>
            </a:r>
          </a:p>
          <a:p>
            <a:pPr algn="ctr"/>
            <a:r>
              <a:rPr lang="en-US" altLang="ko-KR" sz="3200" dirty="0" err="1"/>
              <a:t>lsmod.c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5480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40AB4F9-D04B-407B-BC0B-7DF7DC863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20" y="599872"/>
            <a:ext cx="5086246" cy="5888018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5C96A9D-D0D2-433A-BCA2-BEAFEE323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02" y="587322"/>
            <a:ext cx="5865835" cy="5849038"/>
          </a:xfrm>
          <a:prstGeom prst="rect">
            <a:avLst/>
          </a:prstGeom>
        </p:spPr>
      </p:pic>
      <p:sp>
        <p:nvSpPr>
          <p:cNvPr id="18" name="액자 17">
            <a:extLst>
              <a:ext uri="{FF2B5EF4-FFF2-40B4-BE49-F238E27FC236}">
                <a16:creationId xmlns:a16="http://schemas.microsoft.com/office/drawing/2014/main" id="{EE4CDCC8-08F9-400A-B55D-4BAF0304089B}"/>
              </a:ext>
            </a:extLst>
          </p:cNvPr>
          <p:cNvSpPr/>
          <p:nvPr/>
        </p:nvSpPr>
        <p:spPr>
          <a:xfrm>
            <a:off x="1640266" y="3817855"/>
            <a:ext cx="2997723" cy="188536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45611AB1-2024-472A-BEA2-090BC7491C56}"/>
              </a:ext>
            </a:extLst>
          </p:cNvPr>
          <p:cNvSpPr/>
          <p:nvPr/>
        </p:nvSpPr>
        <p:spPr>
          <a:xfrm>
            <a:off x="4974117" y="1792663"/>
            <a:ext cx="5517916" cy="186966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55D37112-EE3E-4732-9B89-D75918CD322A}"/>
              </a:ext>
            </a:extLst>
          </p:cNvPr>
          <p:cNvSpPr/>
          <p:nvPr/>
        </p:nvSpPr>
        <p:spPr>
          <a:xfrm>
            <a:off x="5249065" y="4114511"/>
            <a:ext cx="2603463" cy="27838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5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D9575D3-8BCF-4710-8C83-983A32182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5" y="606151"/>
            <a:ext cx="4974871" cy="5967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CB5E7E-B278-4C08-80EE-028D53CDB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25" y="1535430"/>
            <a:ext cx="5615940" cy="3787140"/>
          </a:xfrm>
          <a:prstGeom prst="rect">
            <a:avLst/>
          </a:prstGeom>
        </p:spPr>
      </p:pic>
      <p:sp>
        <p:nvSpPr>
          <p:cNvPr id="18" name="액자 17">
            <a:extLst>
              <a:ext uri="{FF2B5EF4-FFF2-40B4-BE49-F238E27FC236}">
                <a16:creationId xmlns:a16="http://schemas.microsoft.com/office/drawing/2014/main" id="{7CA8E101-7269-4419-AF81-E67B602F54BD}"/>
              </a:ext>
            </a:extLst>
          </p:cNvPr>
          <p:cNvSpPr/>
          <p:nvPr/>
        </p:nvSpPr>
        <p:spPr>
          <a:xfrm>
            <a:off x="1299234" y="3429000"/>
            <a:ext cx="3037096" cy="153186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B9D91017-A771-4E40-A45D-3F1EFA318C4C}"/>
              </a:ext>
            </a:extLst>
          </p:cNvPr>
          <p:cNvSpPr/>
          <p:nvPr/>
        </p:nvSpPr>
        <p:spPr>
          <a:xfrm>
            <a:off x="6170854" y="4722043"/>
            <a:ext cx="3727290" cy="170468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3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F13ABC-CAA1-4FD4-A3F9-B863BAD5E973}"/>
              </a:ext>
            </a:extLst>
          </p:cNvPr>
          <p:cNvSpPr/>
          <p:nvPr/>
        </p:nvSpPr>
        <p:spPr>
          <a:xfrm>
            <a:off x="3817857" y="2115366"/>
            <a:ext cx="3987679" cy="221877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246263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스크린샷, 앉아있는, 노트북, 테이블이(가) 표시된 사진&#10;&#10;자동 생성된 설명">
            <a:extLst>
              <a:ext uri="{FF2B5EF4-FFF2-40B4-BE49-F238E27FC236}">
                <a16:creationId xmlns:a16="http://schemas.microsoft.com/office/drawing/2014/main" id="{B403C341-5E17-4D7A-AD15-18C51F474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43" y="3616624"/>
            <a:ext cx="4105526" cy="2651948"/>
          </a:xfrm>
          <a:prstGeom prst="rect">
            <a:avLst/>
          </a:prstGeom>
        </p:spPr>
      </p:pic>
      <p:pic>
        <p:nvPicPr>
          <p:cNvPr id="6" name="그림 5" descr="스크린샷, 모니터, 전화, 화면이(가) 표시된 사진&#10;&#10;자동 생성된 설명">
            <a:extLst>
              <a:ext uri="{FF2B5EF4-FFF2-40B4-BE49-F238E27FC236}">
                <a16:creationId xmlns:a16="http://schemas.microsoft.com/office/drawing/2014/main" id="{F635E4E3-EB38-4C14-8B92-C50D9F7EF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43" y="702035"/>
            <a:ext cx="4142521" cy="2675845"/>
          </a:xfrm>
          <a:prstGeom prst="rect">
            <a:avLst/>
          </a:prstGeom>
        </p:spPr>
      </p:pic>
      <p:pic>
        <p:nvPicPr>
          <p:cNvPr id="11" name="그림 10" descr="스크린샷, 앉아있는, 테이블, 컴퓨터이(가) 표시된 사진&#10;&#10;자동 생성된 설명">
            <a:extLst>
              <a:ext uri="{FF2B5EF4-FFF2-40B4-BE49-F238E27FC236}">
                <a16:creationId xmlns:a16="http://schemas.microsoft.com/office/drawing/2014/main" id="{B7027BBF-D1A0-4A1A-A77B-320457336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38" y="702035"/>
            <a:ext cx="4142521" cy="2675845"/>
          </a:xfrm>
          <a:prstGeom prst="rect">
            <a:avLst/>
          </a:prstGeom>
        </p:spPr>
      </p:pic>
      <p:pic>
        <p:nvPicPr>
          <p:cNvPr id="14" name="그림 13" descr="스크린샷, 앉아있는, 노트북, 전화이(가) 표시된 사진&#10;&#10;자동 생성된 설명">
            <a:extLst>
              <a:ext uri="{FF2B5EF4-FFF2-40B4-BE49-F238E27FC236}">
                <a16:creationId xmlns:a16="http://schemas.microsoft.com/office/drawing/2014/main" id="{69DC5011-7160-4324-AEDA-FBE6F7B81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37" y="3546913"/>
            <a:ext cx="4142521" cy="2675845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5956783A-9C64-4B65-B247-31621233A157}"/>
              </a:ext>
            </a:extLst>
          </p:cNvPr>
          <p:cNvSpPr/>
          <p:nvPr/>
        </p:nvSpPr>
        <p:spPr>
          <a:xfrm>
            <a:off x="6567340" y="5999751"/>
            <a:ext cx="2124172" cy="15621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4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F13ABC-CAA1-4FD4-A3F9-B863BAD5E973}"/>
              </a:ext>
            </a:extLst>
          </p:cNvPr>
          <p:cNvSpPr/>
          <p:nvPr/>
        </p:nvSpPr>
        <p:spPr>
          <a:xfrm>
            <a:off x="3817857" y="2115366"/>
            <a:ext cx="3987679" cy="221877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Module Programming</a:t>
            </a:r>
          </a:p>
        </p:txBody>
      </p:sp>
    </p:spTree>
    <p:extLst>
      <p:ext uri="{BB962C8B-B14F-4D97-AF65-F5344CB8AC3E}">
        <p14:creationId xmlns:p14="http://schemas.microsoft.com/office/powerpoint/2010/main" val="24567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8D82A00-FF9A-4C3D-9C85-5AAC92D9B39A}"/>
              </a:ext>
            </a:extLst>
          </p:cNvPr>
          <p:cNvGrpSpPr/>
          <p:nvPr/>
        </p:nvGrpSpPr>
        <p:grpSpPr>
          <a:xfrm>
            <a:off x="0" y="141669"/>
            <a:ext cx="12192000" cy="6563931"/>
            <a:chOff x="0" y="141669"/>
            <a:chExt cx="12192000" cy="65639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03A029-41D6-EA42-B07E-5F1868EB5862}"/>
                </a:ext>
              </a:extLst>
            </p:cNvPr>
            <p:cNvSpPr/>
            <p:nvPr/>
          </p:nvSpPr>
          <p:spPr>
            <a:xfrm>
              <a:off x="0" y="141669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1ECE0C-EEA9-964F-9FCB-2F8734A050E1}"/>
                </a:ext>
              </a:extLst>
            </p:cNvPr>
            <p:cNvSpPr/>
            <p:nvPr/>
          </p:nvSpPr>
          <p:spPr>
            <a:xfrm>
              <a:off x="0" y="6584378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02395C-AC59-9946-B66C-7A07294B35B9}"/>
                </a:ext>
              </a:extLst>
            </p:cNvPr>
            <p:cNvSpPr txBox="1"/>
            <p:nvPr/>
          </p:nvSpPr>
          <p:spPr>
            <a:xfrm>
              <a:off x="3805084" y="2946581"/>
              <a:ext cx="56436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dirty="0">
                  <a:solidFill>
                    <a:srgbClr val="F6C3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Introduction to </a:t>
              </a:r>
              <a:r>
                <a:rPr kumimoji="1" lang="en-US" altLang="ko-KR" sz="4000" dirty="0" err="1">
                  <a:solidFill>
                    <a:srgbClr val="F6C3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lsmod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162675-568A-E04A-B33C-E7CBC8A24989}"/>
                </a:ext>
              </a:extLst>
            </p:cNvPr>
            <p:cNvSpPr txBox="1"/>
            <p:nvPr/>
          </p:nvSpPr>
          <p:spPr>
            <a:xfrm>
              <a:off x="2746211" y="2700360"/>
              <a:ext cx="10622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</a:t>
              </a:r>
              <a:endPara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BAF253-2DC7-6340-821E-8FF115C6F9B2}"/>
                </a:ext>
              </a:extLst>
            </p:cNvPr>
            <p:cNvSpPr txBox="1"/>
            <p:nvPr/>
          </p:nvSpPr>
          <p:spPr>
            <a:xfrm>
              <a:off x="2742849" y="1642332"/>
              <a:ext cx="1062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74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D801449-8115-4757-B0AD-E620825EE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7" y="826072"/>
            <a:ext cx="5571727" cy="535261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A5D190-14F7-4AEF-AC59-3C513753D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71" y="849017"/>
            <a:ext cx="5547844" cy="53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3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89A6E51-C155-4AC8-9E64-0F4358D67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41" y="3467420"/>
            <a:ext cx="7125317" cy="293395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9598A02-AD5E-4418-BAF6-DF3C1A464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41" y="952494"/>
            <a:ext cx="7125317" cy="2331922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EB373F2F-CEB9-47DD-ADE4-E0F6E1121EB9}"/>
              </a:ext>
            </a:extLst>
          </p:cNvPr>
          <p:cNvSpPr/>
          <p:nvPr/>
        </p:nvSpPr>
        <p:spPr>
          <a:xfrm>
            <a:off x="2410793" y="2799984"/>
            <a:ext cx="5074090" cy="57593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4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F13ABC-CAA1-4FD4-A3F9-B863BAD5E973}"/>
              </a:ext>
            </a:extLst>
          </p:cNvPr>
          <p:cNvSpPr/>
          <p:nvPr/>
        </p:nvSpPr>
        <p:spPr>
          <a:xfrm>
            <a:off x="3817857" y="2115366"/>
            <a:ext cx="3987679" cy="221877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Combining two Commands</a:t>
            </a:r>
          </a:p>
        </p:txBody>
      </p:sp>
    </p:spTree>
    <p:extLst>
      <p:ext uri="{BB962C8B-B14F-4D97-AF65-F5344CB8AC3E}">
        <p14:creationId xmlns:p14="http://schemas.microsoft.com/office/powerpoint/2010/main" val="121023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6AA0DC-2A76-4229-8307-708652FCCDC4}"/>
              </a:ext>
            </a:extLst>
          </p:cNvPr>
          <p:cNvSpPr/>
          <p:nvPr/>
        </p:nvSpPr>
        <p:spPr>
          <a:xfrm>
            <a:off x="1098006" y="2112321"/>
            <a:ext cx="9995988" cy="221877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lsmod</a:t>
            </a:r>
            <a:r>
              <a:rPr lang="en-US" altLang="ko-KR" sz="3200" dirty="0"/>
              <a:t> –l: ‘</a:t>
            </a:r>
            <a:r>
              <a:rPr lang="en-US" altLang="ko-KR" sz="3200" dirty="0" err="1"/>
              <a:t>lsmod</a:t>
            </a:r>
            <a:r>
              <a:rPr lang="en-US" altLang="ko-KR" sz="3200" dirty="0"/>
              <a:t> | sort –k2 –g’</a:t>
            </a:r>
          </a:p>
          <a:p>
            <a:pPr algn="ctr"/>
            <a:r>
              <a:rPr lang="en-US" altLang="ko-KR" sz="3200" dirty="0" err="1"/>
              <a:t>lsmod</a:t>
            </a:r>
            <a:r>
              <a:rPr lang="en-US" altLang="ko-KR" sz="3200" dirty="0"/>
              <a:t> –g: ‘</a:t>
            </a:r>
            <a:r>
              <a:rPr lang="en-US" altLang="ko-KR" sz="3200" dirty="0" err="1"/>
              <a:t>lsmod</a:t>
            </a:r>
            <a:r>
              <a:rPr lang="en-US" altLang="ko-KR" sz="3200" dirty="0"/>
              <a:t> | sort –k2 –gr’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847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모니터, 전화, 컴퓨터이(가) 표시된 사진&#10;&#10;자동 생성된 설명">
            <a:extLst>
              <a:ext uri="{FF2B5EF4-FFF2-40B4-BE49-F238E27FC236}">
                <a16:creationId xmlns:a16="http://schemas.microsoft.com/office/drawing/2014/main" id="{58B1E9EB-5A5C-4787-AF42-3AC9C8BB8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09" y="648876"/>
            <a:ext cx="3849328" cy="5717483"/>
          </a:xfrm>
          <a:prstGeom prst="rect">
            <a:avLst/>
          </a:prstGeom>
        </p:spPr>
      </p:pic>
      <p:pic>
        <p:nvPicPr>
          <p:cNvPr id="14" name="그림 13" descr="스크린샷, 텍스트, 전화이(가) 표시된 사진&#10;&#10;자동 생성된 설명">
            <a:extLst>
              <a:ext uri="{FF2B5EF4-FFF2-40B4-BE49-F238E27FC236}">
                <a16:creationId xmlns:a16="http://schemas.microsoft.com/office/drawing/2014/main" id="{8C63E605-2300-42E1-A384-355B7804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42" y="648876"/>
            <a:ext cx="3888705" cy="57174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79009F0-41F1-4DC9-9A45-C84177C4E80C}"/>
              </a:ext>
            </a:extLst>
          </p:cNvPr>
          <p:cNvSpPr/>
          <p:nvPr/>
        </p:nvSpPr>
        <p:spPr>
          <a:xfrm>
            <a:off x="2498103" y="993345"/>
            <a:ext cx="386499" cy="5373014"/>
          </a:xfrm>
          <a:prstGeom prst="frame">
            <a:avLst>
              <a:gd name="adj1" fmla="val 4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D384E1D-4200-4309-8835-8FB2FDCD93A6}"/>
              </a:ext>
            </a:extLst>
          </p:cNvPr>
          <p:cNvSpPr/>
          <p:nvPr/>
        </p:nvSpPr>
        <p:spPr>
          <a:xfrm>
            <a:off x="7701699" y="1074656"/>
            <a:ext cx="379867" cy="5266336"/>
          </a:xfrm>
          <a:prstGeom prst="frame">
            <a:avLst>
              <a:gd name="adj1" fmla="val 4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13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DC8609BC-82DF-4E46-AE39-239CC49B7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56" y="1464842"/>
            <a:ext cx="5510059" cy="3538433"/>
          </a:xfrm>
          <a:prstGeom prst="rect">
            <a:avLst/>
          </a:prstGeom>
        </p:spPr>
      </p:pic>
      <p:pic>
        <p:nvPicPr>
          <p:cNvPr id="8" name="그림 7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AC36B2FD-DD68-41D7-BF95-7B3E71F42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7" y="1464842"/>
            <a:ext cx="5510059" cy="3538433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B7E642A2-A7F9-447E-B146-82765038CC82}"/>
              </a:ext>
            </a:extLst>
          </p:cNvPr>
          <p:cNvSpPr/>
          <p:nvPr/>
        </p:nvSpPr>
        <p:spPr>
          <a:xfrm>
            <a:off x="410577" y="3357279"/>
            <a:ext cx="2643708" cy="55357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0E743C96-A78E-4EE1-B8CC-251B5C3EEEFF}"/>
              </a:ext>
            </a:extLst>
          </p:cNvPr>
          <p:cNvSpPr/>
          <p:nvPr/>
        </p:nvSpPr>
        <p:spPr>
          <a:xfrm>
            <a:off x="6037545" y="3220464"/>
            <a:ext cx="2643708" cy="55357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74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전화, 컴퓨터이(가) 표시된 사진&#10;&#10;자동 생성된 설명">
            <a:extLst>
              <a:ext uri="{FF2B5EF4-FFF2-40B4-BE49-F238E27FC236}">
                <a16:creationId xmlns:a16="http://schemas.microsoft.com/office/drawing/2014/main" id="{9CEFE507-DE93-4681-9E83-7D8A99FCA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23" y="591723"/>
            <a:ext cx="3787412" cy="58293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03.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스크린샷, 컴퓨터, 전화이(가) 표시된 사진&#10;&#10;자동 생성된 설명">
            <a:extLst>
              <a:ext uri="{FF2B5EF4-FFF2-40B4-BE49-F238E27FC236}">
                <a16:creationId xmlns:a16="http://schemas.microsoft.com/office/drawing/2014/main" id="{39BAFB79-B969-4496-BFC4-8647DF720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45" y="601150"/>
            <a:ext cx="3787412" cy="5829321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2C675AC8-35E6-4D6E-83A8-070A11097A31}"/>
              </a:ext>
            </a:extLst>
          </p:cNvPr>
          <p:cNvSpPr/>
          <p:nvPr/>
        </p:nvSpPr>
        <p:spPr>
          <a:xfrm>
            <a:off x="2488676" y="981896"/>
            <a:ext cx="348792" cy="5352282"/>
          </a:xfrm>
          <a:prstGeom prst="frame">
            <a:avLst>
              <a:gd name="adj1" fmla="val 4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B90CA3F-6A80-4484-A68E-9922CF9A7CBB}"/>
              </a:ext>
            </a:extLst>
          </p:cNvPr>
          <p:cNvSpPr/>
          <p:nvPr/>
        </p:nvSpPr>
        <p:spPr>
          <a:xfrm>
            <a:off x="6787299" y="945964"/>
            <a:ext cx="312655" cy="5365939"/>
          </a:xfrm>
          <a:prstGeom prst="frame">
            <a:avLst>
              <a:gd name="adj1" fmla="val 4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94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8D82A00-FF9A-4C3D-9C85-5AAC92D9B39A}"/>
              </a:ext>
            </a:extLst>
          </p:cNvPr>
          <p:cNvGrpSpPr/>
          <p:nvPr/>
        </p:nvGrpSpPr>
        <p:grpSpPr>
          <a:xfrm>
            <a:off x="0" y="141669"/>
            <a:ext cx="12192000" cy="6563931"/>
            <a:chOff x="0" y="141669"/>
            <a:chExt cx="12192000" cy="65639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03A029-41D6-EA42-B07E-5F1868EB5862}"/>
                </a:ext>
              </a:extLst>
            </p:cNvPr>
            <p:cNvSpPr/>
            <p:nvPr/>
          </p:nvSpPr>
          <p:spPr>
            <a:xfrm>
              <a:off x="0" y="141669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1ECE0C-EEA9-964F-9FCB-2F8734A050E1}"/>
                </a:ext>
              </a:extLst>
            </p:cNvPr>
            <p:cNvSpPr/>
            <p:nvPr/>
          </p:nvSpPr>
          <p:spPr>
            <a:xfrm>
              <a:off x="0" y="6584378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02395C-AC59-9946-B66C-7A07294B35B9}"/>
                </a:ext>
              </a:extLst>
            </p:cNvPr>
            <p:cNvSpPr txBox="1"/>
            <p:nvPr/>
          </p:nvSpPr>
          <p:spPr>
            <a:xfrm>
              <a:off x="3805084" y="2767473"/>
              <a:ext cx="43868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6C35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Lesson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162675-568A-E04A-B33C-E7CBC8A24989}"/>
                </a:ext>
              </a:extLst>
            </p:cNvPr>
            <p:cNvSpPr txBox="1"/>
            <p:nvPr/>
          </p:nvSpPr>
          <p:spPr>
            <a:xfrm>
              <a:off x="2746211" y="2700360"/>
              <a:ext cx="10622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04</a:t>
              </a:r>
              <a:endPara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BAF253-2DC7-6340-821E-8FF115C6F9B2}"/>
                </a:ext>
              </a:extLst>
            </p:cNvPr>
            <p:cNvSpPr txBox="1"/>
            <p:nvPr/>
          </p:nvSpPr>
          <p:spPr>
            <a:xfrm>
              <a:off x="2742849" y="1642332"/>
              <a:ext cx="1062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216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03A029-41D6-EA42-B07E-5F1868EB5862}"/>
              </a:ext>
            </a:extLst>
          </p:cNvPr>
          <p:cNvSpPr/>
          <p:nvPr/>
        </p:nvSpPr>
        <p:spPr>
          <a:xfrm>
            <a:off x="3669475" y="364407"/>
            <a:ext cx="8522525" cy="45719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C3F01-780C-1547-8782-A660A2827197}"/>
              </a:ext>
            </a:extLst>
          </p:cNvPr>
          <p:cNvSpPr txBox="1"/>
          <p:nvPr/>
        </p:nvSpPr>
        <p:spPr>
          <a:xfrm>
            <a:off x="527487" y="187211"/>
            <a:ext cx="32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04. Lesson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BE735-45E5-A041-A1FB-558CCDD7D3FC}"/>
              </a:ext>
            </a:extLst>
          </p:cNvPr>
          <p:cNvSpPr/>
          <p:nvPr/>
        </p:nvSpPr>
        <p:spPr>
          <a:xfrm>
            <a:off x="129685" y="370682"/>
            <a:ext cx="434796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92301-E02D-1749-A057-73DE7E98FB12}"/>
              </a:ext>
            </a:extLst>
          </p:cNvPr>
          <p:cNvSpPr/>
          <p:nvPr/>
        </p:nvSpPr>
        <p:spPr>
          <a:xfrm rot="5400000">
            <a:off x="-261024" y="765566"/>
            <a:ext cx="827138" cy="45719"/>
          </a:xfrm>
          <a:prstGeom prst="rect">
            <a:avLst/>
          </a:prstGeom>
          <a:solidFill>
            <a:srgbClr val="F6C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9F32EC-5A0B-6141-93BB-71F5ADDE1CF6}"/>
              </a:ext>
            </a:extLst>
          </p:cNvPr>
          <p:cNvSpPr/>
          <p:nvPr/>
        </p:nvSpPr>
        <p:spPr>
          <a:xfrm>
            <a:off x="0" y="6584378"/>
            <a:ext cx="12192000" cy="121222"/>
          </a:xfrm>
          <a:prstGeom prst="rect">
            <a:avLst/>
          </a:prstGeom>
          <a:gradFill flip="none" rotWithShape="1">
            <a:gsLst>
              <a:gs pos="0">
                <a:srgbClr val="F6C35F"/>
              </a:gs>
              <a:gs pos="33000">
                <a:srgbClr val="F09E6D"/>
              </a:gs>
              <a:gs pos="47000">
                <a:srgbClr val="EB5278"/>
              </a:gs>
              <a:gs pos="99000">
                <a:schemeClr val="accent1">
                  <a:lumMod val="30000"/>
                  <a:lumOff val="70000"/>
                </a:schemeClr>
              </a:gs>
              <a:gs pos="90000">
                <a:srgbClr val="999FB5">
                  <a:lumMod val="100000"/>
                </a:srgbClr>
              </a:gs>
              <a:gs pos="80000">
                <a:srgbClr val="467391"/>
              </a:gs>
              <a:gs pos="69000">
                <a:srgbClr val="579D9B"/>
              </a:gs>
              <a:gs pos="58000">
                <a:srgbClr val="8F7CA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BD6BC1-4053-4445-BCE4-C1886F8F8603}"/>
              </a:ext>
            </a:extLst>
          </p:cNvPr>
          <p:cNvSpPr/>
          <p:nvPr/>
        </p:nvSpPr>
        <p:spPr>
          <a:xfrm>
            <a:off x="430731" y="648876"/>
            <a:ext cx="11585864" cy="569675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just">
              <a:buAutoNum type="arabicPeriod"/>
            </a:pPr>
            <a:r>
              <a:rPr lang="en-US" altLang="ko-KR" sz="2800" dirty="0"/>
              <a:t>Difference between ‘User space’ and ‘Kernel space’</a:t>
            </a:r>
          </a:p>
          <a:p>
            <a:pPr marL="514350" indent="-514350" algn="just">
              <a:buAutoNum type="arabicPeriod"/>
            </a:pPr>
            <a:r>
              <a:rPr lang="en-US" altLang="ko-KR" sz="2800" dirty="0"/>
              <a:t>What we should consider about when we do programming in kernel space</a:t>
            </a:r>
          </a:p>
          <a:p>
            <a:pPr marL="514350" indent="-514350" algn="just">
              <a:buAutoNum type="arabicPeriod"/>
            </a:pPr>
            <a:r>
              <a:rPr lang="en-US" altLang="ko-KR" sz="2800" dirty="0"/>
              <a:t>How to make system call</a:t>
            </a:r>
          </a:p>
          <a:p>
            <a:pPr marL="514350" indent="-514350" algn="just">
              <a:buAutoNum type="arabicPeriod"/>
            </a:pPr>
            <a:r>
              <a:rPr lang="en-US" altLang="ko-KR" sz="2800" dirty="0"/>
              <a:t>Module programming</a:t>
            </a:r>
          </a:p>
          <a:p>
            <a:pPr marL="514350" indent="-514350" algn="just">
              <a:buAutoNum type="arabicPeriod"/>
            </a:pPr>
            <a:r>
              <a:rPr lang="en-US" altLang="ko-KR" sz="2800" dirty="0"/>
              <a:t>Proc</a:t>
            </a:r>
            <a:r>
              <a:rPr lang="ko-KR" altLang="en-US" sz="2800" dirty="0"/>
              <a:t> </a:t>
            </a:r>
            <a:r>
              <a:rPr lang="en-US" altLang="ko-KR" sz="2800" dirty="0"/>
              <a:t>file system</a:t>
            </a:r>
          </a:p>
        </p:txBody>
      </p:sp>
    </p:spTree>
    <p:extLst>
      <p:ext uri="{BB962C8B-B14F-4D97-AF65-F5344CB8AC3E}">
        <p14:creationId xmlns:p14="http://schemas.microsoft.com/office/powerpoint/2010/main" val="33133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A535D56-3B43-4845-828B-82114F22AF26}"/>
              </a:ext>
            </a:extLst>
          </p:cNvPr>
          <p:cNvGrpSpPr/>
          <p:nvPr/>
        </p:nvGrpSpPr>
        <p:grpSpPr>
          <a:xfrm>
            <a:off x="0" y="141524"/>
            <a:ext cx="12192000" cy="6518389"/>
            <a:chOff x="0" y="187211"/>
            <a:chExt cx="12192000" cy="651838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03A029-41D6-EA42-B07E-5F1868EB5862}"/>
                </a:ext>
              </a:extLst>
            </p:cNvPr>
            <p:cNvSpPr/>
            <p:nvPr/>
          </p:nvSpPr>
          <p:spPr>
            <a:xfrm>
              <a:off x="3669475" y="364407"/>
              <a:ext cx="8522525" cy="45719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4C3F01-780C-1547-8782-A660A2827197}"/>
                </a:ext>
              </a:extLst>
            </p:cNvPr>
            <p:cNvSpPr txBox="1"/>
            <p:nvPr/>
          </p:nvSpPr>
          <p:spPr>
            <a:xfrm>
              <a:off x="527487" y="187211"/>
              <a:ext cx="3290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Introduction to </a:t>
              </a:r>
              <a:r>
                <a:rPr kumimoji="0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lsmod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CBE735-45E5-A041-A1FB-558CCDD7D3FC}"/>
                </a:ext>
              </a:extLst>
            </p:cNvPr>
            <p:cNvSpPr/>
            <p:nvPr/>
          </p:nvSpPr>
          <p:spPr>
            <a:xfrm>
              <a:off x="129685" y="370682"/>
              <a:ext cx="434796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192301-E02D-1749-A057-73DE7E98FB12}"/>
                </a:ext>
              </a:extLst>
            </p:cNvPr>
            <p:cNvSpPr/>
            <p:nvPr/>
          </p:nvSpPr>
          <p:spPr>
            <a:xfrm rot="5400000">
              <a:off x="-261024" y="765566"/>
              <a:ext cx="827138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9F32EC-5A0B-6141-93BB-71F5ADDE1CF6}"/>
                </a:ext>
              </a:extLst>
            </p:cNvPr>
            <p:cNvSpPr/>
            <p:nvPr/>
          </p:nvSpPr>
          <p:spPr>
            <a:xfrm>
              <a:off x="0" y="6584378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4033906-688A-438C-A4E0-077E1F54F656}"/>
                </a:ext>
              </a:extLst>
            </p:cNvPr>
            <p:cNvSpPr/>
            <p:nvPr/>
          </p:nvSpPr>
          <p:spPr>
            <a:xfrm>
              <a:off x="1564339" y="2273460"/>
              <a:ext cx="92325" cy="92325"/>
            </a:xfrm>
            <a:prstGeom prst="ellipse">
              <a:avLst/>
            </a:prstGeom>
            <a:noFill/>
            <a:ln w="38100">
              <a:solidFill>
                <a:srgbClr val="F6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750D8C3-5651-45EC-807B-859A961D057B}"/>
                </a:ext>
              </a:extLst>
            </p:cNvPr>
            <p:cNvSpPr/>
            <p:nvPr/>
          </p:nvSpPr>
          <p:spPr>
            <a:xfrm>
              <a:off x="1564344" y="2667592"/>
              <a:ext cx="92325" cy="92325"/>
            </a:xfrm>
            <a:prstGeom prst="ellipse">
              <a:avLst/>
            </a:prstGeom>
            <a:noFill/>
            <a:ln w="38100">
              <a:solidFill>
                <a:srgbClr val="F6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EF7F9BA-9FDA-4F71-B1EF-FED85F45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" y="739685"/>
            <a:ext cx="10110308" cy="54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A535D56-3B43-4845-828B-82114F22AF26}"/>
              </a:ext>
            </a:extLst>
          </p:cNvPr>
          <p:cNvGrpSpPr/>
          <p:nvPr/>
        </p:nvGrpSpPr>
        <p:grpSpPr>
          <a:xfrm>
            <a:off x="0" y="141524"/>
            <a:ext cx="12192000" cy="6518389"/>
            <a:chOff x="0" y="187211"/>
            <a:chExt cx="12192000" cy="651838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03A029-41D6-EA42-B07E-5F1868EB5862}"/>
                </a:ext>
              </a:extLst>
            </p:cNvPr>
            <p:cNvSpPr/>
            <p:nvPr/>
          </p:nvSpPr>
          <p:spPr>
            <a:xfrm>
              <a:off x="3669475" y="364407"/>
              <a:ext cx="8522525" cy="45719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4C3F01-780C-1547-8782-A660A2827197}"/>
                </a:ext>
              </a:extLst>
            </p:cNvPr>
            <p:cNvSpPr txBox="1"/>
            <p:nvPr/>
          </p:nvSpPr>
          <p:spPr>
            <a:xfrm>
              <a:off x="527487" y="187211"/>
              <a:ext cx="3290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Introduction to </a:t>
              </a:r>
              <a:r>
                <a:rPr kumimoji="0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lsmod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CBE735-45E5-A041-A1FB-558CCDD7D3FC}"/>
                </a:ext>
              </a:extLst>
            </p:cNvPr>
            <p:cNvSpPr/>
            <p:nvPr/>
          </p:nvSpPr>
          <p:spPr>
            <a:xfrm>
              <a:off x="129685" y="370682"/>
              <a:ext cx="434796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192301-E02D-1749-A057-73DE7E98FB12}"/>
                </a:ext>
              </a:extLst>
            </p:cNvPr>
            <p:cNvSpPr/>
            <p:nvPr/>
          </p:nvSpPr>
          <p:spPr>
            <a:xfrm rot="5400000">
              <a:off x="-261024" y="765566"/>
              <a:ext cx="827138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9F32EC-5A0B-6141-93BB-71F5ADDE1CF6}"/>
                </a:ext>
              </a:extLst>
            </p:cNvPr>
            <p:cNvSpPr/>
            <p:nvPr/>
          </p:nvSpPr>
          <p:spPr>
            <a:xfrm>
              <a:off x="0" y="6584378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4033906-688A-438C-A4E0-077E1F54F656}"/>
                </a:ext>
              </a:extLst>
            </p:cNvPr>
            <p:cNvSpPr/>
            <p:nvPr/>
          </p:nvSpPr>
          <p:spPr>
            <a:xfrm>
              <a:off x="1564339" y="2273460"/>
              <a:ext cx="92325" cy="92325"/>
            </a:xfrm>
            <a:prstGeom prst="ellipse">
              <a:avLst/>
            </a:prstGeom>
            <a:noFill/>
            <a:ln w="38100">
              <a:solidFill>
                <a:srgbClr val="F6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750D8C3-5651-45EC-807B-859A961D057B}"/>
                </a:ext>
              </a:extLst>
            </p:cNvPr>
            <p:cNvSpPr/>
            <p:nvPr/>
          </p:nvSpPr>
          <p:spPr>
            <a:xfrm>
              <a:off x="1564344" y="2667592"/>
              <a:ext cx="92325" cy="92325"/>
            </a:xfrm>
            <a:prstGeom prst="ellipse">
              <a:avLst/>
            </a:prstGeom>
            <a:noFill/>
            <a:ln w="38100">
              <a:solidFill>
                <a:srgbClr val="F6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EF7F9BA-9FDA-4F71-B1EF-FED85F45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" y="739685"/>
            <a:ext cx="10110308" cy="5423759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46676EBE-1A4A-4A09-8A55-0E514F92F057}"/>
              </a:ext>
            </a:extLst>
          </p:cNvPr>
          <p:cNvSpPr/>
          <p:nvPr/>
        </p:nvSpPr>
        <p:spPr>
          <a:xfrm>
            <a:off x="884705" y="937737"/>
            <a:ext cx="1801934" cy="5302808"/>
          </a:xfrm>
          <a:prstGeom prst="frame">
            <a:avLst>
              <a:gd name="adj1" fmla="val 4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8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A535D56-3B43-4845-828B-82114F22AF26}"/>
              </a:ext>
            </a:extLst>
          </p:cNvPr>
          <p:cNvGrpSpPr/>
          <p:nvPr/>
        </p:nvGrpSpPr>
        <p:grpSpPr>
          <a:xfrm>
            <a:off x="0" y="141524"/>
            <a:ext cx="12192000" cy="6518389"/>
            <a:chOff x="0" y="187211"/>
            <a:chExt cx="12192000" cy="651838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03A029-41D6-EA42-B07E-5F1868EB5862}"/>
                </a:ext>
              </a:extLst>
            </p:cNvPr>
            <p:cNvSpPr/>
            <p:nvPr/>
          </p:nvSpPr>
          <p:spPr>
            <a:xfrm>
              <a:off x="3669475" y="364407"/>
              <a:ext cx="8522525" cy="45719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4C3F01-780C-1547-8782-A660A2827197}"/>
                </a:ext>
              </a:extLst>
            </p:cNvPr>
            <p:cNvSpPr txBox="1"/>
            <p:nvPr/>
          </p:nvSpPr>
          <p:spPr>
            <a:xfrm>
              <a:off x="527487" y="187211"/>
              <a:ext cx="3290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Introduction to </a:t>
              </a:r>
              <a:r>
                <a:rPr kumimoji="0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lsmod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CBE735-45E5-A041-A1FB-558CCDD7D3FC}"/>
                </a:ext>
              </a:extLst>
            </p:cNvPr>
            <p:cNvSpPr/>
            <p:nvPr/>
          </p:nvSpPr>
          <p:spPr>
            <a:xfrm>
              <a:off x="129685" y="370682"/>
              <a:ext cx="434796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192301-E02D-1749-A057-73DE7E98FB12}"/>
                </a:ext>
              </a:extLst>
            </p:cNvPr>
            <p:cNvSpPr/>
            <p:nvPr/>
          </p:nvSpPr>
          <p:spPr>
            <a:xfrm rot="5400000">
              <a:off x="-261024" y="765566"/>
              <a:ext cx="827138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9F32EC-5A0B-6141-93BB-71F5ADDE1CF6}"/>
                </a:ext>
              </a:extLst>
            </p:cNvPr>
            <p:cNvSpPr/>
            <p:nvPr/>
          </p:nvSpPr>
          <p:spPr>
            <a:xfrm>
              <a:off x="0" y="6584378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4033906-688A-438C-A4E0-077E1F54F656}"/>
                </a:ext>
              </a:extLst>
            </p:cNvPr>
            <p:cNvSpPr/>
            <p:nvPr/>
          </p:nvSpPr>
          <p:spPr>
            <a:xfrm>
              <a:off x="1564339" y="2273460"/>
              <a:ext cx="92325" cy="92325"/>
            </a:xfrm>
            <a:prstGeom prst="ellipse">
              <a:avLst/>
            </a:prstGeom>
            <a:noFill/>
            <a:ln w="38100">
              <a:solidFill>
                <a:srgbClr val="F6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750D8C3-5651-45EC-807B-859A961D057B}"/>
                </a:ext>
              </a:extLst>
            </p:cNvPr>
            <p:cNvSpPr/>
            <p:nvPr/>
          </p:nvSpPr>
          <p:spPr>
            <a:xfrm>
              <a:off x="1564344" y="2667592"/>
              <a:ext cx="92325" cy="92325"/>
            </a:xfrm>
            <a:prstGeom prst="ellipse">
              <a:avLst/>
            </a:prstGeom>
            <a:noFill/>
            <a:ln w="38100">
              <a:solidFill>
                <a:srgbClr val="F6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EF7F9BA-9FDA-4F71-B1EF-FED85F45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" y="739685"/>
            <a:ext cx="10110308" cy="5423759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4782A4F6-38B3-4E39-B4F4-FD5DE77A32C0}"/>
              </a:ext>
            </a:extLst>
          </p:cNvPr>
          <p:cNvSpPr/>
          <p:nvPr/>
        </p:nvSpPr>
        <p:spPr>
          <a:xfrm>
            <a:off x="2522105" y="916881"/>
            <a:ext cx="617022" cy="5246564"/>
          </a:xfrm>
          <a:prstGeom prst="frame">
            <a:avLst>
              <a:gd name="adj1" fmla="val 4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A535D56-3B43-4845-828B-82114F22AF26}"/>
              </a:ext>
            </a:extLst>
          </p:cNvPr>
          <p:cNvGrpSpPr/>
          <p:nvPr/>
        </p:nvGrpSpPr>
        <p:grpSpPr>
          <a:xfrm>
            <a:off x="0" y="141524"/>
            <a:ext cx="12192000" cy="6518389"/>
            <a:chOff x="0" y="187211"/>
            <a:chExt cx="12192000" cy="651838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03A029-41D6-EA42-B07E-5F1868EB5862}"/>
                </a:ext>
              </a:extLst>
            </p:cNvPr>
            <p:cNvSpPr/>
            <p:nvPr/>
          </p:nvSpPr>
          <p:spPr>
            <a:xfrm>
              <a:off x="3669475" y="364407"/>
              <a:ext cx="8522525" cy="45719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4C3F01-780C-1547-8782-A660A2827197}"/>
                </a:ext>
              </a:extLst>
            </p:cNvPr>
            <p:cNvSpPr txBox="1"/>
            <p:nvPr/>
          </p:nvSpPr>
          <p:spPr>
            <a:xfrm>
              <a:off x="527487" y="187211"/>
              <a:ext cx="3290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01. Introduction to </a:t>
              </a:r>
              <a:r>
                <a:rPr kumimoji="0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lsmod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CBE735-45E5-A041-A1FB-558CCDD7D3FC}"/>
                </a:ext>
              </a:extLst>
            </p:cNvPr>
            <p:cNvSpPr/>
            <p:nvPr/>
          </p:nvSpPr>
          <p:spPr>
            <a:xfrm>
              <a:off x="129685" y="370682"/>
              <a:ext cx="434796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192301-E02D-1749-A057-73DE7E98FB12}"/>
                </a:ext>
              </a:extLst>
            </p:cNvPr>
            <p:cNvSpPr/>
            <p:nvPr/>
          </p:nvSpPr>
          <p:spPr>
            <a:xfrm rot="5400000">
              <a:off x="-261024" y="765566"/>
              <a:ext cx="827138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9F32EC-5A0B-6141-93BB-71F5ADDE1CF6}"/>
                </a:ext>
              </a:extLst>
            </p:cNvPr>
            <p:cNvSpPr/>
            <p:nvPr/>
          </p:nvSpPr>
          <p:spPr>
            <a:xfrm>
              <a:off x="0" y="6584378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4033906-688A-438C-A4E0-077E1F54F656}"/>
                </a:ext>
              </a:extLst>
            </p:cNvPr>
            <p:cNvSpPr/>
            <p:nvPr/>
          </p:nvSpPr>
          <p:spPr>
            <a:xfrm>
              <a:off x="1564339" y="2273460"/>
              <a:ext cx="92325" cy="92325"/>
            </a:xfrm>
            <a:prstGeom prst="ellipse">
              <a:avLst/>
            </a:prstGeom>
            <a:noFill/>
            <a:ln w="38100">
              <a:solidFill>
                <a:srgbClr val="F6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750D8C3-5651-45EC-807B-859A961D057B}"/>
                </a:ext>
              </a:extLst>
            </p:cNvPr>
            <p:cNvSpPr/>
            <p:nvPr/>
          </p:nvSpPr>
          <p:spPr>
            <a:xfrm>
              <a:off x="1564344" y="2667592"/>
              <a:ext cx="92325" cy="92325"/>
            </a:xfrm>
            <a:prstGeom prst="ellipse">
              <a:avLst/>
            </a:prstGeom>
            <a:noFill/>
            <a:ln w="38100">
              <a:solidFill>
                <a:srgbClr val="F6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EF7F9BA-9FDA-4F71-B1EF-FED85F45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" y="739685"/>
            <a:ext cx="10110308" cy="5423759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42D0864B-D66C-4B9A-9A12-CDB45D937568}"/>
              </a:ext>
            </a:extLst>
          </p:cNvPr>
          <p:cNvSpPr/>
          <p:nvPr/>
        </p:nvSpPr>
        <p:spPr>
          <a:xfrm>
            <a:off x="2893322" y="937737"/>
            <a:ext cx="8257831" cy="5225708"/>
          </a:xfrm>
          <a:prstGeom prst="frame">
            <a:avLst>
              <a:gd name="adj1" fmla="val 1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7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8D82A00-FF9A-4C3D-9C85-5AAC92D9B39A}"/>
              </a:ext>
            </a:extLst>
          </p:cNvPr>
          <p:cNvGrpSpPr/>
          <p:nvPr/>
        </p:nvGrpSpPr>
        <p:grpSpPr>
          <a:xfrm>
            <a:off x="0" y="141669"/>
            <a:ext cx="12192000" cy="6563931"/>
            <a:chOff x="0" y="141669"/>
            <a:chExt cx="12192000" cy="65639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03A029-41D6-EA42-B07E-5F1868EB5862}"/>
                </a:ext>
              </a:extLst>
            </p:cNvPr>
            <p:cNvSpPr/>
            <p:nvPr/>
          </p:nvSpPr>
          <p:spPr>
            <a:xfrm>
              <a:off x="0" y="141669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F1ECE0C-EEA9-964F-9FCB-2F8734A050E1}"/>
                </a:ext>
              </a:extLst>
            </p:cNvPr>
            <p:cNvSpPr/>
            <p:nvPr/>
          </p:nvSpPr>
          <p:spPr>
            <a:xfrm>
              <a:off x="0" y="6584378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02395C-AC59-9946-B66C-7A07294B35B9}"/>
                </a:ext>
              </a:extLst>
            </p:cNvPr>
            <p:cNvSpPr txBox="1"/>
            <p:nvPr/>
          </p:nvSpPr>
          <p:spPr>
            <a:xfrm>
              <a:off x="3805084" y="2767473"/>
              <a:ext cx="43868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dirty="0">
                  <a:solidFill>
                    <a:srgbClr val="F6C3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purpose of this project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162675-568A-E04A-B33C-E7CBC8A24989}"/>
                </a:ext>
              </a:extLst>
            </p:cNvPr>
            <p:cNvSpPr txBox="1"/>
            <p:nvPr/>
          </p:nvSpPr>
          <p:spPr>
            <a:xfrm>
              <a:off x="2746211" y="2700360"/>
              <a:ext cx="10622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</a:t>
              </a:r>
              <a:endPara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BAF253-2DC7-6340-821E-8FF115C6F9B2}"/>
                </a:ext>
              </a:extLst>
            </p:cNvPr>
            <p:cNvSpPr txBox="1"/>
            <p:nvPr/>
          </p:nvSpPr>
          <p:spPr>
            <a:xfrm>
              <a:off x="2742849" y="1642332"/>
              <a:ext cx="1062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92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A535D56-3B43-4845-828B-82114F22AF26}"/>
              </a:ext>
            </a:extLst>
          </p:cNvPr>
          <p:cNvGrpSpPr/>
          <p:nvPr/>
        </p:nvGrpSpPr>
        <p:grpSpPr>
          <a:xfrm>
            <a:off x="0" y="132097"/>
            <a:ext cx="12192000" cy="6518389"/>
            <a:chOff x="0" y="187211"/>
            <a:chExt cx="12192000" cy="651838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03A029-41D6-EA42-B07E-5F1868EB5862}"/>
                </a:ext>
              </a:extLst>
            </p:cNvPr>
            <p:cNvSpPr/>
            <p:nvPr/>
          </p:nvSpPr>
          <p:spPr>
            <a:xfrm>
              <a:off x="3669475" y="364407"/>
              <a:ext cx="8522525" cy="45719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4C3F01-780C-1547-8782-A660A2827197}"/>
                </a:ext>
              </a:extLst>
            </p:cNvPr>
            <p:cNvSpPr txBox="1"/>
            <p:nvPr/>
          </p:nvSpPr>
          <p:spPr>
            <a:xfrm>
              <a:off x="527487" y="187211"/>
              <a:ext cx="3290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</a:t>
              </a:r>
              <a:r>
                <a:rPr lang="en-US" altLang="ko-KR" sz="1600" dirty="0">
                  <a:solidFill>
                    <a:prstClr val="white">
                      <a:lumMod val="9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purpose of the project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CBE735-45E5-A041-A1FB-558CCDD7D3FC}"/>
                </a:ext>
              </a:extLst>
            </p:cNvPr>
            <p:cNvSpPr/>
            <p:nvPr/>
          </p:nvSpPr>
          <p:spPr>
            <a:xfrm>
              <a:off x="129685" y="370682"/>
              <a:ext cx="434796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192301-E02D-1749-A057-73DE7E98FB12}"/>
                </a:ext>
              </a:extLst>
            </p:cNvPr>
            <p:cNvSpPr/>
            <p:nvPr/>
          </p:nvSpPr>
          <p:spPr>
            <a:xfrm rot="5400000">
              <a:off x="-261024" y="765566"/>
              <a:ext cx="827138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9F32EC-5A0B-6141-93BB-71F5ADDE1CF6}"/>
                </a:ext>
              </a:extLst>
            </p:cNvPr>
            <p:cNvSpPr/>
            <p:nvPr/>
          </p:nvSpPr>
          <p:spPr>
            <a:xfrm>
              <a:off x="0" y="6584378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4033906-688A-438C-A4E0-077E1F54F656}"/>
                </a:ext>
              </a:extLst>
            </p:cNvPr>
            <p:cNvSpPr/>
            <p:nvPr/>
          </p:nvSpPr>
          <p:spPr>
            <a:xfrm>
              <a:off x="1564339" y="2273460"/>
              <a:ext cx="92325" cy="92325"/>
            </a:xfrm>
            <a:prstGeom prst="ellipse">
              <a:avLst/>
            </a:prstGeom>
            <a:noFill/>
            <a:ln w="38100">
              <a:solidFill>
                <a:srgbClr val="F6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750D8C3-5651-45EC-807B-859A961D057B}"/>
                </a:ext>
              </a:extLst>
            </p:cNvPr>
            <p:cNvSpPr/>
            <p:nvPr/>
          </p:nvSpPr>
          <p:spPr>
            <a:xfrm>
              <a:off x="1564344" y="2667592"/>
              <a:ext cx="92325" cy="92325"/>
            </a:xfrm>
            <a:prstGeom prst="ellipse">
              <a:avLst/>
            </a:prstGeom>
            <a:noFill/>
            <a:ln w="38100">
              <a:solidFill>
                <a:srgbClr val="F6C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EF7F9BA-9FDA-4F71-B1EF-FED85F45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6" y="739685"/>
            <a:ext cx="10110308" cy="5423759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4782A4F6-38B3-4E39-B4F4-FD5DE77A32C0}"/>
              </a:ext>
            </a:extLst>
          </p:cNvPr>
          <p:cNvSpPr/>
          <p:nvPr/>
        </p:nvSpPr>
        <p:spPr>
          <a:xfrm>
            <a:off x="2522105" y="916881"/>
            <a:ext cx="617022" cy="5246564"/>
          </a:xfrm>
          <a:prstGeom prst="frame">
            <a:avLst>
              <a:gd name="adj1" fmla="val 4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5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D0B057-38E4-446A-972F-310DB369D2F0}"/>
              </a:ext>
            </a:extLst>
          </p:cNvPr>
          <p:cNvGrpSpPr/>
          <p:nvPr/>
        </p:nvGrpSpPr>
        <p:grpSpPr>
          <a:xfrm>
            <a:off x="0" y="121225"/>
            <a:ext cx="12192000" cy="6518389"/>
            <a:chOff x="0" y="187211"/>
            <a:chExt cx="12192000" cy="651838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03A029-41D6-EA42-B07E-5F1868EB5862}"/>
                </a:ext>
              </a:extLst>
            </p:cNvPr>
            <p:cNvSpPr/>
            <p:nvPr/>
          </p:nvSpPr>
          <p:spPr>
            <a:xfrm>
              <a:off x="3669475" y="364407"/>
              <a:ext cx="8522525" cy="45719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4C3F01-780C-1547-8782-A660A2827197}"/>
                </a:ext>
              </a:extLst>
            </p:cNvPr>
            <p:cNvSpPr txBox="1"/>
            <p:nvPr/>
          </p:nvSpPr>
          <p:spPr>
            <a:xfrm>
              <a:off x="527487" y="187211"/>
              <a:ext cx="3290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02. The purpose of the project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CBE735-45E5-A041-A1FB-558CCDD7D3FC}"/>
                </a:ext>
              </a:extLst>
            </p:cNvPr>
            <p:cNvSpPr/>
            <p:nvPr/>
          </p:nvSpPr>
          <p:spPr>
            <a:xfrm>
              <a:off x="129685" y="370682"/>
              <a:ext cx="434796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192301-E02D-1749-A057-73DE7E98FB12}"/>
                </a:ext>
              </a:extLst>
            </p:cNvPr>
            <p:cNvSpPr/>
            <p:nvPr/>
          </p:nvSpPr>
          <p:spPr>
            <a:xfrm rot="5400000">
              <a:off x="-261024" y="765566"/>
              <a:ext cx="827138" cy="45719"/>
            </a:xfrm>
            <a:prstGeom prst="rect">
              <a:avLst/>
            </a:prstGeom>
            <a:solidFill>
              <a:srgbClr val="F6C3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9F32EC-5A0B-6141-93BB-71F5ADDE1CF6}"/>
                </a:ext>
              </a:extLst>
            </p:cNvPr>
            <p:cNvSpPr/>
            <p:nvPr/>
          </p:nvSpPr>
          <p:spPr>
            <a:xfrm>
              <a:off x="0" y="6584378"/>
              <a:ext cx="12192000" cy="121222"/>
            </a:xfrm>
            <a:prstGeom prst="rect">
              <a:avLst/>
            </a:prstGeom>
            <a:gradFill flip="none" rotWithShape="1">
              <a:gsLst>
                <a:gs pos="0">
                  <a:srgbClr val="F6C35F"/>
                </a:gs>
                <a:gs pos="33000">
                  <a:srgbClr val="F09E6D"/>
                </a:gs>
                <a:gs pos="47000">
                  <a:srgbClr val="EB5278"/>
                </a:gs>
                <a:gs pos="99000">
                  <a:schemeClr val="accent1">
                    <a:lumMod val="30000"/>
                    <a:lumOff val="70000"/>
                  </a:schemeClr>
                </a:gs>
                <a:gs pos="90000">
                  <a:srgbClr val="999FB5">
                    <a:lumMod val="100000"/>
                  </a:srgbClr>
                </a:gs>
                <a:gs pos="80000">
                  <a:srgbClr val="467391"/>
                </a:gs>
                <a:gs pos="69000">
                  <a:srgbClr val="579D9B"/>
                </a:gs>
                <a:gs pos="58000">
                  <a:srgbClr val="8F7CA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8F20141-54EB-4AE2-870B-A53E02CA71C4}"/>
                </a:ext>
              </a:extLst>
            </p:cNvPr>
            <p:cNvSpPr/>
            <p:nvPr/>
          </p:nvSpPr>
          <p:spPr>
            <a:xfrm>
              <a:off x="1208158" y="1500705"/>
              <a:ext cx="9825049" cy="4325599"/>
            </a:xfrm>
            <a:prstGeom prst="roundRect">
              <a:avLst>
                <a:gd name="adj" fmla="val 6389"/>
              </a:avLst>
            </a:prstGeom>
            <a:solidFill>
              <a:schemeClr val="bg2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위쪽 모서리의 한쪽은 둥글고 다른 한쪽은 잘림 7">
              <a:extLst>
                <a:ext uri="{FF2B5EF4-FFF2-40B4-BE49-F238E27FC236}">
                  <a16:creationId xmlns:a16="http://schemas.microsoft.com/office/drawing/2014/main" id="{46753D0A-7367-4307-8EA4-318880FDC358}"/>
                </a:ext>
              </a:extLst>
            </p:cNvPr>
            <p:cNvSpPr/>
            <p:nvPr/>
          </p:nvSpPr>
          <p:spPr>
            <a:xfrm>
              <a:off x="4564100" y="1027791"/>
              <a:ext cx="2732246" cy="1225213"/>
            </a:xfrm>
            <a:prstGeom prst="snipRoundRect">
              <a:avLst>
                <a:gd name="adj1" fmla="val 16667"/>
                <a:gd name="adj2" fmla="val 12442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glow rad="228600">
                      <a:schemeClr val="bg1">
                        <a:alpha val="40000"/>
                      </a:schemeClr>
                    </a:glow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Size</a:t>
              </a:r>
              <a:endParaRPr lang="ko-KR" altLang="en-US" sz="4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glow rad="228600">
                    <a:schemeClr val="bg1"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C6F545C7-EFED-44E6-B5B4-398AF02E60E5}"/>
              </a:ext>
            </a:extLst>
          </p:cNvPr>
          <p:cNvSpPr/>
          <p:nvPr/>
        </p:nvSpPr>
        <p:spPr>
          <a:xfrm>
            <a:off x="1866507" y="2215299"/>
            <a:ext cx="4062953" cy="293173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Descending order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369A68C5-9E2D-44E8-8F7E-6ADC79DBD6A7}"/>
              </a:ext>
            </a:extLst>
          </p:cNvPr>
          <p:cNvSpPr/>
          <p:nvPr/>
        </p:nvSpPr>
        <p:spPr>
          <a:xfrm>
            <a:off x="5930986" y="2215299"/>
            <a:ext cx="4062953" cy="293173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Ascending order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680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238</Words>
  <Application>Microsoft Office PowerPoint</Application>
  <PresentationFormat>와이드스크린</PresentationFormat>
  <Paragraphs>81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valen</dc:creator>
  <cp:lastModifiedBy>김 홍엽</cp:lastModifiedBy>
  <cp:revision>148</cp:revision>
  <dcterms:created xsi:type="dcterms:W3CDTF">2019-10-25T15:03:17Z</dcterms:created>
  <dcterms:modified xsi:type="dcterms:W3CDTF">2020-04-30T07:55:42Z</dcterms:modified>
</cp:coreProperties>
</file>