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509" r:id="rId2"/>
    <p:sldId id="547" r:id="rId3"/>
    <p:sldId id="548" r:id="rId4"/>
    <p:sldId id="549" r:id="rId5"/>
    <p:sldId id="550" r:id="rId6"/>
    <p:sldId id="551" r:id="rId7"/>
    <p:sldId id="552" r:id="rId8"/>
  </p:sldIdLst>
  <p:sldSz cx="9904413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F0FCF"/>
    <a:srgbClr val="002060"/>
    <a:srgbClr val="FFFF99"/>
    <a:srgbClr val="FFFF00"/>
    <a:srgbClr val="FFFF66"/>
    <a:srgbClr val="7F7F7F"/>
    <a:srgbClr val="00B0F0"/>
    <a:srgbClr val="3D3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2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630"/>
            <a:ext cx="2986309" cy="50165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2" y="9518630"/>
            <a:ext cx="2986309" cy="50165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6075" cy="3757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4" tIns="46232" rIns="92464" bIns="462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760398"/>
            <a:ext cx="5511800" cy="4509849"/>
          </a:xfrm>
          <a:prstGeom prst="rect">
            <a:avLst/>
          </a:prstGeom>
        </p:spPr>
        <p:txBody>
          <a:bodyPr vert="horz" lIns="92464" tIns="46232" rIns="92464" bIns="4623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4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8" y="9519054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9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4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3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8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0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" y="2780928"/>
            <a:ext cx="9904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공정 운영 최적화로 수율 향상</a:t>
            </a:r>
            <a:endParaRPr lang="en-US" altLang="ko-KR" sz="40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5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CB8E0-B895-430C-B536-7E83F8F05704}"/>
              </a:ext>
            </a:extLst>
          </p:cNvPr>
          <p:cNvSpPr txBox="1"/>
          <p:nvPr/>
        </p:nvSpPr>
        <p:spPr>
          <a:xfrm>
            <a:off x="370366" y="692696"/>
            <a:ext cx="463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산화공정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Oxidation.csv (13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9813ED-EB51-4606-B854-703181D01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9668"/>
              </p:ext>
            </p:extLst>
          </p:nvPr>
        </p:nvGraphicFramePr>
        <p:xfrm>
          <a:off x="534127" y="1142984"/>
          <a:ext cx="8903701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Ox_Chamber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 실행되는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Type, Dry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Wet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Temp_Oxid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수행되는 동안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평균 온도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Vapor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투여되는 합성물 성분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투여되는 합성물의 량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Pressure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진행되는 동안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가해지는 압력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Torr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Oxid_Time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산화공정이 진행된 시간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Thinkness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산화공정이 완료된 후 성장한 산화물의 두께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(nm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spcBef>
                          <a:spcPts val="600"/>
                        </a:spcBef>
                        <a:buFont typeface="Arial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이론상 </a:t>
                      </a: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700nm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되어야 다음 공정을 정상적으로 진행할 수 있음</a:t>
                      </a:r>
                      <a:endParaRPr lang="en-US" altLang="ko-KR" sz="1200" b="1" baseline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6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624A3-895B-4E8C-82F9-5165EC1E4CC2}"/>
              </a:ext>
            </a:extLst>
          </p:cNvPr>
          <p:cNvSpPr txBox="1"/>
          <p:nvPr/>
        </p:nvSpPr>
        <p:spPr>
          <a:xfrm>
            <a:off x="370366" y="692696"/>
            <a:ext cx="508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포토공정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Photo_softbake.csv (18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A092C2-C183-4AD0-906A-A918A8FEA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95944"/>
              </p:ext>
            </p:extLst>
          </p:nvPr>
        </p:nvGraphicFramePr>
        <p:xfrm>
          <a:off x="629222" y="1031250"/>
          <a:ext cx="8903701" cy="549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photo_soft_Chamber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N2_HMDS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HMDS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질소의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투여량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pressure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_HMDS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HMDS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산화물 생성시 가해지는 압력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torr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temp_HMDS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HMDS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산화물 생성시 가해지는 온도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temp_HMDS_bake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산화물 흡착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발생하는  온도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time_HMDS_bake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산화물 흡착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진행된 시간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 Coat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과정에서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번째 회전 스핀 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(rpm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 Coat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과정에서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두 번째 회전 스핀 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(rpm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 Coat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과정에서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세 번째 회전 스핀 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(rpm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photoresist_bake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 Coating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투여되는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Photoresist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량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ml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temp_softbake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투여된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흡착시킬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때 발생한 온도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time_softbake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투여된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흡착시키는 동안 시간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4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resist_target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흡착된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균일도 </a:t>
                      </a:r>
                      <a:endParaRPr lang="en-US" altLang="ko-KR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갈수록 균일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이상은 오목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이하는 볼록하게 분포</a:t>
                      </a:r>
                      <a:endParaRPr lang="en-US" altLang="ko-KR" sz="1200" b="1" baseline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2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3B31A-269A-433C-9364-358A7C857027}"/>
              </a:ext>
            </a:extLst>
          </p:cNvPr>
          <p:cNvSpPr txBox="1"/>
          <p:nvPr/>
        </p:nvSpPr>
        <p:spPr>
          <a:xfrm>
            <a:off x="370366" y="692696"/>
            <a:ext cx="5298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포토공정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Photo_lithography.csv(10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FF72D7C-3CAF-44DE-A106-224618CD4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7321"/>
              </p:ext>
            </p:extLst>
          </p:nvPr>
        </p:nvGraphicFramePr>
        <p:xfrm>
          <a:off x="534127" y="1142984"/>
          <a:ext cx="890370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lithography_Chamber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UV_type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lithography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Exposure Laser UV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(G-line / H-line / I-line)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Wavelength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 Laser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파장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(nm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Resolution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해상도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Energy_Exposure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exposure Energy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mJ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/cm^2 )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Line_CD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Critical Dimension ( nm )</a:t>
                      </a:r>
                    </a:p>
                    <a:p>
                      <a:pPr latinLnBrk="1">
                        <a:spcBef>
                          <a:spcPts val="600"/>
                        </a:spcBef>
                        <a:buFont typeface="Arial" charset="0"/>
                        <a:buChar char="•"/>
                      </a:pP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Lithography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결과로 그려진 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Pattern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거리 </a:t>
                      </a:r>
                      <a:endParaRPr lang="en-US" altLang="ko-KR" sz="1200" b="1" baseline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600"/>
                        </a:spcBef>
                        <a:buFont typeface="Arial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 </a:t>
                      </a: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nm </a:t>
                      </a: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25~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55nm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 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3BACB-2522-4BAB-8AFC-9A120185C135}"/>
              </a:ext>
            </a:extLst>
          </p:cNvPr>
          <p:cNvSpPr txBox="1"/>
          <p:nvPr/>
        </p:nvSpPr>
        <p:spPr>
          <a:xfrm>
            <a:off x="370366" y="692696"/>
            <a:ext cx="4144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식각공정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Eching.csv(13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574AA7-C475-4F22-92D3-18DFD02AF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99731"/>
              </p:ext>
            </p:extLst>
          </p:nvPr>
        </p:nvGraphicFramePr>
        <p:xfrm>
          <a:off x="534127" y="1142984"/>
          <a:ext cx="890370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Etching_Chamber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Power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Dry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Etching Plasma Source Power [W]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Selectivity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선택된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(Etching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하려는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재료만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비율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Temp_Eching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사용된 온도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[nm]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[nm]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[nm]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[nm]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7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DD476-E952-43EB-8771-F870FFE8706C}"/>
              </a:ext>
            </a:extLst>
          </p:cNvPr>
          <p:cNvSpPr txBox="1"/>
          <p:nvPr/>
        </p:nvSpPr>
        <p:spPr>
          <a:xfrm>
            <a:off x="370366" y="692696"/>
            <a:ext cx="5280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증착공정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Ion_Implantation.csv(16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92D826-4D5F-4A07-83B7-3ED5BB3EE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40816"/>
              </p:ext>
            </p:extLst>
          </p:nvPr>
        </p:nvGraphicFramePr>
        <p:xfrm>
          <a:off x="534127" y="1142984"/>
          <a:ext cx="890370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Flux60s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Flux90s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Flux160s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Flux480s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Flux840s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input_Energy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주입 시 사용된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Plasma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Temp_implantation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ydrogen Ion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주입 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온도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Furnace_Temp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Annealing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Furnace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온도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RTA_Temp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RTA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온도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주입 시 사용된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Plasma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3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4DAE6-E8E8-4073-81B1-AC093FA507FC}"/>
              </a:ext>
            </a:extLst>
          </p:cNvPr>
          <p:cNvSpPr txBox="1"/>
          <p:nvPr/>
        </p:nvSpPr>
        <p:spPr>
          <a:xfrm>
            <a:off x="370366" y="692696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Inspect.csv(7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803305-6F4F-4B6F-8E76-FE12FBDA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6717"/>
              </p:ext>
            </p:extLst>
          </p:nvPr>
        </p:nvGraphicFramePr>
        <p:xfrm>
          <a:off x="534127" y="1142984"/>
          <a:ext cx="89037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Chip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Error_message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불량과 관련된 내용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불량이 발생된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Chip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위치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3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92082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31523</TotalTime>
  <Words>2171</Words>
  <Application>Microsoft Office PowerPoint</Application>
  <PresentationFormat>사용자 지정</PresentationFormat>
  <Paragraphs>349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Wingdings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2224</cp:revision>
  <cp:lastPrinted>2023-03-02T03:50:15Z</cp:lastPrinted>
  <dcterms:created xsi:type="dcterms:W3CDTF">2006-10-05T04:04:58Z</dcterms:created>
  <dcterms:modified xsi:type="dcterms:W3CDTF">2023-03-06T02:16:55Z</dcterms:modified>
</cp:coreProperties>
</file>