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61" r:id="rId6"/>
    <p:sldId id="257" r:id="rId7"/>
    <p:sldId id="259"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60903-A38E-48C7-8768-ABA6520DA9A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3167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0903-A38E-48C7-8768-ABA6520DA9A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34033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0903-A38E-48C7-8768-ABA6520DA9A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20341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60903-A38E-48C7-8768-ABA6520DA9A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21819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0903-A38E-48C7-8768-ABA6520DA9A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220597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60903-A38E-48C7-8768-ABA6520DA9A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114749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60903-A38E-48C7-8768-ABA6520DA9AA}"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3477317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60903-A38E-48C7-8768-ABA6520DA9AA}"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313108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60903-A38E-48C7-8768-ABA6520DA9AA}"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325736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0903-A38E-48C7-8768-ABA6520DA9A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83177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0903-A38E-48C7-8768-ABA6520DA9A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F52C4-CDD6-4AB5-B8F8-34561546C191}" type="slidenum">
              <a:rPr lang="en-US" smtClean="0"/>
              <a:t>‹#›</a:t>
            </a:fld>
            <a:endParaRPr lang="en-US"/>
          </a:p>
        </p:txBody>
      </p:sp>
    </p:spTree>
    <p:extLst>
      <p:ext uri="{BB962C8B-B14F-4D97-AF65-F5344CB8AC3E}">
        <p14:creationId xmlns:p14="http://schemas.microsoft.com/office/powerpoint/2010/main" val="288540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0903-A38E-48C7-8768-ABA6520DA9AA}" type="datetimeFigureOut">
              <a:rPr lang="en-US" smtClean="0"/>
              <a:t>3/20/2017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F52C4-CDD6-4AB5-B8F8-34561546C191}" type="slidenum">
              <a:rPr lang="en-US" smtClean="0"/>
              <a:t>‹#›</a:t>
            </a:fld>
            <a:endParaRPr lang="en-US"/>
          </a:p>
        </p:txBody>
      </p:sp>
    </p:spTree>
    <p:extLst>
      <p:ext uri="{BB962C8B-B14F-4D97-AF65-F5344CB8AC3E}">
        <p14:creationId xmlns:p14="http://schemas.microsoft.com/office/powerpoint/2010/main" val="390163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Walmart Sales-Forecasting</a:t>
            </a:r>
            <a:endParaRPr lang="en-US" dirty="0"/>
          </a:p>
        </p:txBody>
      </p:sp>
    </p:spTree>
    <p:extLst>
      <p:ext uri="{BB962C8B-B14F-4D97-AF65-F5344CB8AC3E}">
        <p14:creationId xmlns:p14="http://schemas.microsoft.com/office/powerpoint/2010/main" val="321631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marL="0" indent="0">
              <a:buNone/>
            </a:pPr>
            <a:r>
              <a:rPr lang="en-US" dirty="0"/>
              <a:t>Historical sales data are provided for 45 Walmart stores located in different regions. Each store contains a number of departments and sales data. </a:t>
            </a:r>
            <a:endParaRPr lang="en-US" dirty="0" smtClean="0"/>
          </a:p>
          <a:p>
            <a:pPr marL="0" indent="0">
              <a:buNone/>
            </a:pPr>
            <a:endParaRPr lang="en-US" dirty="0" smtClean="0"/>
          </a:p>
          <a:p>
            <a:pPr marL="0" indent="0">
              <a:buNone/>
            </a:pPr>
            <a:r>
              <a:rPr lang="en-US" dirty="0" smtClean="0"/>
              <a:t>Walmart </a:t>
            </a:r>
            <a:r>
              <a:rPr lang="en-US" dirty="0"/>
              <a:t>runs several promotional markdown events throughout the year. These markdowns precede prominent holidays, the four largest of which are the Super Bowl, Labor Day, Thanksgiving, and Christmas. The weeks including these holidays are weighted five times higher in the evaluation than non-holiday weeks. </a:t>
            </a:r>
            <a:endParaRPr lang="en-US" dirty="0" smtClean="0"/>
          </a:p>
        </p:txBody>
      </p:sp>
    </p:spTree>
    <p:extLst>
      <p:ext uri="{BB962C8B-B14F-4D97-AF65-F5344CB8AC3E}">
        <p14:creationId xmlns:p14="http://schemas.microsoft.com/office/powerpoint/2010/main" val="27901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05800" cy="5440363"/>
          </a:xfrm>
        </p:spPr>
        <p:txBody>
          <a:bodyPr/>
          <a:lstStyle/>
          <a:p>
            <a:pPr marL="0" indent="0">
              <a:buNone/>
            </a:pPr>
            <a:r>
              <a:rPr lang="en-US" dirty="0"/>
              <a:t>The goal is to predict the department-wide sales for </a:t>
            </a:r>
            <a:r>
              <a:rPr lang="en-US" dirty="0" smtClean="0"/>
              <a:t>each department in each store. </a:t>
            </a:r>
            <a:endParaRPr lang="en-US" dirty="0"/>
          </a:p>
        </p:txBody>
      </p:sp>
    </p:spTree>
    <p:extLst>
      <p:ext uri="{BB962C8B-B14F-4D97-AF65-F5344CB8AC3E}">
        <p14:creationId xmlns:p14="http://schemas.microsoft.com/office/powerpoint/2010/main" val="164728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48275"/>
            <a:ext cx="8229600" cy="877888"/>
          </a:xfrm>
        </p:spPr>
        <p:txBody>
          <a:bodyPr>
            <a:normAutofit fontScale="92500" lnSpcReduction="20000"/>
          </a:bodyPr>
          <a:lstStyle/>
          <a:p>
            <a:pPr marL="0" indent="0">
              <a:buNone/>
            </a:pPr>
            <a:r>
              <a:rPr lang="en-US" dirty="0" smtClean="0"/>
              <a:t>Train dataset contains approximately 3 years worth of data: 02/05/2010-10/26/2012</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
            <a:ext cx="4834568" cy="4648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40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029200"/>
            <a:ext cx="8229600" cy="1477963"/>
          </a:xfrm>
        </p:spPr>
        <p:txBody>
          <a:bodyPr>
            <a:normAutofit lnSpcReduction="10000"/>
          </a:bodyPr>
          <a:lstStyle/>
          <a:p>
            <a:pPr marL="0" indent="0">
              <a:buNone/>
            </a:pPr>
            <a:r>
              <a:rPr lang="en-US" dirty="0" smtClean="0"/>
              <a:t>Test dataset contains 11/02/2012-07/26/2013 with no weekly sales data. </a:t>
            </a:r>
            <a:r>
              <a:rPr lang="en-US" dirty="0" err="1" smtClean="0"/>
              <a:t>Weekly_Sales</a:t>
            </a:r>
            <a:r>
              <a:rPr lang="en-US" dirty="0" smtClean="0"/>
              <a:t> Predictions will be made using the test dataset.</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381000"/>
            <a:ext cx="4381599" cy="4672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64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Weekly Sales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90600"/>
            <a:ext cx="8321987" cy="4496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600200" y="1600200"/>
            <a:ext cx="13716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267200" y="1600200"/>
            <a:ext cx="13716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086600" y="1600200"/>
            <a:ext cx="13716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47675" y="5715000"/>
            <a:ext cx="8229600" cy="838200"/>
          </a:xfrm>
        </p:spPr>
        <p:txBody>
          <a:bodyPr>
            <a:normAutofit/>
          </a:bodyPr>
          <a:lstStyle/>
          <a:p>
            <a:pPr marL="0" indent="0">
              <a:buNone/>
            </a:pPr>
            <a:r>
              <a:rPr lang="en-US" sz="2400" dirty="0" smtClean="0"/>
              <a:t>High weekly sales in store 1 and 35 , mostly in </a:t>
            </a:r>
            <a:r>
              <a:rPr lang="en-US" sz="2400" dirty="0" err="1" smtClean="0"/>
              <a:t>Dept</a:t>
            </a:r>
            <a:r>
              <a:rPr lang="en-US" sz="2400" dirty="0" smtClean="0"/>
              <a:t> 72 during the holidays.</a:t>
            </a:r>
            <a:endParaRPr lang="en-US" sz="2400" dirty="0"/>
          </a:p>
        </p:txBody>
      </p:sp>
    </p:spTree>
    <p:extLst>
      <p:ext uri="{BB962C8B-B14F-4D97-AF65-F5344CB8AC3E}">
        <p14:creationId xmlns:p14="http://schemas.microsoft.com/office/powerpoint/2010/main" val="424797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8580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47675" y="57150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Another way of visualizing the weekly sales by store. Again, high weekly sales in store 1 and 35.</a:t>
            </a:r>
            <a:endParaRPr lang="en-US" sz="2400" dirty="0"/>
          </a:p>
        </p:txBody>
      </p:sp>
    </p:spTree>
    <p:extLst>
      <p:ext uri="{BB962C8B-B14F-4D97-AF65-F5344CB8AC3E}">
        <p14:creationId xmlns:p14="http://schemas.microsoft.com/office/powerpoint/2010/main" val="271183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Markdowns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53530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61962" y="5295900"/>
            <a:ext cx="8229600" cy="838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t>Outlier for MarkDown5 (771448) is on a non-holiday in Store 28. This could be an entry error. We can omit this outlier from the analysis.</a:t>
            </a:r>
            <a:endParaRPr lang="en-US" sz="2400" dirty="0"/>
          </a:p>
        </p:txBody>
      </p:sp>
    </p:spTree>
    <p:extLst>
      <p:ext uri="{BB962C8B-B14F-4D97-AF65-F5344CB8AC3E}">
        <p14:creationId xmlns:p14="http://schemas.microsoft.com/office/powerpoint/2010/main" val="235544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195</Words>
  <Application>Microsoft Office PowerPoint</Application>
  <PresentationFormat>On-screen Show (4:3)</PresentationFormat>
  <Paragraphs>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Walmart Sales-Forecasting</vt:lpstr>
      <vt:lpstr>PowerPoint Presentation</vt:lpstr>
      <vt:lpstr>PowerPoint Presentation</vt:lpstr>
      <vt:lpstr>PowerPoint Presentation</vt:lpstr>
      <vt:lpstr>PowerPoint Presentation</vt:lpstr>
      <vt:lpstr>Weekly Sales</vt:lpstr>
      <vt:lpstr>PowerPoint Presentation</vt:lpstr>
      <vt:lpstr>Markdowns</vt:lpstr>
    </vt:vector>
  </TitlesOfParts>
  <Company>sanofi-aventis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 Hoang AH/US</dc:creator>
  <cp:lastModifiedBy>Nhan, Hoang AH/US</cp:lastModifiedBy>
  <cp:revision>4</cp:revision>
  <dcterms:created xsi:type="dcterms:W3CDTF">2017-03-20T17:40:02Z</dcterms:created>
  <dcterms:modified xsi:type="dcterms:W3CDTF">2017-03-20T18:25:49Z</dcterms:modified>
</cp:coreProperties>
</file>