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E51B-11F8-4B5F-71C8-3CCC86EA9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C583F-079D-31F5-8383-11D05A7E3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03FE-2EE7-8649-368E-1FCC3DC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E48E-D103-E990-F044-872219A3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ADB3D-1D55-6202-AABE-0E454A8C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6FF-BD69-CEF8-ADD1-F0BABC43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9B47-07DA-0C85-00F2-7DCD8C4E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7EC7-322D-838C-B7B5-D53AD49D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F1B4-12AF-2BD4-D236-B690EDEB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9B7D-4DA3-E0DB-F9B7-B2ECB541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D3B0B-F4EA-B6C2-0541-2003C994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23B76-B2F8-DE62-05D6-EC519D4A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74FC-5D4E-350D-2FDD-0E6608A3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7C035-29AA-8EA2-F870-D379D141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68C8-A2BD-43A8-781F-48098F36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4F6-1F1D-F263-BEB6-02BDCB74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93D9-6BDF-8B86-2102-F391F1E8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094D-369D-98FC-E550-1223D288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4DC3-51EB-5F78-6E8C-522D6935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7C3C-6852-9E5E-99BC-C23F5DCA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8D3-BB04-790E-86DA-D1A37F42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481A-0A6E-F2ED-2371-08FB99C1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D29E-FE7E-C317-17C2-6E906A7C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1B79-2BAF-7E5E-43D6-4C199A7B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279-13AD-D5DC-5A40-90A6D5DE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ED9A-D9E3-151C-DC77-8E2B0ADC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BFDD-6F07-BAB4-3126-F40D7C6F5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65AB-F5AC-8581-5A02-E7D1D0FE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244B6-B671-2CBD-D666-472C141D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452A0-572B-1BAB-AC77-8DC065BA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455B-C0D1-C9FE-8CFD-E6C07ED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D7A4-DDCE-B01D-1A9B-E4B735BD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A725-7254-DB71-C19F-32CF6093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3AD2-E128-6CE3-23E3-7B33D0F5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DE6CE-73F9-3108-B521-BE4A7BE43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35570-32A3-FE54-0D62-78151A07A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D04BA-BEA2-2D0F-D68D-BEFFEA94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37276-F599-487A-1CF1-683271B5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F1422-21F9-A2AA-B4AF-40A185FE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9445-8093-E1E2-A876-1ECDB0E5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B9209-AE6C-3EB5-17A2-418968A6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039FE-F696-4036-3796-F3724DA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3B326-42D6-3268-EE85-410A2E2F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6B209-795A-9C80-AC52-D28E03FF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0FF3-7A3C-8076-EBCC-391A6F4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93BBD-4420-3CBE-B418-0E1E3DD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1708-FEBB-E4BA-B55C-4B675138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FD01-4521-0050-7258-41B8EE20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1E3C-8F84-07AE-CD2D-747C1B0FC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4CA4D-172C-D7AF-A44B-A480A7D3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3FE9B-8E14-BA78-EB1E-6474A0E5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5976-1CC2-7EC3-9819-0C9FBF88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4562-5404-821C-E78F-78285969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00C77-56FC-7B2A-0A95-0B01D2F47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772AE-53C3-99EA-683A-6EED927D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AE18E-B54C-4FAA-3454-E2FB6CCA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006B3-7846-5026-C4EB-3244C47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94B57-775D-EBE8-E385-53044A9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904B1-05E5-742A-FABF-E59F5108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60A1-7F8E-17D4-79A2-B8B8A447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9A81-5973-F449-6BA7-BA76798CA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861D-E1A7-7158-4416-A28A862E5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A49E-2587-5028-C375-50A648E0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91AA01A-D8A5-00DE-3A13-6504669D9A35}"/>
              </a:ext>
            </a:extLst>
          </p:cNvPr>
          <p:cNvGrpSpPr/>
          <p:nvPr/>
        </p:nvGrpSpPr>
        <p:grpSpPr>
          <a:xfrm>
            <a:off x="1810660" y="244702"/>
            <a:ext cx="7321192" cy="6368596"/>
            <a:chOff x="2236329" y="-1018721"/>
            <a:chExt cx="7321192" cy="6368596"/>
          </a:xfrm>
        </p:grpSpPr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1934B7ED-EC6C-CFA1-7755-351D5C2B04CF}"/>
                </a:ext>
              </a:extLst>
            </p:cNvPr>
            <p:cNvSpPr/>
            <p:nvPr/>
          </p:nvSpPr>
          <p:spPr>
            <a:xfrm>
              <a:off x="6096000" y="-101282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Xem chi tiết sản phẩm</a:t>
              </a:r>
              <a:endParaRPr sz="1400"/>
            </a:p>
          </p:txBody>
        </p:sp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FE5D7B18-3F3C-5478-3BB9-8DF09FCC464D}"/>
                </a:ext>
              </a:extLst>
            </p:cNvPr>
            <p:cNvSpPr/>
            <p:nvPr/>
          </p:nvSpPr>
          <p:spPr>
            <a:xfrm>
              <a:off x="2236329" y="-1018721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Giao diện chính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Shape 7">
              <a:extLst>
                <a:ext uri="{FF2B5EF4-FFF2-40B4-BE49-F238E27FC236}">
                  <a16:creationId xmlns:a16="http://schemas.microsoft.com/office/drawing/2014/main" id="{DE4AA87A-ECC2-0412-0C5F-35E2209732FF}"/>
                </a:ext>
              </a:extLst>
            </p:cNvPr>
            <p:cNvSpPr/>
            <p:nvPr/>
          </p:nvSpPr>
          <p:spPr>
            <a:xfrm>
              <a:off x="4169909" y="-1018721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Danh sách 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sản phẩm</a:t>
              </a:r>
              <a:endParaRPr sz="1400"/>
            </a:p>
          </p:txBody>
        </p:sp>
        <p:cxnSp>
          <p:nvCxnSpPr>
            <p:cNvPr id="42" name="Shape 8">
              <a:extLst>
                <a:ext uri="{FF2B5EF4-FFF2-40B4-BE49-F238E27FC236}">
                  <a16:creationId xmlns:a16="http://schemas.microsoft.com/office/drawing/2014/main" id="{2A8B5569-B6E9-FB08-D498-39A8066F7DE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790809" y="-790121"/>
              <a:ext cx="379100" cy="0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B24B9A0E-E0F1-DB50-6535-CD8A7E7F89D7}"/>
                </a:ext>
              </a:extLst>
            </p:cNvPr>
            <p:cNvSpPr/>
            <p:nvPr/>
          </p:nvSpPr>
          <p:spPr>
            <a:xfrm>
              <a:off x="4169909" y="-42862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Tìm kiếm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sản phẩm</a:t>
              </a:r>
              <a:endPara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Shape 13">
              <a:extLst>
                <a:ext uri="{FF2B5EF4-FFF2-40B4-BE49-F238E27FC236}">
                  <a16:creationId xmlns:a16="http://schemas.microsoft.com/office/drawing/2014/main" id="{87552A9E-0318-7CA1-4DF5-2B30C044E640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3790809" y="-790121"/>
              <a:ext cx="379100" cy="59009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" name="Shape 15">
              <a:extLst>
                <a:ext uri="{FF2B5EF4-FFF2-40B4-BE49-F238E27FC236}">
                  <a16:creationId xmlns:a16="http://schemas.microsoft.com/office/drawing/2014/main" id="{A04403AA-6C05-2E44-00C2-A227D70AD770}"/>
                </a:ext>
              </a:extLst>
            </p:cNvPr>
            <p:cNvSpPr/>
            <p:nvPr/>
          </p:nvSpPr>
          <p:spPr>
            <a:xfrm>
              <a:off x="4150859" y="161473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Đăng nhập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sp>
          <p:nvSpPr>
            <p:cNvPr id="11" name="Shape 16">
              <a:extLst>
                <a:ext uri="{FF2B5EF4-FFF2-40B4-BE49-F238E27FC236}">
                  <a16:creationId xmlns:a16="http://schemas.microsoft.com/office/drawing/2014/main" id="{01D7A640-F209-CE38-DC70-4FF8E29A29BF}"/>
                </a:ext>
              </a:extLst>
            </p:cNvPr>
            <p:cNvSpPr/>
            <p:nvPr/>
          </p:nvSpPr>
          <p:spPr>
            <a:xfrm>
              <a:off x="6096000" y="159207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Wishlist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9">
              <a:extLst>
                <a:ext uri="{FF2B5EF4-FFF2-40B4-BE49-F238E27FC236}">
                  <a16:creationId xmlns:a16="http://schemas.microsoft.com/office/drawing/2014/main" id="{8E1D593A-BDE8-1D23-5CE0-0251756C1197}"/>
                </a:ext>
              </a:extLst>
            </p:cNvPr>
            <p:cNvSpPr/>
            <p:nvPr/>
          </p:nvSpPr>
          <p:spPr>
            <a:xfrm>
              <a:off x="6096000" y="76018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Giỏ</a:t>
              </a:r>
              <a:r>
                <a:rPr lang="vi-VN" sz="110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Shape 13">
              <a:extLst>
                <a:ext uri="{FF2B5EF4-FFF2-40B4-BE49-F238E27FC236}">
                  <a16:creationId xmlns:a16="http://schemas.microsoft.com/office/drawing/2014/main" id="{412532DB-39F0-34D2-66DB-79C082EB0EE5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790809" y="-790121"/>
              <a:ext cx="360050" cy="1180194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4" name="Shape 2">
              <a:extLst>
                <a:ext uri="{FF2B5EF4-FFF2-40B4-BE49-F238E27FC236}">
                  <a16:creationId xmlns:a16="http://schemas.microsoft.com/office/drawing/2014/main" id="{9EE86478-C908-9381-D874-EDCC899046FE}"/>
                </a:ext>
              </a:extLst>
            </p:cNvPr>
            <p:cNvGrpSpPr/>
            <p:nvPr/>
          </p:nvGrpSpPr>
          <p:grpSpPr>
            <a:xfrm flipH="1">
              <a:off x="4940799" y="-555169"/>
              <a:ext cx="12700" cy="132897"/>
              <a:chOff x="2467135" y="519800"/>
              <a:chExt cx="22860" cy="68412"/>
            </a:xfrm>
          </p:grpSpPr>
          <p:cxnSp>
            <p:nvCxnSpPr>
              <p:cNvPr id="39" name="Shape 13">
                <a:extLst>
                  <a:ext uri="{FF2B5EF4-FFF2-40B4-BE49-F238E27FC236}">
                    <a16:creationId xmlns:a16="http://schemas.microsoft.com/office/drawing/2014/main" id="{68744627-36EC-698F-E449-8D4CC4CD780C}"/>
                  </a:ext>
                </a:extLst>
              </p:cNvPr>
              <p:cNvCxnSpPr>
                <a:cxnSpLocks/>
                <a:stCxn id="8" idx="0"/>
                <a:endCxn id="6" idx="2"/>
              </p:cNvCxnSpPr>
              <p:nvPr/>
            </p:nvCxnSpPr>
            <p:spPr>
              <a:xfrm rot="5400000" flipH="1" flipV="1">
                <a:off x="2444359" y="542576"/>
                <a:ext cx="68412" cy="2286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E36C0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5" name="Shape 24">
              <a:extLst>
                <a:ext uri="{FF2B5EF4-FFF2-40B4-BE49-F238E27FC236}">
                  <a16:creationId xmlns:a16="http://schemas.microsoft.com/office/drawing/2014/main" id="{683B271B-3FEA-00DD-C78F-0AA25C42D764}"/>
                </a:ext>
              </a:extLst>
            </p:cNvPr>
            <p:cNvSpPr/>
            <p:nvPr/>
          </p:nvSpPr>
          <p:spPr>
            <a:xfrm>
              <a:off x="8003041" y="76018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/>
                <a:t>Đặt hàng</a:t>
              </a:r>
              <a:endParaRPr sz="1100"/>
            </a:p>
          </p:txBody>
        </p:sp>
        <p:sp>
          <p:nvSpPr>
            <p:cNvPr id="16" name="Shape 19">
              <a:extLst>
                <a:ext uri="{FF2B5EF4-FFF2-40B4-BE49-F238E27FC236}">
                  <a16:creationId xmlns:a16="http://schemas.microsoft.com/office/drawing/2014/main" id="{1C75CA91-016A-FBB5-FA17-4718C630F248}"/>
                </a:ext>
              </a:extLst>
            </p:cNvPr>
            <p:cNvSpPr/>
            <p:nvPr/>
          </p:nvSpPr>
          <p:spPr>
            <a:xfrm>
              <a:off x="6096000" y="135572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Chỉnh sửa thông tin cá nhân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9">
              <a:extLst>
                <a:ext uri="{FF2B5EF4-FFF2-40B4-BE49-F238E27FC236}">
                  <a16:creationId xmlns:a16="http://schemas.microsoft.com/office/drawing/2014/main" id="{9D5D4B51-E3C5-F92D-4DAD-76409EC06713}"/>
                </a:ext>
              </a:extLst>
            </p:cNvPr>
            <p:cNvSpPr/>
            <p:nvPr/>
          </p:nvSpPr>
          <p:spPr>
            <a:xfrm>
              <a:off x="6096000" y="1946728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Danh sách đơn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" name="Shape 13">
              <a:extLst>
                <a:ext uri="{FF2B5EF4-FFF2-40B4-BE49-F238E27FC236}">
                  <a16:creationId xmlns:a16="http://schemas.microsoft.com/office/drawing/2014/main" id="{164434FE-3413-18E5-EE43-3C7DB87613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5705339" y="387807"/>
              <a:ext cx="390661" cy="226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" name="Shape 13">
              <a:extLst>
                <a:ext uri="{FF2B5EF4-FFF2-40B4-BE49-F238E27FC236}">
                  <a16:creationId xmlns:a16="http://schemas.microsoft.com/office/drawing/2014/main" id="{CD2F180B-E2AA-0C25-DE54-E5229D6D8A20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5705339" y="390073"/>
              <a:ext cx="390661" cy="59871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Shape 13">
              <a:extLst>
                <a:ext uri="{FF2B5EF4-FFF2-40B4-BE49-F238E27FC236}">
                  <a16:creationId xmlns:a16="http://schemas.microsoft.com/office/drawing/2014/main" id="{9067063D-F8C1-1FF3-7208-4EB46CCE97F0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5705339" y="390073"/>
              <a:ext cx="390661" cy="119425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" name="Shape 13">
              <a:extLst>
                <a:ext uri="{FF2B5EF4-FFF2-40B4-BE49-F238E27FC236}">
                  <a16:creationId xmlns:a16="http://schemas.microsoft.com/office/drawing/2014/main" id="{69B49E07-9513-2FBE-9A50-40CAF3DD7B44}"/>
                </a:ext>
              </a:extLst>
            </p:cNvPr>
            <p:cNvCxnSpPr>
              <a:stCxn id="10" idx="3"/>
              <a:endCxn id="17" idx="1"/>
            </p:cNvCxnSpPr>
            <p:nvPr/>
          </p:nvCxnSpPr>
          <p:spPr>
            <a:xfrm>
              <a:off x="5705339" y="390073"/>
              <a:ext cx="390661" cy="178525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" name="Shape 13">
              <a:extLst>
                <a:ext uri="{FF2B5EF4-FFF2-40B4-BE49-F238E27FC236}">
                  <a16:creationId xmlns:a16="http://schemas.microsoft.com/office/drawing/2014/main" id="{55899AE2-B257-44E7-B625-7457BA47AD04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7650480" y="988785"/>
              <a:ext cx="352561" cy="0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" name="Shape 13">
              <a:extLst>
                <a:ext uri="{FF2B5EF4-FFF2-40B4-BE49-F238E27FC236}">
                  <a16:creationId xmlns:a16="http://schemas.microsoft.com/office/drawing/2014/main" id="{DCF94729-936F-DCFF-64B0-6BC2B1D99748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>
              <a:off x="5724389" y="-790121"/>
              <a:ext cx="371611" cy="5896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" name="Shape 15">
              <a:extLst>
                <a:ext uri="{FF2B5EF4-FFF2-40B4-BE49-F238E27FC236}">
                  <a16:creationId xmlns:a16="http://schemas.microsoft.com/office/drawing/2014/main" id="{41ACF38C-52B8-A049-FE22-22D1F239A654}"/>
                </a:ext>
              </a:extLst>
            </p:cNvPr>
            <p:cNvSpPr/>
            <p:nvPr/>
          </p:nvSpPr>
          <p:spPr>
            <a:xfrm>
              <a:off x="4150859" y="2532742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Đăng nhập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</a:t>
              </a: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cxnSp>
          <p:nvCxnSpPr>
            <p:cNvPr id="38" name="Shape 13">
              <a:extLst>
                <a:ext uri="{FF2B5EF4-FFF2-40B4-BE49-F238E27FC236}">
                  <a16:creationId xmlns:a16="http://schemas.microsoft.com/office/drawing/2014/main" id="{D4C2C41D-180D-14BB-4928-D1758922C967}"/>
                </a:ext>
              </a:extLst>
            </p:cNvPr>
            <p:cNvCxnSpPr>
              <a:cxnSpLocks/>
              <a:stCxn id="5" idx="3"/>
              <a:endCxn id="24" idx="1"/>
            </p:cNvCxnSpPr>
            <p:nvPr/>
          </p:nvCxnSpPr>
          <p:spPr>
            <a:xfrm>
              <a:off x="3790809" y="-790121"/>
              <a:ext cx="360050" cy="355146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" name="Shape 16">
              <a:extLst>
                <a:ext uri="{FF2B5EF4-FFF2-40B4-BE49-F238E27FC236}">
                  <a16:creationId xmlns:a16="http://schemas.microsoft.com/office/drawing/2014/main" id="{10B3F5EA-E1FD-00DB-26B8-96B349A63387}"/>
                </a:ext>
              </a:extLst>
            </p:cNvPr>
            <p:cNvSpPr/>
            <p:nvPr/>
          </p:nvSpPr>
          <p:spPr>
            <a:xfrm>
              <a:off x="6096000" y="2533650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kho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Shape 13">
              <a:extLst>
                <a:ext uri="{FF2B5EF4-FFF2-40B4-BE49-F238E27FC236}">
                  <a16:creationId xmlns:a16="http://schemas.microsoft.com/office/drawing/2014/main" id="{B87D5B9B-11C6-E46A-81D4-A063DF855542}"/>
                </a:ext>
              </a:extLst>
            </p:cNvPr>
            <p:cNvCxnSpPr>
              <a:stCxn id="24" idx="3"/>
              <a:endCxn id="26" idx="1"/>
            </p:cNvCxnSpPr>
            <p:nvPr/>
          </p:nvCxnSpPr>
          <p:spPr>
            <a:xfrm>
              <a:off x="5705339" y="2761342"/>
              <a:ext cx="390661" cy="90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" name="Shape 16">
              <a:extLst>
                <a:ext uri="{FF2B5EF4-FFF2-40B4-BE49-F238E27FC236}">
                  <a16:creationId xmlns:a16="http://schemas.microsoft.com/office/drawing/2014/main" id="{F49541EA-C571-D782-979E-D2925825781D}"/>
                </a:ext>
              </a:extLst>
            </p:cNvPr>
            <p:cNvSpPr/>
            <p:nvPr/>
          </p:nvSpPr>
          <p:spPr>
            <a:xfrm>
              <a:off x="8003041" y="2533196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Nhập sản phẩm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Shape 13">
              <a:extLst>
                <a:ext uri="{FF2B5EF4-FFF2-40B4-BE49-F238E27FC236}">
                  <a16:creationId xmlns:a16="http://schemas.microsoft.com/office/drawing/2014/main" id="{A5FF9724-68BA-48C1-CE22-16BB167066D7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7650480" y="2761796"/>
              <a:ext cx="352561" cy="454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" name="Shape 19">
              <a:extLst>
                <a:ext uri="{FF2B5EF4-FFF2-40B4-BE49-F238E27FC236}">
                  <a16:creationId xmlns:a16="http://schemas.microsoft.com/office/drawing/2014/main" id="{D20A5710-8E30-8C78-E1F8-CF7DACD5013F}"/>
                </a:ext>
              </a:extLst>
            </p:cNvPr>
            <p:cNvSpPr/>
            <p:nvPr/>
          </p:nvSpPr>
          <p:spPr>
            <a:xfrm>
              <a:off x="6092190" y="311966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mặt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Shape 13">
              <a:extLst>
                <a:ext uri="{FF2B5EF4-FFF2-40B4-BE49-F238E27FC236}">
                  <a16:creationId xmlns:a16="http://schemas.microsoft.com/office/drawing/2014/main" id="{B2AB643D-DF92-B2FB-AE38-D288B78DC7AA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5705339" y="2761342"/>
              <a:ext cx="386851" cy="58692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" name="Shape 19">
              <a:extLst>
                <a:ext uri="{FF2B5EF4-FFF2-40B4-BE49-F238E27FC236}">
                  <a16:creationId xmlns:a16="http://schemas.microsoft.com/office/drawing/2014/main" id="{20A2EB9C-21AF-3528-34EE-A31FF3A22CD0}"/>
                </a:ext>
              </a:extLst>
            </p:cNvPr>
            <p:cNvSpPr/>
            <p:nvPr/>
          </p:nvSpPr>
          <p:spPr>
            <a:xfrm>
              <a:off x="6098539" y="3705678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đơn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" name="Shape 13">
              <a:extLst>
                <a:ext uri="{FF2B5EF4-FFF2-40B4-BE49-F238E27FC236}">
                  <a16:creationId xmlns:a16="http://schemas.microsoft.com/office/drawing/2014/main" id="{ABEA7F77-103B-5E40-7BE0-AB9C8611028A}"/>
                </a:ext>
              </a:extLst>
            </p:cNvPr>
            <p:cNvCxnSpPr>
              <a:stCxn id="24" idx="3"/>
              <a:endCxn id="32" idx="1"/>
            </p:cNvCxnSpPr>
            <p:nvPr/>
          </p:nvCxnSpPr>
          <p:spPr>
            <a:xfrm>
              <a:off x="5705339" y="2761342"/>
              <a:ext cx="393200" cy="117293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" name="Shape 19">
              <a:extLst>
                <a:ext uri="{FF2B5EF4-FFF2-40B4-BE49-F238E27FC236}">
                  <a16:creationId xmlns:a16="http://schemas.microsoft.com/office/drawing/2014/main" id="{CF255849-3635-7D8E-64A0-CDE42ED371DB}"/>
                </a:ext>
              </a:extLst>
            </p:cNvPr>
            <p:cNvSpPr/>
            <p:nvPr/>
          </p:nvSpPr>
          <p:spPr>
            <a:xfrm>
              <a:off x="6099812" y="4291692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khuyến mãi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Shape 13">
              <a:extLst>
                <a:ext uri="{FF2B5EF4-FFF2-40B4-BE49-F238E27FC236}">
                  <a16:creationId xmlns:a16="http://schemas.microsoft.com/office/drawing/2014/main" id="{9FAD3438-8072-4680-8804-EE4CA0074FE8}"/>
                </a:ext>
              </a:extLst>
            </p:cNvPr>
            <p:cNvCxnSpPr>
              <a:stCxn id="24" idx="3"/>
              <a:endCxn id="34" idx="1"/>
            </p:cNvCxnSpPr>
            <p:nvPr/>
          </p:nvCxnSpPr>
          <p:spPr>
            <a:xfrm>
              <a:off x="5705339" y="2761342"/>
              <a:ext cx="394473" cy="175895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" name="Shape 19">
              <a:extLst>
                <a:ext uri="{FF2B5EF4-FFF2-40B4-BE49-F238E27FC236}">
                  <a16:creationId xmlns:a16="http://schemas.microsoft.com/office/drawing/2014/main" id="{93E18E37-E296-2102-1780-55049EF7BFEC}"/>
                </a:ext>
              </a:extLst>
            </p:cNvPr>
            <p:cNvSpPr/>
            <p:nvPr/>
          </p:nvSpPr>
          <p:spPr>
            <a:xfrm>
              <a:off x="6092190" y="489267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khuyến mãi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Shape 13">
              <a:extLst>
                <a:ext uri="{FF2B5EF4-FFF2-40B4-BE49-F238E27FC236}">
                  <a16:creationId xmlns:a16="http://schemas.microsoft.com/office/drawing/2014/main" id="{8C5F6B3C-B604-8AFA-DE16-F3DA42FFAC2C}"/>
                </a:ext>
              </a:extLst>
            </p:cNvPr>
            <p:cNvCxnSpPr>
              <a:cxnSpLocks/>
              <a:stCxn id="24" idx="3"/>
              <a:endCxn id="36" idx="1"/>
            </p:cNvCxnSpPr>
            <p:nvPr/>
          </p:nvCxnSpPr>
          <p:spPr>
            <a:xfrm>
              <a:off x="5705339" y="2761342"/>
              <a:ext cx="386851" cy="23599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9078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>
            <a:extLst>
              <a:ext uri="{FF2B5EF4-FFF2-40B4-BE49-F238E27FC236}">
                <a16:creationId xmlns:a16="http://schemas.microsoft.com/office/drawing/2014/main" id="{00000000-0008-0000-0300-00001B000000}"/>
              </a:ext>
            </a:extLst>
          </p:cNvPr>
          <p:cNvSpPr/>
          <p:nvPr/>
        </p:nvSpPr>
        <p:spPr>
          <a:xfrm>
            <a:off x="3227917" y="1519238"/>
            <a:ext cx="444817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FF1BD-B177-352C-DA81-B84CCEF3563B}"/>
              </a:ext>
            </a:extLst>
          </p:cNvPr>
          <p:cNvSpPr>
            <a:spLocks noChangeAspect="1"/>
          </p:cNvSpPr>
          <p:nvPr/>
        </p:nvSpPr>
        <p:spPr>
          <a:xfrm>
            <a:off x="2142066" y="1204912"/>
            <a:ext cx="7907867" cy="44481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0939B-400B-6E77-F452-0A0871CB32AF}"/>
              </a:ext>
            </a:extLst>
          </p:cNvPr>
          <p:cNvSpPr/>
          <p:nvPr/>
        </p:nvSpPr>
        <p:spPr>
          <a:xfrm>
            <a:off x="3184844" y="1368553"/>
            <a:ext cx="628650" cy="1809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</a:t>
            </a:r>
            <a:endParaRPr lang="en-US" sz="700" b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084FAC-208C-4E99-A4A6-BEE4F6FF5E31}"/>
              </a:ext>
            </a:extLst>
          </p:cNvPr>
          <p:cNvGrpSpPr/>
          <p:nvPr/>
        </p:nvGrpSpPr>
        <p:grpSpPr>
          <a:xfrm>
            <a:off x="7484787" y="1345502"/>
            <a:ext cx="1448688" cy="266700"/>
            <a:chOff x="8305208" y="1327214"/>
            <a:chExt cx="1448688" cy="266700"/>
          </a:xfrm>
        </p:grpSpPr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8BAFC00A-5C2B-3DA1-736E-55DF2880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5208" y="1327214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51D5ECF-1804-C1BB-3699-41B31F5E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00017" y="1328738"/>
              <a:ext cx="265176" cy="2651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65000-A65C-5A90-5D04-CDA3F61BEE84}"/>
                </a:ext>
              </a:extLst>
            </p:cNvPr>
            <p:cNvSpPr/>
            <p:nvPr/>
          </p:nvSpPr>
          <p:spPr>
            <a:xfrm>
              <a:off x="8958940" y="1370076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Đăng nhập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aphic 17" descr="User outline">
              <a:extLst>
                <a:ext uri="{FF2B5EF4-FFF2-40B4-BE49-F238E27FC236}">
                  <a16:creationId xmlns:a16="http://schemas.microsoft.com/office/drawing/2014/main" id="{9250FD88-D7E4-4DFF-73A6-C35D6D10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8720" y="1328738"/>
              <a:ext cx="265176" cy="265176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04C72-964D-F7B7-9216-4219BC4F6D3F}"/>
              </a:ext>
            </a:extLst>
          </p:cNvPr>
          <p:cNvSpPr/>
          <p:nvPr/>
        </p:nvSpPr>
        <p:spPr>
          <a:xfrm>
            <a:off x="3799778" y="1363791"/>
            <a:ext cx="715071" cy="2301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ysClr val="windowText" lastClr="000000"/>
                </a:solidFill>
              </a:rPr>
              <a:t>SẢN PHẨM</a:t>
            </a:r>
            <a:endParaRPr lang="en-US" sz="700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49E53-2B1E-506D-94B8-87D60567C8E3}"/>
              </a:ext>
            </a:extLst>
          </p:cNvPr>
          <p:cNvSpPr/>
          <p:nvPr/>
        </p:nvSpPr>
        <p:spPr>
          <a:xfrm>
            <a:off x="2819399" y="2057400"/>
            <a:ext cx="1695450" cy="195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CA1F6-AA37-3778-7CB1-B2714EB33111}"/>
              </a:ext>
            </a:extLst>
          </p:cNvPr>
          <p:cNvSpPr/>
          <p:nvPr/>
        </p:nvSpPr>
        <p:spPr>
          <a:xfrm>
            <a:off x="2694878" y="1849568"/>
            <a:ext cx="715071" cy="2301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ysClr val="windowText" lastClr="000000"/>
                </a:solidFill>
              </a:rPr>
              <a:t>Search</a:t>
            </a:r>
            <a:endParaRPr lang="en-US" sz="700" b="0" dirty="0">
              <a:solidFill>
                <a:sysClr val="windowText" lastClr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5AD432-340F-2134-8C8B-8DE52B5B3450}"/>
              </a:ext>
            </a:extLst>
          </p:cNvPr>
          <p:cNvGrpSpPr/>
          <p:nvPr/>
        </p:nvGrpSpPr>
        <p:grpSpPr>
          <a:xfrm>
            <a:off x="2611891" y="2497930"/>
            <a:ext cx="6968215" cy="3013044"/>
            <a:chOff x="2611891" y="2497930"/>
            <a:chExt cx="6968215" cy="3013044"/>
          </a:xfrm>
        </p:grpSpPr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BAE50F-3690-3BB9-E3E5-230E88C4082A}"/>
                </a:ext>
              </a:extLst>
            </p:cNvPr>
            <p:cNvSpPr/>
            <p:nvPr/>
          </p:nvSpPr>
          <p:spPr>
            <a:xfrm>
              <a:off x="2611891" y="2497930"/>
              <a:ext cx="6968215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FD954D-77DE-15A8-3E44-B32DB5441F18}"/>
                </a:ext>
              </a:extLst>
            </p:cNvPr>
            <p:cNvGrpSpPr/>
            <p:nvPr/>
          </p:nvGrpSpPr>
          <p:grpSpPr>
            <a:xfrm>
              <a:off x="2864123" y="2724347"/>
              <a:ext cx="6463752" cy="914400"/>
              <a:chOff x="2819399" y="2686052"/>
              <a:chExt cx="6463752" cy="9144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687EAAE-B56C-7202-E721-31234811B736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76404B2-6525-6338-3AF5-972B884EFA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Graphic 25" descr="Boot outline">
                  <a:extLst>
                    <a:ext uri="{FF2B5EF4-FFF2-40B4-BE49-F238E27FC236}">
                      <a16:creationId xmlns:a16="http://schemas.microsoft.com/office/drawing/2014/main" id="{B8FA8673-9FD9-085C-19A1-6369A7A5E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CDBE9DD-E1B9-FE5B-95F9-C6304BC8D65C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03DB8D-5788-2818-64EA-4D8D8B7BAAB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Graphic 28" descr="Boot outline">
                  <a:extLst>
                    <a:ext uri="{FF2B5EF4-FFF2-40B4-BE49-F238E27FC236}">
                      <a16:creationId xmlns:a16="http://schemas.microsoft.com/office/drawing/2014/main" id="{AFF5050B-DCEA-BC9D-2C95-A12DB6BF98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3DD0F21-065C-8F59-8A13-9468C9D71FBB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AB77376-2E77-FDC9-FBBB-0908732892D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" name="Graphic 31" descr="Boot outline">
                  <a:extLst>
                    <a:ext uri="{FF2B5EF4-FFF2-40B4-BE49-F238E27FC236}">
                      <a16:creationId xmlns:a16="http://schemas.microsoft.com/office/drawing/2014/main" id="{AA237ED4-F49D-0DAB-A0A7-063E62F73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A5053C4-9B88-9A01-6513-CAB7F6AB7B40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9877A08-7FCC-4D79-E1CF-C9E2607D67A9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" name="Graphic 34" descr="Boot outline">
                  <a:extLst>
                    <a:ext uri="{FF2B5EF4-FFF2-40B4-BE49-F238E27FC236}">
                      <a16:creationId xmlns:a16="http://schemas.microsoft.com/office/drawing/2014/main" id="{EF05194D-5F2A-6BE0-9BC9-F95BABF885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5B2AD8-9517-27C0-BAD6-E2CCC4CE6047}"/>
                </a:ext>
              </a:extLst>
            </p:cNvPr>
            <p:cNvGrpSpPr/>
            <p:nvPr/>
          </p:nvGrpSpPr>
          <p:grpSpPr>
            <a:xfrm>
              <a:off x="2864123" y="3578801"/>
              <a:ext cx="6463752" cy="914400"/>
              <a:chOff x="2819399" y="2686052"/>
              <a:chExt cx="6463752" cy="9144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CBE092-6F97-026E-6BF2-665337DFFBD2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2B13448-8A4B-DCC3-8FFC-3DD4EB6D2087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Graphic 51" descr="Boot outline">
                  <a:extLst>
                    <a:ext uri="{FF2B5EF4-FFF2-40B4-BE49-F238E27FC236}">
                      <a16:creationId xmlns:a16="http://schemas.microsoft.com/office/drawing/2014/main" id="{A210C988-8741-CEEC-26C8-439A75011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FBABA33-7AA2-93E3-4D32-14B80688DBFE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BFB709A-3476-8EC0-576A-ACD138B244E1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0" name="Graphic 49" descr="Boot outline">
                  <a:extLst>
                    <a:ext uri="{FF2B5EF4-FFF2-40B4-BE49-F238E27FC236}">
                      <a16:creationId xmlns:a16="http://schemas.microsoft.com/office/drawing/2014/main" id="{EDE60E28-109A-818B-45E8-01AC7A797D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8962785-990E-290D-DCD8-24C595930139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1B766DE-440F-0A49-A8DF-92497B16072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Graphic 47" descr="Boot outline">
                  <a:extLst>
                    <a:ext uri="{FF2B5EF4-FFF2-40B4-BE49-F238E27FC236}">
                      <a16:creationId xmlns:a16="http://schemas.microsoft.com/office/drawing/2014/main" id="{3ED70F57-B449-9FD5-06D6-C2293470D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086A01E-CCFF-5F06-5615-D3B9C02CD1F1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A13A31-8E54-2622-925F-F4890B0B8FB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Boot outline">
                  <a:extLst>
                    <a:ext uri="{FF2B5EF4-FFF2-40B4-BE49-F238E27FC236}">
                      <a16:creationId xmlns:a16="http://schemas.microsoft.com/office/drawing/2014/main" id="{0971ADA8-7990-C72A-AC17-ACA5DD02B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FEE20A4-C60E-3EF3-24C2-B83A742D97A7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B019D28-0EC0-F155-FF21-1FFDBC72EAAD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Graphic 43" descr="Boot outline">
                  <a:extLst>
                    <a:ext uri="{FF2B5EF4-FFF2-40B4-BE49-F238E27FC236}">
                      <a16:creationId xmlns:a16="http://schemas.microsoft.com/office/drawing/2014/main" id="{D161C422-76E1-ABCF-0999-0487DF4501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FCC9373-240A-666B-9E08-9DAB4C036505}"/>
                </a:ext>
              </a:extLst>
            </p:cNvPr>
            <p:cNvGrpSpPr/>
            <p:nvPr/>
          </p:nvGrpSpPr>
          <p:grpSpPr>
            <a:xfrm>
              <a:off x="2873678" y="4433255"/>
              <a:ext cx="6463752" cy="914400"/>
              <a:chOff x="2819399" y="2686052"/>
              <a:chExt cx="6463752" cy="91440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19F529-4E16-E8AE-4593-27E291E3541A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1DB0763-8477-B3F1-FF29-99AE199045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8" name="Graphic 67" descr="Boot outline">
                  <a:extLst>
                    <a:ext uri="{FF2B5EF4-FFF2-40B4-BE49-F238E27FC236}">
                      <a16:creationId xmlns:a16="http://schemas.microsoft.com/office/drawing/2014/main" id="{BEFB282F-442F-81C4-7029-623F51F17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7E8A50C-F80C-333A-5B41-B92960E1BFA7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63055EE-646E-4281-1D71-ADEC097FC3D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6" name="Graphic 65" descr="Boot outline">
                  <a:extLst>
                    <a:ext uri="{FF2B5EF4-FFF2-40B4-BE49-F238E27FC236}">
                      <a16:creationId xmlns:a16="http://schemas.microsoft.com/office/drawing/2014/main" id="{3C7D39CC-15A8-1889-0DD0-06CC3C586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A7B294A-6492-B1B3-FE62-93EFEA64EC17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FAC647E-6542-9911-DC1A-4A5BB978564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4" name="Graphic 63" descr="Boot outline">
                  <a:extLst>
                    <a:ext uri="{FF2B5EF4-FFF2-40B4-BE49-F238E27FC236}">
                      <a16:creationId xmlns:a16="http://schemas.microsoft.com/office/drawing/2014/main" id="{8F306793-C333-4A8F-20A3-DFA0FDC517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79C59A3-7A9D-6020-6417-29D9BB05F85E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A6F7FE4-131B-4223-3962-35B6790F8DBD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2" name="Graphic 61" descr="Boot outline">
                  <a:extLst>
                    <a:ext uri="{FF2B5EF4-FFF2-40B4-BE49-F238E27FC236}">
                      <a16:creationId xmlns:a16="http://schemas.microsoft.com/office/drawing/2014/main" id="{1DB26422-6E88-C46A-7D92-0E702A3F6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21509BE-9693-8F0F-745F-FB0F8CD2391C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B0CD36-4475-4A5F-7C85-E1071CE9CF0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Graphic 59" descr="Boot outline">
                  <a:extLst>
                    <a:ext uri="{FF2B5EF4-FFF2-40B4-BE49-F238E27FC236}">
                      <a16:creationId xmlns:a16="http://schemas.microsoft.com/office/drawing/2014/main" id="{F44ECC2F-CCAD-6426-C519-BC9BB75A9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58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7E19ADBB-BF16-96A1-C13D-24FB71A4A41D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8BAFC00A-5C2B-3DA1-736E-55DF2880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345502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51D5ECF-1804-C1BB-3699-41B31F5E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347026"/>
              <a:ext cx="265176" cy="2651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65000-A65C-5A90-5D04-CDA3F61BEE84}"/>
                </a:ext>
              </a:extLst>
            </p:cNvPr>
            <p:cNvSpPr/>
            <p:nvPr/>
          </p:nvSpPr>
          <p:spPr>
            <a:xfrm>
              <a:off x="8138519" y="1388364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Đăng nhập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aphic 17" descr="User outline">
              <a:extLst>
                <a:ext uri="{FF2B5EF4-FFF2-40B4-BE49-F238E27FC236}">
                  <a16:creationId xmlns:a16="http://schemas.microsoft.com/office/drawing/2014/main" id="{9250FD88-D7E4-4DFF-73A6-C35D6D10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347026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BAE50F-3690-3BB9-E3E5-230E88C4082A}"/>
                </a:ext>
              </a:extLst>
            </p:cNvPr>
            <p:cNvSpPr/>
            <p:nvPr/>
          </p:nvSpPr>
          <p:spPr>
            <a:xfrm>
              <a:off x="4744471" y="2430494"/>
              <a:ext cx="2703056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127A11-F9C9-80F1-01EB-C903E09E0DE2}"/>
                </a:ext>
              </a:extLst>
            </p:cNvPr>
            <p:cNvSpPr/>
            <p:nvPr/>
          </p:nvSpPr>
          <p:spPr>
            <a:xfrm>
              <a:off x="5000625" y="2724150"/>
              <a:ext cx="1019175" cy="3238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schemeClr val="tx1"/>
                  </a:solidFill>
                </a:rPr>
                <a:t>Sign 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8DB536-5CDF-D282-21B9-CD75A70877E7}"/>
                </a:ext>
              </a:extLst>
            </p:cNvPr>
            <p:cNvSpPr/>
            <p:nvPr/>
          </p:nvSpPr>
          <p:spPr>
            <a:xfrm>
              <a:off x="6037810" y="2724150"/>
              <a:ext cx="1019175" cy="323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schemeClr val="tx1"/>
                  </a:solidFill>
                </a:rPr>
                <a:t>Register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A226E5-6F16-6395-7243-267FAC7ED67B}"/>
                </a:ext>
              </a:extLst>
            </p:cNvPr>
            <p:cNvSpPr/>
            <p:nvPr/>
          </p:nvSpPr>
          <p:spPr>
            <a:xfrm>
              <a:off x="5000625" y="3286125"/>
              <a:ext cx="2056360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Username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F8A3EE-DB76-535B-5CC1-C06C7D4466C5}"/>
                </a:ext>
              </a:extLst>
            </p:cNvPr>
            <p:cNvSpPr/>
            <p:nvPr/>
          </p:nvSpPr>
          <p:spPr>
            <a:xfrm>
              <a:off x="5009630" y="3533821"/>
              <a:ext cx="2056360" cy="369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B50496-40DD-8221-28B0-939F511B42C0}"/>
                </a:ext>
              </a:extLst>
            </p:cNvPr>
            <p:cNvSpPr/>
            <p:nvPr/>
          </p:nvSpPr>
          <p:spPr>
            <a:xfrm>
              <a:off x="5009630" y="3966493"/>
              <a:ext cx="2056360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Password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E7479D-60A0-1A28-B163-161B7F0AFBBB}"/>
                </a:ext>
              </a:extLst>
            </p:cNvPr>
            <p:cNvSpPr/>
            <p:nvPr/>
          </p:nvSpPr>
          <p:spPr>
            <a:xfrm>
              <a:off x="5018635" y="4214189"/>
              <a:ext cx="2056360" cy="369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AC50535-BAE4-15D1-FC9B-D0A81764E471}"/>
                </a:ext>
              </a:extLst>
            </p:cNvPr>
            <p:cNvSpPr/>
            <p:nvPr/>
          </p:nvSpPr>
          <p:spPr>
            <a:xfrm>
              <a:off x="5036071" y="4778453"/>
              <a:ext cx="726554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200" dirty="0"/>
                <a:t>LOG 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6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3AF674D-6FFD-4934-8222-A63B1958A69E}"/>
              </a:ext>
            </a:extLst>
          </p:cNvPr>
          <p:cNvGrpSpPr/>
          <p:nvPr/>
        </p:nvGrpSpPr>
        <p:grpSpPr>
          <a:xfrm>
            <a:off x="2142066" y="1123950"/>
            <a:ext cx="7907867" cy="4610100"/>
            <a:chOff x="0" y="0"/>
            <a:chExt cx="7907867" cy="4610100"/>
          </a:xfrm>
        </p:grpSpPr>
        <p:sp>
          <p:nvSpPr>
            <p:cNvPr id="40" name="Shape 27">
              <a:extLst>
                <a:ext uri="{FF2B5EF4-FFF2-40B4-BE49-F238E27FC236}">
                  <a16:creationId xmlns:a16="http://schemas.microsoft.com/office/drawing/2014/main" id="{BE7B713E-A064-7AB3-1B66-0AE7CAAA9B73}"/>
                </a:ext>
              </a:extLst>
            </p:cNvPr>
            <p:cNvSpPr/>
            <p:nvPr/>
          </p:nvSpPr>
          <p:spPr>
            <a:xfrm>
              <a:off x="1276350" y="68580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1" name="Shape 54">
              <a:extLst>
                <a:ext uri="{FF2B5EF4-FFF2-40B4-BE49-F238E27FC236}">
                  <a16:creationId xmlns:a16="http://schemas.microsoft.com/office/drawing/2014/main" id="{8BB1AD8C-0B86-6CE2-2422-306CF4082F1C}"/>
                </a:ext>
              </a:extLst>
            </p:cNvPr>
            <p:cNvSpPr/>
            <p:nvPr/>
          </p:nvSpPr>
          <p:spPr>
            <a:xfrm>
              <a:off x="5715000" y="4314825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Rounded Rectangle 36">
              <a:extLst>
                <a:ext uri="{FF2B5EF4-FFF2-40B4-BE49-F238E27FC236}">
                  <a16:creationId xmlns:a16="http://schemas.microsoft.com/office/drawing/2014/main" id="{555A6897-6D25-DD41-A56A-B538987C61FC}"/>
                </a:ext>
              </a:extLst>
            </p:cNvPr>
            <p:cNvSpPr/>
            <p:nvPr/>
          </p:nvSpPr>
          <p:spPr>
            <a:xfrm>
              <a:off x="2419350" y="914400"/>
              <a:ext cx="866775" cy="3410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Tìm kiếm </a:t>
              </a:r>
            </a:p>
          </p:txBody>
        </p:sp>
        <p:sp>
          <p:nvSpPr>
            <p:cNvPr id="43" name="Rounded Rectangle 37">
              <a:extLst>
                <a:ext uri="{FF2B5EF4-FFF2-40B4-BE49-F238E27FC236}">
                  <a16:creationId xmlns:a16="http://schemas.microsoft.com/office/drawing/2014/main" id="{AB277785-DCB2-D7A3-17D8-D5732F4F2788}"/>
                </a:ext>
              </a:extLst>
            </p:cNvPr>
            <p:cNvSpPr/>
            <p:nvPr/>
          </p:nvSpPr>
          <p:spPr>
            <a:xfrm>
              <a:off x="161924" y="2238375"/>
              <a:ext cx="1781175" cy="4569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/>
                <a:t>Vùng hiển thị sản phẩm</a:t>
              </a:r>
              <a:endParaRPr lang="en-US" sz="11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A94A1C2-082A-F11A-A483-532526924C1E}"/>
                </a:ext>
              </a:extLst>
            </p:cNvPr>
            <p:cNvGrpSpPr/>
            <p:nvPr/>
          </p:nvGrpSpPr>
          <p:grpSpPr>
            <a:xfrm>
              <a:off x="0" y="0"/>
              <a:ext cx="7907867" cy="4448175"/>
              <a:chOff x="0" y="0"/>
              <a:chExt cx="7907867" cy="4448175"/>
            </a:xfrm>
          </p:grpSpPr>
          <p:sp>
            <p:nvSpPr>
              <p:cNvPr id="45" name="Shape 27">
                <a:extLst>
                  <a:ext uri="{FF2B5EF4-FFF2-40B4-BE49-F238E27FC236}">
                    <a16:creationId xmlns:a16="http://schemas.microsoft.com/office/drawing/2014/main" id="{A2317D57-24DB-0556-5A09-3BBAD2DB2D51}"/>
                  </a:ext>
                </a:extLst>
              </p:cNvPr>
              <p:cNvSpPr/>
              <p:nvPr/>
            </p:nvSpPr>
            <p:spPr>
              <a:xfrm>
                <a:off x="1085851" y="314326"/>
                <a:ext cx="44481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CB1927E-468E-51DF-24F2-FEACD7D423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0" y="0"/>
                <a:ext cx="7907867" cy="4448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90CB135-0C5F-ADF4-B1FA-1F0BC6B19244}"/>
                  </a:ext>
                </a:extLst>
              </p:cNvPr>
              <p:cNvSpPr/>
              <p:nvPr/>
            </p:nvSpPr>
            <p:spPr>
              <a:xfrm>
                <a:off x="1042778" y="163641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HOME</a:t>
                </a:r>
                <a:endParaRPr lang="en-US" sz="700" b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48" name="Graphic 5" descr="Badge Heart with solid fill">
                <a:extLst>
                  <a:ext uri="{FF2B5EF4-FFF2-40B4-BE49-F238E27FC236}">
                    <a16:creationId xmlns:a16="http://schemas.microsoft.com/office/drawing/2014/main" id="{78566FD7-9379-CF6A-BDFE-FA5382DE1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42721" y="140590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9" name="Graphic 10" descr="Shopping cart with solid fill">
                <a:extLst>
                  <a:ext uri="{FF2B5EF4-FFF2-40B4-BE49-F238E27FC236}">
                    <a16:creationId xmlns:a16="http://schemas.microsoft.com/office/drawing/2014/main" id="{AA8DD364-D33D-1DC3-3948-4C9F6429A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7530" y="142114"/>
                <a:ext cx="265176" cy="265176"/>
              </a:xfrm>
              <a:prstGeom prst="rect">
                <a:avLst/>
              </a:prstGeom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DB9D8A-B262-4502-08ED-D2C357031BBA}"/>
                  </a:ext>
                </a:extLst>
              </p:cNvPr>
              <p:cNvSpPr/>
              <p:nvPr/>
            </p:nvSpPr>
            <p:spPr>
              <a:xfrm>
                <a:off x="5996453" y="183452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51" name="Graphic 17" descr="User outline">
                <a:extLst>
                  <a:ext uri="{FF2B5EF4-FFF2-40B4-BE49-F238E27FC236}">
                    <a16:creationId xmlns:a16="http://schemas.microsoft.com/office/drawing/2014/main" id="{F68141E0-5054-E09C-A4AF-E12B763B3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26233" y="142114"/>
                <a:ext cx="265176" cy="265176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824D73C-ED7F-7729-CE0A-06343B3BA451}"/>
                  </a:ext>
                </a:extLst>
              </p:cNvPr>
              <p:cNvSpPr/>
              <p:nvPr/>
            </p:nvSpPr>
            <p:spPr>
              <a:xfrm>
                <a:off x="1657712" y="158879"/>
                <a:ext cx="715071" cy="230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>
                    <a:solidFill>
                      <a:sysClr val="windowText" lastClr="000000"/>
                    </a:solidFill>
                  </a:rPr>
                  <a:t>SẢN PHẨM</a:t>
                </a:r>
                <a:endParaRPr lang="en-US" sz="700" b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8C9C78-C620-F9B5-F42E-12752E2A1723}"/>
                  </a:ext>
                </a:extLst>
              </p:cNvPr>
              <p:cNvSpPr/>
              <p:nvPr/>
            </p:nvSpPr>
            <p:spPr>
              <a:xfrm>
                <a:off x="2602405" y="1225582"/>
                <a:ext cx="2703056" cy="30130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54" name="Shape 54">
                <a:extLst>
                  <a:ext uri="{FF2B5EF4-FFF2-40B4-BE49-F238E27FC236}">
                    <a16:creationId xmlns:a16="http://schemas.microsoft.com/office/drawing/2014/main" id="{156B16C3-6391-7410-8F6E-EF0CB2438FF1}"/>
                  </a:ext>
                </a:extLst>
              </p:cNvPr>
              <p:cNvSpPr/>
              <p:nvPr/>
            </p:nvSpPr>
            <p:spPr>
              <a:xfrm>
                <a:off x="5524501" y="3943351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220984D-B92E-D89A-2F49-74DE7BE3C021}"/>
                  </a:ext>
                </a:extLst>
              </p:cNvPr>
              <p:cNvSpPr/>
              <p:nvPr/>
            </p:nvSpPr>
            <p:spPr>
              <a:xfrm>
                <a:off x="2858559" y="1519238"/>
                <a:ext cx="1019175" cy="323850"/>
              </a:xfrm>
              <a:prstGeom prst="rect">
                <a:avLst/>
              </a:prstGeom>
              <a:noFill/>
              <a:ln>
                <a:solidFill>
                  <a:sysClr val="windowText" lastClr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Sign in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C638C8F-32F4-A1C2-C592-AA56F04C437F}"/>
                  </a:ext>
                </a:extLst>
              </p:cNvPr>
              <p:cNvSpPr/>
              <p:nvPr/>
            </p:nvSpPr>
            <p:spPr>
              <a:xfrm>
                <a:off x="3895744" y="1519238"/>
                <a:ext cx="1019175" cy="3238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Register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E99C0BD-F361-65DA-62A6-56BD1FF66D97}"/>
                  </a:ext>
                </a:extLst>
              </p:cNvPr>
              <p:cNvSpPr/>
              <p:nvPr/>
            </p:nvSpPr>
            <p:spPr>
              <a:xfrm>
                <a:off x="2846900" y="188606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Username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1D40604-F017-CD1F-801E-BE24E9547029}"/>
                  </a:ext>
                </a:extLst>
              </p:cNvPr>
              <p:cNvSpPr/>
              <p:nvPr/>
            </p:nvSpPr>
            <p:spPr>
              <a:xfrm>
                <a:off x="2855905" y="202422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4D7DBDA-0742-A6CF-C534-C13B6473B17D}"/>
                  </a:ext>
                </a:extLst>
              </p:cNvPr>
              <p:cNvSpPr/>
              <p:nvPr/>
            </p:nvSpPr>
            <p:spPr>
              <a:xfrm>
                <a:off x="2856425" y="220991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Password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96D526D-92B0-1414-9469-85622B1C26C0}"/>
                  </a:ext>
                </a:extLst>
              </p:cNvPr>
              <p:cNvSpPr/>
              <p:nvPr/>
            </p:nvSpPr>
            <p:spPr>
              <a:xfrm>
                <a:off x="2865430" y="234807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8DDDC7F-FCB8-7A0A-2605-8609AA50D718}"/>
                  </a:ext>
                </a:extLst>
              </p:cNvPr>
              <p:cNvSpPr/>
              <p:nvPr/>
            </p:nvSpPr>
            <p:spPr>
              <a:xfrm>
                <a:off x="2865950" y="2543293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Nhập lại Password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F432295-14D8-303C-1A16-DE46A85976EB}"/>
                  </a:ext>
                </a:extLst>
              </p:cNvPr>
              <p:cNvSpPr/>
              <p:nvPr/>
            </p:nvSpPr>
            <p:spPr>
              <a:xfrm>
                <a:off x="2874955" y="2681452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437E925-4DA9-147F-D12E-7E92D5724C1D}"/>
                  </a:ext>
                </a:extLst>
              </p:cNvPr>
              <p:cNvSpPr/>
              <p:nvPr/>
            </p:nvSpPr>
            <p:spPr>
              <a:xfrm>
                <a:off x="2875475" y="287666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Địa chỉ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19DFF8-45D5-ED9C-F913-15DD0A8A3DFE}"/>
                  </a:ext>
                </a:extLst>
              </p:cNvPr>
              <p:cNvSpPr/>
              <p:nvPr/>
            </p:nvSpPr>
            <p:spPr>
              <a:xfrm>
                <a:off x="2884480" y="301482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A7CB018-A025-4574-2D8D-04CC4E5DF059}"/>
                  </a:ext>
                </a:extLst>
              </p:cNvPr>
              <p:cNvSpPr/>
              <p:nvPr/>
            </p:nvSpPr>
            <p:spPr>
              <a:xfrm>
                <a:off x="2885000" y="3210043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Số điện thoại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59E4E7-1608-71F7-2E2D-AD6744F44621}"/>
                  </a:ext>
                </a:extLst>
              </p:cNvPr>
              <p:cNvSpPr/>
              <p:nvPr/>
            </p:nvSpPr>
            <p:spPr>
              <a:xfrm>
                <a:off x="2894005" y="3348202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639B4B-7B39-A039-510E-03031C7C3EE6}"/>
                  </a:ext>
                </a:extLst>
              </p:cNvPr>
              <p:cNvSpPr/>
              <p:nvPr/>
            </p:nvSpPr>
            <p:spPr>
              <a:xfrm>
                <a:off x="2894005" y="3897391"/>
                <a:ext cx="1097280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1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Đăng ký</a:t>
                </a:r>
                <a:endParaRPr lang="en-US" sz="9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B7F87CC-BA8C-4DB1-0C7F-F0CCCB56FEAB}"/>
                  </a:ext>
                </a:extLst>
              </p:cNvPr>
              <p:cNvSpPr/>
              <p:nvPr/>
            </p:nvSpPr>
            <p:spPr>
              <a:xfrm>
                <a:off x="2894525" y="354341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Email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CA11772-F963-B4F1-2286-5264D88E5FC0}"/>
                  </a:ext>
                </a:extLst>
              </p:cNvPr>
              <p:cNvSpPr/>
              <p:nvPr/>
            </p:nvSpPr>
            <p:spPr>
              <a:xfrm>
                <a:off x="2903530" y="368157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5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BCDFAA4-E093-8E1B-9B57-AE139A84B01E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B0EA55C-1493-217B-61B5-76835F7EB7BA}"/>
                </a:ext>
              </a:extLst>
            </p:cNvPr>
            <p:cNvGrpSpPr/>
            <p:nvPr/>
          </p:nvGrpSpPr>
          <p:grpSpPr>
            <a:xfrm>
              <a:off x="2751157" y="1483323"/>
              <a:ext cx="6735677" cy="4010886"/>
              <a:chOff x="2864124" y="2552892"/>
              <a:chExt cx="6735677" cy="401088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/>
              <p:nvPr/>
            </p:nvGrpSpPr>
            <p:grpSpPr>
              <a:xfrm>
                <a:off x="2864124" y="2724348"/>
                <a:ext cx="529987" cy="502810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CBE092-6F97-026E-6BF2-665337DFFBD2}"/>
                  </a:ext>
                </a:extLst>
              </p:cNvPr>
              <p:cNvGrpSpPr/>
              <p:nvPr/>
            </p:nvGrpSpPr>
            <p:grpSpPr>
              <a:xfrm>
                <a:off x="2864124" y="3194195"/>
                <a:ext cx="529987" cy="502810"/>
                <a:chOff x="439337" y="1795464"/>
                <a:chExt cx="963824" cy="9144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2B13448-8A4B-DCC3-8FFC-3DD4EB6D2087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2" name="Graphic 51" descr="Boot outline">
                  <a:extLst>
                    <a:ext uri="{FF2B5EF4-FFF2-40B4-BE49-F238E27FC236}">
                      <a16:creationId xmlns:a16="http://schemas.microsoft.com/office/drawing/2014/main" id="{A210C988-8741-CEEC-26C8-439A75011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19F529-4E16-E8AE-4593-27E291E3541A}"/>
                  </a:ext>
                </a:extLst>
              </p:cNvPr>
              <p:cNvGrpSpPr/>
              <p:nvPr/>
            </p:nvGrpSpPr>
            <p:grpSpPr>
              <a:xfrm>
                <a:off x="2869378" y="3664042"/>
                <a:ext cx="529987" cy="502810"/>
                <a:chOff x="439337" y="1795464"/>
                <a:chExt cx="963824" cy="9144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1DB0763-8477-B3F1-FF29-99AE199045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8" name="Graphic 67" descr="Boot outline">
                  <a:extLst>
                    <a:ext uri="{FF2B5EF4-FFF2-40B4-BE49-F238E27FC236}">
                      <a16:creationId xmlns:a16="http://schemas.microsoft.com/office/drawing/2014/main" id="{BEFB282F-442F-81C4-7029-623F51F17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6F8CF06-D530-FC61-0A5E-38E186EB8448}"/>
                  </a:ext>
                </a:extLst>
              </p:cNvPr>
              <p:cNvGrpSpPr/>
              <p:nvPr/>
            </p:nvGrpSpPr>
            <p:grpSpPr>
              <a:xfrm>
                <a:off x="2869378" y="4161146"/>
                <a:ext cx="529987" cy="502810"/>
                <a:chOff x="439337" y="1795464"/>
                <a:chExt cx="963824" cy="91440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0C50F09-FB93-3133-45F4-D479D99578CE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9" name="Graphic 78" descr="Boot outline">
                  <a:extLst>
                    <a:ext uri="{FF2B5EF4-FFF2-40B4-BE49-F238E27FC236}">
                      <a16:creationId xmlns:a16="http://schemas.microsoft.com/office/drawing/2014/main" id="{54FD1B9B-4F75-362F-E849-7877AF45B7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32A0798-4AD0-23AA-E068-D47F63EA71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91301" y="2552892"/>
                <a:ext cx="6708500" cy="4010886"/>
                <a:chOff x="160709" y="1795464"/>
                <a:chExt cx="2680535" cy="160264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14EB6F7-40E8-6017-BAE5-7ED77F77B1A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2" name="Graphic 81" descr="Boot outline">
                  <a:extLst>
                    <a:ext uri="{FF2B5EF4-FFF2-40B4-BE49-F238E27FC236}">
                      <a16:creationId xmlns:a16="http://schemas.microsoft.com/office/drawing/2014/main" id="{CCC40EF1-FB78-7E91-BBDF-7E4ACE54F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8DF6B65-0C6A-33F0-8024-98E29F3A4C07}"/>
                    </a:ext>
                  </a:extLst>
                </p:cNvPr>
                <p:cNvSpPr/>
                <p:nvPr/>
              </p:nvSpPr>
              <p:spPr>
                <a:xfrm>
                  <a:off x="160709" y="3012132"/>
                  <a:ext cx="2680535" cy="38597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BE91858-36A2-DF95-4962-B7FCF9438C96}"/>
                </a:ext>
              </a:extLst>
            </p:cNvPr>
            <p:cNvSpPr/>
            <p:nvPr/>
          </p:nvSpPr>
          <p:spPr>
            <a:xfrm>
              <a:off x="2778334" y="3793557"/>
              <a:ext cx="6708501" cy="437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9F683A-F928-9665-402C-929A1DBB1664}"/>
                </a:ext>
              </a:extLst>
            </p:cNvPr>
            <p:cNvSpPr/>
            <p:nvPr/>
          </p:nvSpPr>
          <p:spPr>
            <a:xfrm>
              <a:off x="5619685" y="3630241"/>
              <a:ext cx="684415" cy="1633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 dirty="0">
                  <a:solidFill>
                    <a:schemeClr val="tx1"/>
                  </a:solidFill>
                </a:rPr>
                <a:t>Mô tả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3D7B392-C766-B23D-D663-3F8424024B61}"/>
                </a:ext>
              </a:extLst>
            </p:cNvPr>
            <p:cNvGrpSpPr/>
            <p:nvPr/>
          </p:nvGrpSpPr>
          <p:grpSpPr>
            <a:xfrm>
              <a:off x="3227917" y="4550585"/>
              <a:ext cx="963824" cy="914400"/>
              <a:chOff x="682742" y="2509610"/>
              <a:chExt cx="963824" cy="9144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3DB0B7-B851-FA10-7C48-BB1D074E1508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Graphic 90" descr="Boot outline">
                <a:extLst>
                  <a:ext uri="{FF2B5EF4-FFF2-40B4-BE49-F238E27FC236}">
                    <a16:creationId xmlns:a16="http://schemas.microsoft.com/office/drawing/2014/main" id="{1DAC19E1-BD94-B730-CC57-80200AED3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5B8131D-A7F4-0863-EFDF-676628E12059}"/>
                </a:ext>
              </a:extLst>
            </p:cNvPr>
            <p:cNvGrpSpPr/>
            <p:nvPr/>
          </p:nvGrpSpPr>
          <p:grpSpPr>
            <a:xfrm>
              <a:off x="4388945" y="4554523"/>
              <a:ext cx="963824" cy="914400"/>
              <a:chOff x="682742" y="2509610"/>
              <a:chExt cx="963824" cy="9144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D1F6816-EE75-AC99-0FFA-0947F133A196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Graphic 96" descr="Boot outline">
                <a:extLst>
                  <a:ext uri="{FF2B5EF4-FFF2-40B4-BE49-F238E27FC236}">
                    <a16:creationId xmlns:a16="http://schemas.microsoft.com/office/drawing/2014/main" id="{4938ABCB-B198-4B94-44E1-83BB39343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815D6A8-EC69-287D-AED9-571F6B79636D}"/>
                </a:ext>
              </a:extLst>
            </p:cNvPr>
            <p:cNvGrpSpPr/>
            <p:nvPr/>
          </p:nvGrpSpPr>
          <p:grpSpPr>
            <a:xfrm>
              <a:off x="5599397" y="4554523"/>
              <a:ext cx="963824" cy="914400"/>
              <a:chOff x="682742" y="2509610"/>
              <a:chExt cx="963824" cy="9144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8172F22-5D28-03A7-C1DE-258732E52A42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0" name="Graphic 99" descr="Boot outline">
                <a:extLst>
                  <a:ext uri="{FF2B5EF4-FFF2-40B4-BE49-F238E27FC236}">
                    <a16:creationId xmlns:a16="http://schemas.microsoft.com/office/drawing/2014/main" id="{5F974049-DE5F-6FA7-3BCA-3E805B76A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A4D4153-A536-2438-8B27-84567577CD4C}"/>
                </a:ext>
              </a:extLst>
            </p:cNvPr>
            <p:cNvGrpSpPr/>
            <p:nvPr/>
          </p:nvGrpSpPr>
          <p:grpSpPr>
            <a:xfrm>
              <a:off x="6809849" y="4554523"/>
              <a:ext cx="963824" cy="914400"/>
              <a:chOff x="682742" y="2509610"/>
              <a:chExt cx="963824" cy="9144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E30E5A-15E7-FDC7-DE1B-CF2D4B6EC914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Graphic 102" descr="Boot outline">
                <a:extLst>
                  <a:ext uri="{FF2B5EF4-FFF2-40B4-BE49-F238E27FC236}">
                    <a16:creationId xmlns:a16="http://schemas.microsoft.com/office/drawing/2014/main" id="{A677289D-EB31-4477-1303-CA18B78E7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7EB9CA9-5A93-C5C8-A166-7CD2CF8EB2CD}"/>
                </a:ext>
              </a:extLst>
            </p:cNvPr>
            <p:cNvGrpSpPr/>
            <p:nvPr/>
          </p:nvGrpSpPr>
          <p:grpSpPr>
            <a:xfrm>
              <a:off x="8020301" y="4554523"/>
              <a:ext cx="963824" cy="914400"/>
              <a:chOff x="682742" y="2509610"/>
              <a:chExt cx="963824" cy="9144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FB00B9F-3EFE-155E-6FC4-0AD9562BDAD6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Graphic 105" descr="Boot outline">
                <a:extLst>
                  <a:ext uri="{FF2B5EF4-FFF2-40B4-BE49-F238E27FC236}">
                    <a16:creationId xmlns:a16="http://schemas.microsoft.com/office/drawing/2014/main" id="{3550A917-E7E2-05C4-F331-20CF89693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ED162E6-E1DD-5C0F-7F12-E431D7EEAC0E}"/>
                </a:ext>
              </a:extLst>
            </p:cNvPr>
            <p:cNvSpPr/>
            <p:nvPr/>
          </p:nvSpPr>
          <p:spPr>
            <a:xfrm>
              <a:off x="5147472" y="4297197"/>
              <a:ext cx="1628840" cy="16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 dirty="0">
                  <a:solidFill>
                    <a:schemeClr val="tx1"/>
                  </a:solidFill>
                </a:rPr>
                <a:t>Sản phẩm tương tự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7AA2E6E-7175-3AA2-D156-E3E217B62F2A}"/>
                </a:ext>
              </a:extLst>
            </p:cNvPr>
            <p:cNvSpPr/>
            <p:nvPr/>
          </p:nvSpPr>
          <p:spPr>
            <a:xfrm>
              <a:off x="6130974" y="1699689"/>
              <a:ext cx="3355860" cy="1863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Tên sản phẩm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(Giảm XX%)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1.050.000 VND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Size	</a:t>
              </a:r>
            </a:p>
            <a:p>
              <a:pPr algn="ctr">
                <a:lnSpc>
                  <a:spcPct val="150000"/>
                </a:lnSpc>
              </a:pPr>
              <a:endParaRPr lang="vi-VN" sz="1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vi-VN" sz="900" dirty="0">
                  <a:solidFill>
                    <a:schemeClr val="tx1"/>
                  </a:solidFill>
                </a:rPr>
                <a:t>Category: GIAYCOTHAP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D49E4F0-3D6B-AAC6-5F64-44C45CFE03BC}"/>
                </a:ext>
              </a:extLst>
            </p:cNvPr>
            <p:cNvSpPr/>
            <p:nvPr/>
          </p:nvSpPr>
          <p:spPr>
            <a:xfrm>
              <a:off x="7855344" y="2735460"/>
              <a:ext cx="643693" cy="22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38        </a:t>
              </a:r>
              <a:r>
                <a:rPr lang="vi-VN" sz="600" dirty="0">
                  <a:solidFill>
                    <a:schemeClr val="tx1"/>
                  </a:solidFill>
                </a:rPr>
                <a:t>v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5170DF3-CCD9-C597-D89D-B2A897E315F0}"/>
                </a:ext>
              </a:extLst>
            </p:cNvPr>
            <p:cNvSpPr/>
            <p:nvPr/>
          </p:nvSpPr>
          <p:spPr>
            <a:xfrm>
              <a:off x="6966738" y="3048882"/>
              <a:ext cx="643693" cy="22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00" dirty="0">
                  <a:solidFill>
                    <a:schemeClr val="tx1"/>
                  </a:solidFill>
                </a:rPr>
                <a:t>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830D512-AC96-F7AB-9202-A3AFE59E4837}"/>
                </a:ext>
              </a:extLst>
            </p:cNvPr>
            <p:cNvSpPr/>
            <p:nvPr/>
          </p:nvSpPr>
          <p:spPr>
            <a:xfrm>
              <a:off x="7836195" y="3047192"/>
              <a:ext cx="1097280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Thêm vào giỏ</a:t>
              </a:r>
              <a:endParaRPr lang="en-US" sz="900" dirty="0"/>
            </a:p>
          </p:txBody>
        </p:sp>
        <p:pic>
          <p:nvPicPr>
            <p:cNvPr id="124" name="Graphic 5" descr="Badge Heart with solid fill">
              <a:extLst>
                <a:ext uri="{FF2B5EF4-FFF2-40B4-BE49-F238E27FC236}">
                  <a16:creationId xmlns:a16="http://schemas.microsoft.com/office/drawing/2014/main" id="{9E2110F5-676B-5464-1718-961E59B89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9673" y="3077610"/>
              <a:ext cx="159132" cy="159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55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A2B756-5EB1-AA8D-72B9-AAD153C257AF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7201577-82DE-8072-D5BA-963D1DC4CB18}"/>
                </a:ext>
              </a:extLst>
            </p:cNvPr>
            <p:cNvGrpSpPr/>
            <p:nvPr/>
          </p:nvGrpSpPr>
          <p:grpSpPr>
            <a:xfrm>
              <a:off x="2142066" y="1204912"/>
              <a:ext cx="7907867" cy="4448175"/>
              <a:chOff x="2142066" y="1204912"/>
              <a:chExt cx="7907867" cy="4448175"/>
            </a:xfrm>
          </p:grpSpPr>
          <p:sp>
            <p:nvSpPr>
              <p:cNvPr id="4" name="Shape 27">
                <a:extLst>
                  <a:ext uri="{FF2B5EF4-FFF2-40B4-BE49-F238E27FC236}">
                    <a16:creationId xmlns:a16="http://schemas.microsoft.com/office/drawing/2014/main" id="{00000000-0008-0000-0300-00001B000000}"/>
                  </a:ext>
                </a:extLst>
              </p:cNvPr>
              <p:cNvSpPr/>
              <p:nvPr/>
            </p:nvSpPr>
            <p:spPr>
              <a:xfrm>
                <a:off x="3227917" y="1519238"/>
                <a:ext cx="44481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FFF1BD-B177-352C-DA81-B84CCEF35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2066" y="1204912"/>
                <a:ext cx="7907867" cy="4448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F0939B-400B-6E77-F452-0A0871CB32AF}"/>
                  </a:ext>
                </a:extLst>
              </p:cNvPr>
              <p:cNvSpPr/>
              <p:nvPr/>
            </p:nvSpPr>
            <p:spPr>
              <a:xfrm>
                <a:off x="3184844" y="1368553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HOME</a:t>
                </a:r>
                <a:endParaRPr lang="en-US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9084FAC-208C-4E99-A4A6-BEE4F6FF5E31}"/>
                  </a:ext>
                </a:extLst>
              </p:cNvPr>
              <p:cNvGrpSpPr/>
              <p:nvPr/>
            </p:nvGrpSpPr>
            <p:grpSpPr>
              <a:xfrm>
                <a:off x="7484787" y="1345502"/>
                <a:ext cx="1448688" cy="266700"/>
                <a:chOff x="8305208" y="1327214"/>
                <a:chExt cx="1448688" cy="266700"/>
              </a:xfrm>
            </p:grpSpPr>
            <p:pic>
              <p:nvPicPr>
                <p:cNvPr id="13" name="Graphic 5" descr="Badge Heart with solid fill">
                  <a:extLst>
                    <a:ext uri="{FF2B5EF4-FFF2-40B4-BE49-F238E27FC236}">
                      <a16:creationId xmlns:a16="http://schemas.microsoft.com/office/drawing/2014/main" id="{8BAFC00A-5C2B-3DA1-736E-55DF2880EC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5208" y="1327214"/>
                  <a:ext cx="266700" cy="266700"/>
                </a:xfrm>
                <a:prstGeom prst="rect">
                  <a:avLst/>
                </a:prstGeom>
              </p:spPr>
            </p:pic>
            <p:pic>
              <p:nvPicPr>
                <p:cNvPr id="14" name="Graphic 10" descr="Shopping cart with solid fill">
                  <a:extLst>
                    <a:ext uri="{FF2B5EF4-FFF2-40B4-BE49-F238E27FC236}">
                      <a16:creationId xmlns:a16="http://schemas.microsoft.com/office/drawing/2014/main" id="{051D5ECF-1804-C1BB-3699-41B31F5E3F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0017" y="1328738"/>
                  <a:ext cx="265176" cy="265176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465000-A65C-5A90-5D04-CDA3F61BEE84}"/>
                    </a:ext>
                  </a:extLst>
                </p:cNvPr>
                <p:cNvSpPr/>
                <p:nvPr/>
              </p:nvSpPr>
              <p:spPr>
                <a:xfrm>
                  <a:off x="8958940" y="1370076"/>
                  <a:ext cx="62865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vi-VN" sz="700" b="0" dirty="0">
                      <a:solidFill>
                        <a:sysClr val="windowText" lastClr="000000"/>
                      </a:solidFill>
                    </a:rPr>
                    <a:t>Đăng nhập</a:t>
                  </a:r>
                  <a:endParaRPr lang="en-US" sz="700" b="0" dirty="0">
                    <a:solidFill>
                      <a:sysClr val="windowText" lastClr="000000"/>
                    </a:solidFill>
                  </a:endParaRPr>
                </a:p>
              </p:txBody>
            </p:sp>
            <p:pic>
              <p:nvPicPr>
                <p:cNvPr id="9" name="Graphic 17" descr="User outline">
                  <a:extLst>
                    <a:ext uri="{FF2B5EF4-FFF2-40B4-BE49-F238E27FC236}">
                      <a16:creationId xmlns:a16="http://schemas.microsoft.com/office/drawing/2014/main" id="{9250FD88-D7E4-4DFF-73A6-C35D6D10B0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8720" y="1328738"/>
                  <a:ext cx="265176" cy="265176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E04C72-964D-F7B7-9216-4219BC4F6D3F}"/>
                  </a:ext>
                </a:extLst>
              </p:cNvPr>
              <p:cNvSpPr/>
              <p:nvPr/>
            </p:nvSpPr>
            <p:spPr>
              <a:xfrm>
                <a:off x="3799778" y="1363791"/>
                <a:ext cx="715071" cy="230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 dirty="0">
                    <a:solidFill>
                      <a:sysClr val="windowText" lastClr="000000"/>
                    </a:solidFill>
                  </a:rPr>
                  <a:t>SẢN PHẨM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25AD432-340F-2134-8C8B-8DE52B5B3450}"/>
                  </a:ext>
                </a:extLst>
              </p:cNvPr>
              <p:cNvGrpSpPr/>
              <p:nvPr/>
            </p:nvGrpSpPr>
            <p:grpSpPr>
              <a:xfrm>
                <a:off x="2611891" y="2497930"/>
                <a:ext cx="6968215" cy="3013044"/>
                <a:chOff x="2611891" y="2497930"/>
                <a:chExt cx="6968215" cy="3013044"/>
              </a:xfrm>
            </p:grpSpPr>
            <p:sp>
              <p:nvSpPr>
                <p:cNvPr id="5" name="Shape 54">
                  <a:extLst>
                    <a:ext uri="{FF2B5EF4-FFF2-40B4-BE49-F238E27FC236}">
                      <a16:creationId xmlns:a16="http://schemas.microsoft.com/office/drawing/2014/main" id="{00000000-0008-0000-0300-000036000000}"/>
                    </a:ext>
                  </a:extLst>
                </p:cNvPr>
                <p:cNvSpPr/>
                <p:nvPr/>
              </p:nvSpPr>
              <p:spPr>
                <a:xfrm>
                  <a:off x="7666567" y="5148263"/>
                  <a:ext cx="781050" cy="2952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6BAE50F-3690-3BB9-E3E5-230E88C4082A}"/>
                    </a:ext>
                  </a:extLst>
                </p:cNvPr>
                <p:cNvSpPr/>
                <p:nvPr/>
              </p:nvSpPr>
              <p:spPr>
                <a:xfrm>
                  <a:off x="2611891" y="2497930"/>
                  <a:ext cx="6968215" cy="30130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D7FD954D-77DE-15A8-3E44-B32DB5441F18}"/>
                    </a:ext>
                  </a:extLst>
                </p:cNvPr>
                <p:cNvGrpSpPr/>
                <p:nvPr/>
              </p:nvGrpSpPr>
              <p:grpSpPr>
                <a:xfrm>
                  <a:off x="2864123" y="2724347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62A293B7-C65F-0075-B897-80A280EF1D3C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6394B6ED-A107-4E7C-3F81-98680113D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1" name="Graphic 20" descr="Boot outline">
                      <a:extLst>
                        <a:ext uri="{FF2B5EF4-FFF2-40B4-BE49-F238E27FC236}">
                          <a16:creationId xmlns:a16="http://schemas.microsoft.com/office/drawing/2014/main" id="{2593DE32-DF94-0C6A-C07D-18CDF6761A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687EAAE-B56C-7202-E721-31234811B736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376404B2-6525-6338-3AF5-972B884EF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6" name="Graphic 25" descr="Boot outline">
                      <a:extLst>
                        <a:ext uri="{FF2B5EF4-FFF2-40B4-BE49-F238E27FC236}">
                          <a16:creationId xmlns:a16="http://schemas.microsoft.com/office/drawing/2014/main" id="{B8FA8673-9FD9-085C-19A1-6369A7A5E6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3CDBE9DD-E1B9-FE5B-95F9-C6304BC8D65C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C103DB8D-5788-2818-64EA-4D8D8B7BA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9" name="Graphic 28" descr="Boot outline">
                      <a:extLst>
                        <a:ext uri="{FF2B5EF4-FFF2-40B4-BE49-F238E27FC236}">
                          <a16:creationId xmlns:a16="http://schemas.microsoft.com/office/drawing/2014/main" id="{AFF5050B-DCEA-BC9D-2C95-A12DB6BF98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73DD0F21-065C-8F59-8A13-9468C9D71FBB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AB77376-2E77-FDC9-FBBB-0908732892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2" name="Graphic 31" descr="Boot outline">
                      <a:extLst>
                        <a:ext uri="{FF2B5EF4-FFF2-40B4-BE49-F238E27FC236}">
                          <a16:creationId xmlns:a16="http://schemas.microsoft.com/office/drawing/2014/main" id="{AA237ED4-F49D-0DAB-A0A7-063E62F739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6A5053C4-9B88-9A01-6513-CAB7F6AB7B40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9877A08-7FCC-4D79-E1CF-C9E2607D6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5" name="Graphic 34" descr="Boot outline">
                      <a:extLst>
                        <a:ext uri="{FF2B5EF4-FFF2-40B4-BE49-F238E27FC236}">
                          <a16:creationId xmlns:a16="http://schemas.microsoft.com/office/drawing/2014/main" id="{EF05194D-5F2A-6BE0-9BC9-F95BABF885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45B2AD8-9517-27C0-BAD6-E2CCC4CE6047}"/>
                    </a:ext>
                  </a:extLst>
                </p:cNvPr>
                <p:cNvGrpSpPr/>
                <p:nvPr/>
              </p:nvGrpSpPr>
              <p:grpSpPr>
                <a:xfrm>
                  <a:off x="2864123" y="3578801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CECBE092-6F97-026E-6BF2-665337DFFBD2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B2B13448-8A4B-DCC3-8FFC-3DD4EB6D2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2" name="Graphic 51" descr="Boot outline">
                      <a:extLst>
                        <a:ext uri="{FF2B5EF4-FFF2-40B4-BE49-F238E27FC236}">
                          <a16:creationId xmlns:a16="http://schemas.microsoft.com/office/drawing/2014/main" id="{A210C988-8741-CEEC-26C8-439A750113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0FBABA33-7AA2-93E3-4D32-14B80688DBFE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3BFB709A-3476-8EC0-576A-ACD138B24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Graphic 49" descr="Boot outline">
                      <a:extLst>
                        <a:ext uri="{FF2B5EF4-FFF2-40B4-BE49-F238E27FC236}">
                          <a16:creationId xmlns:a16="http://schemas.microsoft.com/office/drawing/2014/main" id="{EDE60E28-109A-818B-45E8-01AC7A797D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C8962785-990E-290D-DCD8-24C595930139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91B766DE-440F-0A49-A8DF-92497B160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8" name="Graphic 47" descr="Boot outline">
                      <a:extLst>
                        <a:ext uri="{FF2B5EF4-FFF2-40B4-BE49-F238E27FC236}">
                          <a16:creationId xmlns:a16="http://schemas.microsoft.com/office/drawing/2014/main" id="{3ED70F57-B449-9FD5-06D6-C2293470DF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2086A01E-CCFF-5F06-5615-D3B9C02CD1F1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D0A13A31-8E54-2622-925F-F4890B0B8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6" name="Graphic 45" descr="Boot outline">
                      <a:extLst>
                        <a:ext uri="{FF2B5EF4-FFF2-40B4-BE49-F238E27FC236}">
                          <a16:creationId xmlns:a16="http://schemas.microsoft.com/office/drawing/2014/main" id="{0971ADA8-7990-C72A-AC17-ACA5DD02B9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BFEE20A4-C60E-3EF3-24C2-B83A742D97A7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1B019D28-0EC0-F155-FF21-1FFDBC72E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4" name="Graphic 43" descr="Boot outline">
                      <a:extLst>
                        <a:ext uri="{FF2B5EF4-FFF2-40B4-BE49-F238E27FC236}">
                          <a16:creationId xmlns:a16="http://schemas.microsoft.com/office/drawing/2014/main" id="{D161C422-76E1-ABCF-0999-0487DF4501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8FCC9373-240A-666B-9E08-9DAB4C036505}"/>
                    </a:ext>
                  </a:extLst>
                </p:cNvPr>
                <p:cNvGrpSpPr/>
                <p:nvPr/>
              </p:nvGrpSpPr>
              <p:grpSpPr>
                <a:xfrm>
                  <a:off x="2873678" y="4433255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1719F529-4E16-E8AE-4593-27E291E3541A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31DB0763-8477-B3F1-FF29-99AE199045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8" name="Graphic 67" descr="Boot outline">
                      <a:extLst>
                        <a:ext uri="{FF2B5EF4-FFF2-40B4-BE49-F238E27FC236}">
                          <a16:creationId xmlns:a16="http://schemas.microsoft.com/office/drawing/2014/main" id="{BEFB282F-442F-81C4-7029-623F51F17B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C7E8A50C-F80C-333A-5B41-B92960E1BFA7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B63055EE-646E-4281-1D71-ADEC097FC3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6" name="Graphic 65" descr="Boot outline">
                      <a:extLst>
                        <a:ext uri="{FF2B5EF4-FFF2-40B4-BE49-F238E27FC236}">
                          <a16:creationId xmlns:a16="http://schemas.microsoft.com/office/drawing/2014/main" id="{3C7D39CC-15A8-1889-0DD0-06CC3C5863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A7B294A-6492-B1B3-FE62-93EFEA64EC17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6FAC647E-6542-9911-DC1A-4A5BB978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4" name="Graphic 63" descr="Boot outline">
                      <a:extLst>
                        <a:ext uri="{FF2B5EF4-FFF2-40B4-BE49-F238E27FC236}">
                          <a16:creationId xmlns:a16="http://schemas.microsoft.com/office/drawing/2014/main" id="{8F306793-C333-4A8F-20A3-DFA0FDC517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F79C59A3-7A9D-6020-6417-29D9BB05F85E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7A6F7FE4-131B-4223-3962-35B6790F8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2" name="Graphic 61" descr="Boot outline">
                      <a:extLst>
                        <a:ext uri="{FF2B5EF4-FFF2-40B4-BE49-F238E27FC236}">
                          <a16:creationId xmlns:a16="http://schemas.microsoft.com/office/drawing/2014/main" id="{1DB26422-6E88-C46A-7D92-0E702A3F6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321509BE-9693-8F0F-745F-FB0F8CD2391C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67B0CD36-4475-4A5F-7C85-E1071CE9C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0" name="Graphic 59" descr="Boot outline">
                      <a:extLst>
                        <a:ext uri="{FF2B5EF4-FFF2-40B4-BE49-F238E27FC236}">
                          <a16:creationId xmlns:a16="http://schemas.microsoft.com/office/drawing/2014/main" id="{F44ECC2F-CCAD-6426-C519-BC9BB75A99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Wishlist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93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56F9E2D-465B-545C-4860-F90803F5039B}"/>
              </a:ext>
            </a:extLst>
          </p:cNvPr>
          <p:cNvGrpSpPr/>
          <p:nvPr/>
        </p:nvGrpSpPr>
        <p:grpSpPr>
          <a:xfrm>
            <a:off x="2123731" y="1204912"/>
            <a:ext cx="7907867" cy="4448175"/>
            <a:chOff x="2123731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Shopping Cart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C61CE94-2C65-821F-C9EE-A6304C1EE457}"/>
                </a:ext>
              </a:extLst>
            </p:cNvPr>
            <p:cNvGrpSpPr/>
            <p:nvPr/>
          </p:nvGrpSpPr>
          <p:grpSpPr>
            <a:xfrm>
              <a:off x="2142066" y="2409060"/>
              <a:ext cx="5363073" cy="258137"/>
              <a:chOff x="2510640" y="2466210"/>
              <a:chExt cx="5346923" cy="18990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85C103E-95BC-E142-D5FC-00AE139B93D6}"/>
                  </a:ext>
                </a:extLst>
              </p:cNvPr>
              <p:cNvGrpSpPr/>
              <p:nvPr/>
            </p:nvGrpSpPr>
            <p:grpSpPr>
              <a:xfrm>
                <a:off x="2510640" y="2466210"/>
                <a:ext cx="4443911" cy="180975"/>
                <a:chOff x="2510640" y="2466210"/>
                <a:chExt cx="4443911" cy="180975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90AD677-26BB-9247-1D22-D415CB3E10D6}"/>
                    </a:ext>
                  </a:extLst>
                </p:cNvPr>
                <p:cNvSpPr/>
                <p:nvPr/>
              </p:nvSpPr>
              <p:spPr>
                <a:xfrm>
                  <a:off x="2864123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Sản phẩm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A51AC0F-0705-FFB2-0412-677D6B7CCC9F}"/>
                    </a:ext>
                  </a:extLst>
                </p:cNvPr>
                <p:cNvSpPr/>
                <p:nvPr/>
              </p:nvSpPr>
              <p:spPr>
                <a:xfrm>
                  <a:off x="2510640" y="2466210"/>
                  <a:ext cx="353483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>
                      <a:solidFill>
                        <a:schemeClr val="tx1"/>
                      </a:solidFill>
                    </a:rPr>
                    <a:t>O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6345639-99F1-5B0C-6193-175B95F69384}"/>
                    </a:ext>
                  </a:extLst>
                </p:cNvPr>
                <p:cNvSpPr/>
                <p:nvPr/>
              </p:nvSpPr>
              <p:spPr>
                <a:xfrm>
                  <a:off x="4590323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Size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063D869-1DEE-F499-E069-627FE7BAAFBA}"/>
                    </a:ext>
                  </a:extLst>
                </p:cNvPr>
                <p:cNvSpPr/>
                <p:nvPr/>
              </p:nvSpPr>
              <p:spPr>
                <a:xfrm>
                  <a:off x="5271574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Giá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6BD2E40-0390-9343-E3B0-978AD31583EF}"/>
                    </a:ext>
                  </a:extLst>
                </p:cNvPr>
                <p:cNvSpPr/>
                <p:nvPr/>
              </p:nvSpPr>
              <p:spPr>
                <a:xfrm>
                  <a:off x="6040151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Số lượng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A14ED6B-410F-2177-4D57-66E4BC4D6448}"/>
                  </a:ext>
                </a:extLst>
              </p:cNvPr>
              <p:cNvSpPr/>
              <p:nvPr/>
            </p:nvSpPr>
            <p:spPr>
              <a:xfrm>
                <a:off x="6943163" y="2475138"/>
                <a:ext cx="91440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dirty="0">
                    <a:solidFill>
                      <a:schemeClr val="tx1"/>
                    </a:solidFill>
                  </a:rPr>
                  <a:t>Tổng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4B753-6401-EC32-1A4B-F9383400AA71}"/>
                </a:ext>
              </a:extLst>
            </p:cNvPr>
            <p:cNvSpPr/>
            <p:nvPr/>
          </p:nvSpPr>
          <p:spPr>
            <a:xfrm>
              <a:off x="7779597" y="2402047"/>
              <a:ext cx="2107354" cy="2884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Thành tiền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Tổng đơn:	4.050.000 VND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Shipping:	30.000 VND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Thành tiền: 	4.080.000 VND</a:t>
              </a:r>
            </a:p>
            <a:p>
              <a:pPr>
                <a:lnSpc>
                  <a:spcPct val="300000"/>
                </a:lnSpc>
              </a:pPr>
              <a:endParaRPr lang="vi-VN" sz="1100" dirty="0">
                <a:solidFill>
                  <a:schemeClr val="tx1"/>
                </a:solidFill>
              </a:endParaRPr>
            </a:p>
            <a:p>
              <a:pPr>
                <a:lnSpc>
                  <a:spcPct val="300000"/>
                </a:lnSpc>
              </a:pPr>
              <a:endParaRPr lang="vi-V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/>
            <p:nvPr/>
          </p:nvCxnSpPr>
          <p:spPr>
            <a:xfrm>
              <a:off x="2305049" y="2628900"/>
              <a:ext cx="5371043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0FA83E5-D6F2-DFD1-8E75-B693898F2EB1}"/>
                </a:ext>
              </a:extLst>
            </p:cNvPr>
            <p:cNvGrpSpPr/>
            <p:nvPr/>
          </p:nvGrpSpPr>
          <p:grpSpPr>
            <a:xfrm>
              <a:off x="2305049" y="2647311"/>
              <a:ext cx="5371951" cy="401436"/>
              <a:chOff x="2305049" y="2647311"/>
              <a:chExt cx="5371951" cy="40143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65DBFA3-5866-2A8A-28AB-322A0B34814E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A37CCE9-9E03-35E6-A92F-4703B1CAAB50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5F5708B5-195F-C8CB-DBB2-D12ACC6432C1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543BCB1-190C-ADE3-6F34-E1137AD86F2B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A66549-3C68-BA8E-B93F-4AAA7AAA11BB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F1450F-AA17-1D35-C531-7108B23392A6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66EAC42-98A7-5AC6-AFC0-429B173BBB73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3A6C2FE-1198-7499-C917-233942FAB9BA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439CFE4-1C50-67F5-DDA4-0C21282AEDE2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93A4E88-5D72-BF49-C82E-A7E531827EAC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3AE1A16-77EC-F9DB-1C08-7049D9C25D35}"/>
                </a:ext>
              </a:extLst>
            </p:cNvPr>
            <p:cNvGrpSpPr/>
            <p:nvPr/>
          </p:nvGrpSpPr>
          <p:grpSpPr>
            <a:xfrm>
              <a:off x="2305049" y="3141865"/>
              <a:ext cx="5371951" cy="401436"/>
              <a:chOff x="2305049" y="2647311"/>
              <a:chExt cx="5371951" cy="401436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DC11934F-2843-C300-7DCC-BC215DE982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805CBAD-03AF-6C08-F57B-5C097B4E826B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9" name="Graphic 158" descr="Boot outline">
                  <a:extLst>
                    <a:ext uri="{FF2B5EF4-FFF2-40B4-BE49-F238E27FC236}">
                      <a16:creationId xmlns:a16="http://schemas.microsoft.com/office/drawing/2014/main" id="{76AC97D3-8D4D-307E-9D54-BDA1776A7A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721F954-87E0-8E98-F37A-F4E6CB449C78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2041262B-9F2C-1D58-360E-E9C0EAD31337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7CC5536C-ADFC-E543-7576-5F4FA9A7B642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5882194C-8805-B876-FEF7-351E485B3493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DEF model OXY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1C527ABF-877A-7D20-2583-A16ABA1F45CB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D0301B09-32BA-8F2F-577F-D60BD0D686BF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BBF5F119-9504-8C0E-2BE0-907FDBA6D8A8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2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CD77BED7-6EB5-BD07-0270-3786C86B1E74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2.700.000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FDD5B5BB-F20D-9CEE-3F8F-2E43BA88A997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B808A05-661E-8B70-E47C-B6D638997600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53CDD9A-7D00-59DD-4AC5-F5A89F103240}"/>
                </a:ext>
              </a:extLst>
            </p:cNvPr>
            <p:cNvGrpSpPr/>
            <p:nvPr/>
          </p:nvGrpSpPr>
          <p:grpSpPr>
            <a:xfrm>
              <a:off x="2305049" y="3637824"/>
              <a:ext cx="5371951" cy="401436"/>
              <a:chOff x="2305049" y="2647311"/>
              <a:chExt cx="5371951" cy="401436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4BAA2BB-B4C0-BE13-0486-1F00B9F6DC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2B513E4B-8939-A671-A718-D862EAB78CFB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3" name="Graphic 172" descr="Boot outline">
                  <a:extLst>
                    <a:ext uri="{FF2B5EF4-FFF2-40B4-BE49-F238E27FC236}">
                      <a16:creationId xmlns:a16="http://schemas.microsoft.com/office/drawing/2014/main" id="{0E1FD7EB-A5AE-3513-FD06-6085F82E3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A6A57D6-E0F1-DFF3-07E0-BBA076BF8791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6868197E-F41E-498D-7781-7B9F0EE3E1AC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E1F74072-1207-F67C-F646-AFACB7729255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C98ED084-EDB0-110C-E5D7-F57261290E43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8BBDBE05-825D-20D9-E0B7-6B7C56C02727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00537A61-8F98-FFEC-3356-8A0FD8764054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3E0CD8C2-4DCF-7AE7-3020-DA9A4C71D09F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A70A2B75-BEB6-53FE-386B-2D648B9D8D98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12EE67A1-7B54-7D26-8D10-CFF5BA8C8955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815E8DB3-8E2A-041F-01F5-64E7BC6387F9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7DAFED0-1DF1-9431-8593-E9B326C3E5DF}"/>
                </a:ext>
              </a:extLst>
            </p:cNvPr>
            <p:cNvGrpSpPr/>
            <p:nvPr/>
          </p:nvGrpSpPr>
          <p:grpSpPr>
            <a:xfrm>
              <a:off x="2305049" y="4133783"/>
              <a:ext cx="5371951" cy="401436"/>
              <a:chOff x="2305049" y="2647311"/>
              <a:chExt cx="5371951" cy="401436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4A8B1C39-A115-A97C-EBE1-712EE05E7D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0C49647-EEDD-2D2F-8F1E-D88C0927B0C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7" name="Graphic 186" descr="Boot outline">
                  <a:extLst>
                    <a:ext uri="{FF2B5EF4-FFF2-40B4-BE49-F238E27FC236}">
                      <a16:creationId xmlns:a16="http://schemas.microsoft.com/office/drawing/2014/main" id="{54FC251B-348F-7921-468C-0C86F60684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57854769-53E3-D193-A42E-A82F2D6F8028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8235BFB7-D3BD-C0AA-B098-53836C61AECB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95CE2D7-D5C4-FEC4-F52C-E04A32DE727C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449D544E-0430-3CCE-D7DE-0184A3EDE8BB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2F573C5-1C42-C120-735D-61C457438AC9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9A7C8151-704B-66D2-C1E4-1789B5F173AF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E89818A-6F41-FBD4-BD6B-50A348C3374D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336B4F5-C024-618A-C4D6-446F0DBAE43A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F2102ED9-9887-0172-8E8C-77A1ED99CFE2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08E25A7D-E10D-18EA-07BF-CF1831BB895F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F5322D4-F626-00E2-2280-8587EAD2C92B}"/>
                </a:ext>
              </a:extLst>
            </p:cNvPr>
            <p:cNvGrpSpPr/>
            <p:nvPr/>
          </p:nvGrpSpPr>
          <p:grpSpPr>
            <a:xfrm>
              <a:off x="2305049" y="4629742"/>
              <a:ext cx="5371951" cy="401436"/>
              <a:chOff x="2305049" y="2647311"/>
              <a:chExt cx="5371951" cy="40143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5C8F2DB7-1770-999D-97BD-4154CD5CD0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B743BD0D-57AB-A552-A0A0-C06C34BB9F2A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1" name="Graphic 200" descr="Boot outline">
                  <a:extLst>
                    <a:ext uri="{FF2B5EF4-FFF2-40B4-BE49-F238E27FC236}">
                      <a16:creationId xmlns:a16="http://schemas.microsoft.com/office/drawing/2014/main" id="{FFBEE041-A9A6-B9E5-5717-24465BE4DA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382C413-66B5-DF76-7C1C-43185B297BD1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593C1742-972F-8ACA-AD64-950103F6E986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A8B6FA16-BA36-B38B-D259-902A81380B06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D34C63CC-2C53-6D8D-1689-77E43F8E8372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14F7846-03D5-6C70-F9B9-D6346A4594C5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07AE505-61C3-9DEF-E241-A8D14E1ED674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854DC3D0-3FB9-D835-981C-7375CF44C323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4B65B90E-A38C-38A2-BA2E-8E501C8DB25C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C84BCAA-F1D9-AA73-4587-92B0B7B46200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419644F6-B7E3-24D6-F922-82CF6BD0F8A7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3B7DEFD-AE1D-B41C-9189-06AD495C7271}"/>
                </a:ext>
              </a:extLst>
            </p:cNvPr>
            <p:cNvCxnSpPr/>
            <p:nvPr/>
          </p:nvCxnSpPr>
          <p:spPr>
            <a:xfrm>
              <a:off x="7912184" y="2866029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8" name="Graphic 207" descr="Badge Tick1 with solid fill">
              <a:extLst>
                <a:ext uri="{FF2B5EF4-FFF2-40B4-BE49-F238E27FC236}">
                  <a16:creationId xmlns:a16="http://schemas.microsoft.com/office/drawing/2014/main" id="{C11211DD-CA39-55FD-3B7A-E300730ED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6670" y="2809965"/>
              <a:ext cx="91440" cy="91440"/>
            </a:xfrm>
            <a:prstGeom prst="rect">
              <a:avLst/>
            </a:prstGeom>
          </p:spPr>
        </p:pic>
        <p:pic>
          <p:nvPicPr>
            <p:cNvPr id="209" name="Graphic 208" descr="Badge Tick1 with solid fill">
              <a:extLst>
                <a:ext uri="{FF2B5EF4-FFF2-40B4-BE49-F238E27FC236}">
                  <a16:creationId xmlns:a16="http://schemas.microsoft.com/office/drawing/2014/main" id="{E18591C5-74F2-C150-0B7D-1C8C25AA8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6670" y="3295091"/>
              <a:ext cx="91440" cy="91440"/>
            </a:xfrm>
            <a:prstGeom prst="rect">
              <a:avLst/>
            </a:prstGeom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90458" y="4692996"/>
              <a:ext cx="1670728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Tiến hành đặt hàng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65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08A4EADB-D662-039E-75FF-9029E54E1659}"/>
              </a:ext>
            </a:extLst>
          </p:cNvPr>
          <p:cNvGrpSpPr/>
          <p:nvPr/>
        </p:nvGrpSpPr>
        <p:grpSpPr>
          <a:xfrm>
            <a:off x="2123731" y="1204912"/>
            <a:ext cx="7907867" cy="4448175"/>
            <a:chOff x="2123731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Checkout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AD677-26BB-9247-1D22-D415CB3E10D6}"/>
                </a:ext>
              </a:extLst>
            </p:cNvPr>
            <p:cNvSpPr/>
            <p:nvPr/>
          </p:nvSpPr>
          <p:spPr>
            <a:xfrm>
              <a:off x="2496616" y="2409060"/>
              <a:ext cx="1316878" cy="246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00" dirty="0">
                  <a:solidFill>
                    <a:schemeClr val="tx1"/>
                  </a:solidFill>
                </a:rPr>
                <a:t>Chi tiết hóa đơn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4B753-6401-EC32-1A4B-F9383400AA71}"/>
                </a:ext>
              </a:extLst>
            </p:cNvPr>
            <p:cNvSpPr/>
            <p:nvPr/>
          </p:nvSpPr>
          <p:spPr>
            <a:xfrm>
              <a:off x="7779597" y="2402046"/>
              <a:ext cx="2107354" cy="3179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100" dirty="0">
                  <a:solidFill>
                    <a:schemeClr val="tx1"/>
                  </a:solidFill>
                </a:rPr>
                <a:t>Đơn hàng của bạn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Sản phẩm	Giá</a:t>
              </a:r>
            </a:p>
            <a:p>
              <a:r>
                <a:rPr lang="vi-VN" sz="700" dirty="0">
                  <a:solidFill>
                    <a:schemeClr val="tx1"/>
                  </a:solidFill>
                </a:rPr>
                <a:t>Giày ABC model XYZ	 1.350.000 VND</a:t>
              </a:r>
            </a:p>
            <a:p>
              <a:r>
                <a:rPr lang="vi-VN" sz="700" dirty="0">
                  <a:solidFill>
                    <a:schemeClr val="tx1"/>
                  </a:solidFill>
                </a:rPr>
                <a:t>Giày DEF model OXY	 2.700.000 VND</a:t>
              </a:r>
            </a:p>
            <a:p>
              <a:endParaRPr lang="vi-VN" sz="7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Tổng:	4.050.000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Shipping:	30.000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Phương thức thanh toán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Thành tiền: 	4.080.000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/>
            <p:nvPr/>
          </p:nvCxnSpPr>
          <p:spPr>
            <a:xfrm>
              <a:off x="2305049" y="2628900"/>
              <a:ext cx="5371043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3B7DEFD-AE1D-B41C-9189-06AD495C7271}"/>
                </a:ext>
              </a:extLst>
            </p:cNvPr>
            <p:cNvCxnSpPr/>
            <p:nvPr/>
          </p:nvCxnSpPr>
          <p:spPr>
            <a:xfrm>
              <a:off x="7899229" y="272785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97910" y="5135330"/>
              <a:ext cx="1670728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Tiến hành đặt hàng</a:t>
              </a:r>
              <a:endParaRPr lang="en-US" sz="9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32C465-3255-6238-7EAE-1DEE3CFCF583}"/>
                </a:ext>
              </a:extLst>
            </p:cNvPr>
            <p:cNvGrpSpPr/>
            <p:nvPr/>
          </p:nvGrpSpPr>
          <p:grpSpPr>
            <a:xfrm>
              <a:off x="2571750" y="2788748"/>
              <a:ext cx="1600200" cy="246001"/>
              <a:chOff x="2571750" y="2788748"/>
              <a:chExt cx="1600200" cy="246001"/>
            </a:xfrm>
          </p:grpSpPr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2C6DF197-CE8D-B377-8EA4-570F84542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6184F2-C52A-9E9B-9FBD-6CB5D344F5A8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Thông tin khách hàng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4BAD6BEF-3A0C-D9C0-B025-0370A1A08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4610" y="2881914"/>
                <a:ext cx="45720" cy="45720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D13DE5-BDEB-25E8-53A4-4DBDED130A2E}"/>
                </a:ext>
              </a:extLst>
            </p:cNvPr>
            <p:cNvGrpSpPr/>
            <p:nvPr/>
          </p:nvGrpSpPr>
          <p:grpSpPr>
            <a:xfrm>
              <a:off x="4524392" y="2788748"/>
              <a:ext cx="1600200" cy="246001"/>
              <a:chOff x="2571750" y="2788748"/>
              <a:chExt cx="1600200" cy="246001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C93A9F9B-ABF6-3511-9DD9-E690BC6BA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A4DE4C-D342-B7EC-07D2-97F6EB06060A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Thông tin khác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D63C037-816B-ECFF-D768-469B5F53B92D}"/>
                </a:ext>
              </a:extLst>
            </p:cNvPr>
            <p:cNvGrpSpPr/>
            <p:nvPr/>
          </p:nvGrpSpPr>
          <p:grpSpPr>
            <a:xfrm>
              <a:off x="2410891" y="3050451"/>
              <a:ext cx="5073896" cy="525230"/>
              <a:chOff x="2410891" y="3050451"/>
              <a:chExt cx="5073896" cy="52523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965F54-C01D-7DE9-6AA1-0DA6E268B436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Họ tên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B815D8-2FA5-98A3-6216-B5B666E0AA7E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4979166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>
                    <a:solidFill>
                      <a:schemeClr val="tx1"/>
                    </a:solidFill>
                  </a:rPr>
                  <a:t>Huỳnh Hồ Nguyên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0C1E36E-BF67-2E44-1D9B-C601F1DEE233}"/>
                </a:ext>
              </a:extLst>
            </p:cNvPr>
            <p:cNvGrpSpPr/>
            <p:nvPr/>
          </p:nvGrpSpPr>
          <p:grpSpPr>
            <a:xfrm>
              <a:off x="2410891" y="3658269"/>
              <a:ext cx="2511448" cy="525230"/>
              <a:chOff x="2410891" y="3050451"/>
              <a:chExt cx="2511448" cy="52523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37BE124-A5E4-0BE1-E64C-9DCB8CF38199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Email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564FD5-4164-85A3-4B49-998A2F84E4A8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2416718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nguyen@gmail.com	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D8C2D3-3DD0-3A49-9708-CF5E41046BF9}"/>
                </a:ext>
              </a:extLst>
            </p:cNvPr>
            <p:cNvGrpSpPr/>
            <p:nvPr/>
          </p:nvGrpSpPr>
          <p:grpSpPr>
            <a:xfrm>
              <a:off x="2410891" y="4266087"/>
              <a:ext cx="5073896" cy="525230"/>
              <a:chOff x="2410891" y="3050451"/>
              <a:chExt cx="5073896" cy="52523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4A043F4-D9EA-A086-7EEB-E3610D46B742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Địa chỉ giao hàng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B174D0-A045-35BB-C8AA-EF0D53495205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4979166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97 Man Thiện, Quận 9, TPHCM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46D53E2-7305-6902-97A0-BF5947FE3902}"/>
                </a:ext>
              </a:extLst>
            </p:cNvPr>
            <p:cNvGrpSpPr/>
            <p:nvPr/>
          </p:nvGrpSpPr>
          <p:grpSpPr>
            <a:xfrm>
              <a:off x="4973339" y="3658269"/>
              <a:ext cx="2511448" cy="525230"/>
              <a:chOff x="2410891" y="3050451"/>
              <a:chExt cx="2511448" cy="52523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3824C5-155D-88D6-3AE9-DDB6DF445735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Số điện thoại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F0699C7-A3D0-4556-E073-8DB91B53F0A6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2416718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0987654321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A02C06-F692-3D52-00CE-0D0CBC17FB6E}"/>
                </a:ext>
              </a:extLst>
            </p:cNvPr>
            <p:cNvCxnSpPr/>
            <p:nvPr/>
          </p:nvCxnSpPr>
          <p:spPr>
            <a:xfrm>
              <a:off x="7912184" y="3249649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CAAD9EB-4711-E97A-33DF-9482ECB2609D}"/>
                </a:ext>
              </a:extLst>
            </p:cNvPr>
            <p:cNvCxnSpPr/>
            <p:nvPr/>
          </p:nvCxnSpPr>
          <p:spPr>
            <a:xfrm>
              <a:off x="7912184" y="357568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E6E946-6459-EC06-E927-55AC842B8467}"/>
                </a:ext>
              </a:extLst>
            </p:cNvPr>
            <p:cNvCxnSpPr/>
            <p:nvPr/>
          </p:nvCxnSpPr>
          <p:spPr>
            <a:xfrm>
              <a:off x="7899229" y="3905965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85621D9-7FFB-B006-AE2D-7E74E82B47F9}"/>
                </a:ext>
              </a:extLst>
            </p:cNvPr>
            <p:cNvGrpSpPr/>
            <p:nvPr/>
          </p:nvGrpSpPr>
          <p:grpSpPr>
            <a:xfrm>
              <a:off x="7894501" y="4158113"/>
              <a:ext cx="1600200" cy="246001"/>
              <a:chOff x="2571750" y="2788748"/>
              <a:chExt cx="1600200" cy="246001"/>
            </a:xfrm>
          </p:grpSpPr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D8DCB63-3D7A-0644-6F3A-03A9D2C35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91F56FE-C639-C4A7-AEC6-6583D33DADD9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Thanh toán khi nhận hàng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0A8F38C1-EF54-9332-38E3-18DECF2107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4610" y="2881914"/>
                <a:ext cx="45720" cy="45720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0A2402A-3C40-3A83-F030-57B44D05FA2A}"/>
                </a:ext>
              </a:extLst>
            </p:cNvPr>
            <p:cNvGrpSpPr/>
            <p:nvPr/>
          </p:nvGrpSpPr>
          <p:grpSpPr>
            <a:xfrm>
              <a:off x="7889326" y="4419610"/>
              <a:ext cx="1600200" cy="246001"/>
              <a:chOff x="2571750" y="2788748"/>
              <a:chExt cx="1600200" cy="246001"/>
            </a:xfrm>
          </p:grpSpPr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06B07DC-D5B8-75E1-496B-4DA87A0BBE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D4D5B7E-4588-7C35-3DEB-7AF7429CFC46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Thanh toán Paypal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710F789-5DA7-C246-1768-320359F11490}"/>
                </a:ext>
              </a:extLst>
            </p:cNvPr>
            <p:cNvCxnSpPr/>
            <p:nvPr/>
          </p:nvCxnSpPr>
          <p:spPr>
            <a:xfrm>
              <a:off x="7899229" y="466561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1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345</Words>
  <Application>Microsoft Office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Huỳnh</dc:creator>
  <cp:lastModifiedBy>Nguyên Huỳnh</cp:lastModifiedBy>
  <cp:revision>2</cp:revision>
  <dcterms:created xsi:type="dcterms:W3CDTF">2023-10-10T15:42:00Z</dcterms:created>
  <dcterms:modified xsi:type="dcterms:W3CDTF">2023-10-11T05:23:06Z</dcterms:modified>
</cp:coreProperties>
</file>