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DB62EE-E579-4980-986E-8DEB03D26B3D}">
  <a:tblStyle styleId="{58DB62EE-E579-4980-986E-8DEB03D26B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98e4bdb5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98e4bdb5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98e4bdb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98e4bdb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398e4bdb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398e4bdb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98e4bdb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98e4bdb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98e4bdb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98e4bdb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398e4bdb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398e4bdb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398e4bdb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398e4bdb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398e4bdb5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398e4bdb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98e4bdb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398e4bdb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98e4bdb5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98e4bdb5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98e4bdb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98e4bdb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398e4bdb5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398e4bdb5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98e4bdb5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398e4bdb5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398e4bdb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398e4bdb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398e4bdb5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398e4bdb5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98e4bdb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98e4bdb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98e4bdb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98e4bdb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98e4bdb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98e4bdb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98e4bdb5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98e4bdb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98e4bdb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98e4bdb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98e4bdb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98e4bdb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98e4bdb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98e4bdb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8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66"/>
              <a:t>Project SIT </a:t>
            </a:r>
            <a:endParaRPr sz="4866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400">
                <a:solidFill>
                  <a:srgbClr val="3C78D8"/>
                </a:solidFill>
              </a:rPr>
              <a:t>Heart Disease classification</a:t>
            </a:r>
            <a:endParaRPr i="1" sz="3400">
              <a:solidFill>
                <a:srgbClr val="3C78D8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24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Tutor: Do Quoc Binh</a:t>
            </a:r>
            <a:endParaRPr i="1" sz="3400">
              <a:solidFill>
                <a:srgbClr val="3C78D8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035525"/>
            <a:ext cx="7932000" cy="19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1: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Nguyen Thi Lan Anh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Nguyen Thanh Hung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Dinh Huy Hoang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78725" y="60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Handle categorical columns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7650" y="1389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O</a:t>
            </a:r>
            <a:r>
              <a:rPr lang="en-GB" sz="1700"/>
              <a:t>ne-hot encoding</a:t>
            </a:r>
            <a:endParaRPr sz="17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965276"/>
            <a:ext cx="807542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78725" y="60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normalization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7650" y="1389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Standard scaler</a:t>
            </a:r>
            <a:endParaRPr sz="17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350" y="2084000"/>
            <a:ext cx="31432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7650" y="2423750"/>
            <a:ext cx="76887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3480">
                <a:solidFill>
                  <a:srgbClr val="000000"/>
                </a:solidFill>
              </a:rPr>
              <a:t>Part 3: Build model</a:t>
            </a:r>
            <a:endParaRPr b="1" sz="34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3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57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of model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729450" y="1705325"/>
            <a:ext cx="3093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2 hidden layers: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Layer 1: 7 nodes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Layer 2: 5 nodes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Activation: ReLU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Output layer: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1 nodes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Activation: Sigmoid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350" y="1286950"/>
            <a:ext cx="5015849" cy="321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76925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techniques to improve performance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38" y="1801075"/>
            <a:ext cx="6887574" cy="12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670325" y="1385575"/>
            <a:ext cx="761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b="1"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 initialization: Avoid exploding/vanishing gradient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12925" y="3012125"/>
            <a:ext cx="761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  Regularization term/ weight decay: reduce overfitting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725" y="3427625"/>
            <a:ext cx="5176426" cy="15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56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Hyper-parameters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98425" y="1658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Epochs: 15000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Learning rate: 0.01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Alpha: 0.9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7650" y="2423750"/>
            <a:ext cx="76887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3480">
                <a:solidFill>
                  <a:srgbClr val="000000"/>
                </a:solidFill>
              </a:rPr>
              <a:t>Part 4: Result</a:t>
            </a:r>
            <a:endParaRPr b="1" sz="34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348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5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475" y="1395350"/>
            <a:ext cx="4493775" cy="32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561925" y="1998975"/>
            <a:ext cx="3190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Training loss: 0.29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Testing loss: 0.43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5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150" y="1385725"/>
            <a:ext cx="4243775" cy="30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561925" y="1870900"/>
            <a:ext cx="3190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Training accuracy: 0.89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Testing loss: 0.9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7650" y="2423750"/>
            <a:ext cx="76887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3480">
                <a:solidFill>
                  <a:srgbClr val="000000"/>
                </a:solidFill>
              </a:rPr>
              <a:t>Part 5: Evaluation</a:t>
            </a:r>
            <a:endParaRPr b="1" sz="34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34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/>
              <a:t>Table of contents</a:t>
            </a:r>
            <a:endParaRPr sz="25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Part 1: Stats Heart Disease dataset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Part 2: Data processing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Part 3: Build model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Part 4: Result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Part 5: Evaluation 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Part 6: I</a:t>
            </a:r>
            <a:r>
              <a:rPr lang="en-GB" sz="1700"/>
              <a:t>mprovement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32"/>
          <p:cNvGraphicFramePr/>
          <p:nvPr/>
        </p:nvGraphicFramePr>
        <p:xfrm>
          <a:off x="818150" y="15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{58DB62EE-E579-4980-986E-8DEB03D26B3D}</a:tableStyleId>
              </a:tblPr>
              <a:tblGrid>
                <a:gridCol w="2203475"/>
                <a:gridCol w="1868475"/>
                <a:gridCol w="1569500"/>
                <a:gridCol w="1597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Name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Layer dims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Train accuracy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Test accuracy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Version 1 (on 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7 - 5 - 1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Version 1 (us)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16 - 4 - 1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Version 2 (us)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7 - 5 - 1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Version 3 (us)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7 - 5 - 1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Logistic Regression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Keras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7 - 5 - 1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7650" y="2423750"/>
            <a:ext cx="76887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3480">
                <a:solidFill>
                  <a:srgbClr val="000000"/>
                </a:solidFill>
              </a:rPr>
              <a:t>Part 6: </a:t>
            </a:r>
            <a:r>
              <a:rPr b="1" lang="en-GB" sz="3480">
                <a:solidFill>
                  <a:srgbClr val="000000"/>
                </a:solidFill>
              </a:rPr>
              <a:t>Improvement</a:t>
            </a:r>
            <a:endParaRPr b="1" sz="34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348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680175" y="1605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Collect more dataset in many different area and </a:t>
            </a:r>
            <a:r>
              <a:rPr lang="en-GB" sz="1900"/>
              <a:t>latest</a:t>
            </a:r>
            <a:r>
              <a:rPr lang="en-GB" sz="1900"/>
              <a:t> years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More </a:t>
            </a:r>
            <a:r>
              <a:rPr lang="en-GB" sz="1900"/>
              <a:t>experiment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Improve others optimization methods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Provide more reducing overfitting methods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Deploy in center hospitals</a:t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670325" y="205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4700"/>
              <a:t>Any questions?</a:t>
            </a:r>
            <a:endParaRPr b="1"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2423750"/>
            <a:ext cx="76887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3480">
                <a:solidFill>
                  <a:srgbClr val="000000"/>
                </a:solidFill>
              </a:rPr>
              <a:t>Part 1: Stats Heart Disease dataset</a:t>
            </a:r>
            <a:endParaRPr b="1" sz="34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34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75" y="1355925"/>
            <a:ext cx="763183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59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 and Heart Disease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19275" y="1704575"/>
            <a:ext cx="37164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Age: 50 - 65 has higher risk of heart disease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50" y="1615825"/>
            <a:ext cx="4739701" cy="28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8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Sex and Heart Disease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025" y="1572675"/>
            <a:ext cx="5055025" cy="29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727650" y="1572675"/>
            <a:ext cx="3281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Men has very higher risk than women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7650" y="5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Missing values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000" y="1424925"/>
            <a:ext cx="1906730" cy="29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827950" y="1488525"/>
            <a:ext cx="4788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Total none values equal to zero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No missing values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5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Distribution of target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827950" y="1488525"/>
            <a:ext cx="47889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Class 0: 44.622%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Class 1: 55.338%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Not really high imbalance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Using accuracy metrics for evaluation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700" y="1577325"/>
            <a:ext cx="3222349" cy="267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7650" y="2423750"/>
            <a:ext cx="76887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3480">
                <a:solidFill>
                  <a:srgbClr val="000000"/>
                </a:solidFill>
              </a:rPr>
              <a:t>Part 2: Data processing</a:t>
            </a:r>
            <a:endParaRPr b="1" sz="34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34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