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6" r:id="rId5"/>
    <p:sldId id="268" r:id="rId6"/>
    <p:sldId id="261" r:id="rId7"/>
    <p:sldId id="262" r:id="rId8"/>
    <p:sldId id="269" r:id="rId9"/>
    <p:sldId id="274" r:id="rId10"/>
    <p:sldId id="275" r:id="rId11"/>
    <p:sldId id="267" r:id="rId12"/>
    <p:sldId id="263" r:id="rId13"/>
    <p:sldId id="270" r:id="rId14"/>
    <p:sldId id="271" r:id="rId15"/>
    <p:sldId id="272" r:id="rId16"/>
    <p:sldId id="27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FEA0C-E979-4079-8192-E85F319D9425}" v="17" dt="2023-06-01T14:37:41.141"/>
    <p1510:client id="{39B470B2-2945-4764-BEC8-E212681B8A00}" v="25" dt="2023-05-31T06:27:01.379"/>
    <p1510:client id="{A10DE8F8-1741-4F0F-9BE4-D729DD8F9FF5}" v="34" dt="2023-05-31T06:22:1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nhparitosh/cli_ma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672" y="4437112"/>
            <a:ext cx="6048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Team Name- </a:t>
            </a:r>
            <a:r>
              <a:rPr lang="en-IN" sz="2000" b="1" dirty="0"/>
              <a:t>HnH</a:t>
            </a:r>
          </a:p>
          <a:p>
            <a:r>
              <a:rPr lang="en-IN" sz="2000" dirty="0"/>
              <a:t>Team Leader </a:t>
            </a:r>
            <a:r>
              <a:rPr lang="en-IN" sz="2000" b="1" dirty="0"/>
              <a:t>Name- Paritosh Dahiya</a:t>
            </a:r>
          </a:p>
          <a:p>
            <a:r>
              <a:rPr lang="en-IN" sz="2000" dirty="0"/>
              <a:t>Team Leader Email Address- </a:t>
            </a:r>
            <a:r>
              <a:rPr lang="en-IN" sz="2000" b="1" dirty="0"/>
              <a:t>dahiyaparitosh@gmail.com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D231-A97E-1D7E-369A-19D07E03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Copilot Recognizing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D8FF3-D4D3-AB8D-4375-BA69B693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0" t="8484" r="19008" b="45388"/>
          <a:stretch/>
        </p:blipFill>
        <p:spPr>
          <a:xfrm>
            <a:off x="755576" y="1628800"/>
            <a:ext cx="7666148" cy="32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7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zip file 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DDAA3-E1F0-2D2C-543E-8F5B006E7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564904"/>
            <a:ext cx="8062664" cy="1470025"/>
          </a:xfrm>
        </p:spPr>
        <p:txBody>
          <a:bodyPr>
            <a:normAutofit/>
          </a:bodyPr>
          <a:lstStyle/>
          <a:p>
            <a:r>
              <a:rPr lang="en-IN" sz="3600" dirty="0">
                <a:hlinkClick r:id="rId3"/>
              </a:rPr>
              <a:t>https://github.com/hnhparitosh/cli_mate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467544" y="1268760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546C23F-97E7-DBA7-47B4-83728F25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04" y="3342197"/>
            <a:ext cx="6728792" cy="1752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Execution Demo Video Included in the Github Repository.</a:t>
            </a:r>
          </a:p>
          <a:p>
            <a:r>
              <a:rPr lang="en-IN" dirty="0">
                <a:solidFill>
                  <a:schemeClr val="tx1"/>
                </a:solidFill>
              </a:rPr>
              <a:t>Screenshots from the next slide.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1891B-A0FB-3BBF-AD46-463FC5B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8" b="28378"/>
          <a:stretch/>
        </p:blipFill>
        <p:spPr>
          <a:xfrm>
            <a:off x="827584" y="1628800"/>
            <a:ext cx="7488832" cy="410114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C81587-0683-9AA0-33F0-085894E7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Output of CLI using City Name</a:t>
            </a:r>
          </a:p>
        </p:txBody>
      </p:sp>
    </p:spTree>
    <p:extLst>
      <p:ext uri="{BB962C8B-B14F-4D97-AF65-F5344CB8AC3E}">
        <p14:creationId xmlns:p14="http://schemas.microsoft.com/office/powerpoint/2010/main" val="310007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7C9-9BB5-D2E2-1817-CE80BD4E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Output of CLI using Coordinates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8D88-0F36-0F13-930B-4E6D83312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1" b="23841"/>
          <a:stretch/>
        </p:blipFill>
        <p:spPr>
          <a:xfrm>
            <a:off x="555503" y="1556792"/>
            <a:ext cx="8130331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81AC-0C30-0F7E-B325-F02195EE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0"/>
            <a:ext cx="8280920" cy="620688"/>
          </a:xfrm>
        </p:spPr>
        <p:txBody>
          <a:bodyPr>
            <a:normAutofit/>
          </a:bodyPr>
          <a:lstStyle/>
          <a:p>
            <a:r>
              <a:rPr lang="en-IN" sz="3200" dirty="0"/>
              <a:t>Demonstration of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8FEF7-019D-1290-6C67-1AD58423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8" y="620688"/>
            <a:ext cx="7675384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4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0B36-4074-7112-2511-D1249482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/>
          </a:bodyPr>
          <a:lstStyle/>
          <a:p>
            <a:r>
              <a:rPr lang="en-IN" sz="3200" dirty="0"/>
              <a:t>Demonstration of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913CE-63BB-2C49-F520-01E6F94B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6" y="649376"/>
            <a:ext cx="7634812" cy="6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588054" y="54181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3FAC-22B5-8BDD-AFA1-3035A0CF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F8BF5-D3CF-7512-3CAC-9B5E7D15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The CLI is intended to be simpler having ‘City Name’ and ‘Coordinates’ support.</a:t>
            </a:r>
          </a:p>
          <a:p>
            <a:pPr algn="just"/>
            <a:r>
              <a:rPr lang="en-IN" sz="2800" dirty="0"/>
              <a:t>GUI is more simple and accessible way to get weather forecast.</a:t>
            </a:r>
          </a:p>
          <a:p>
            <a:pPr algn="just"/>
            <a:r>
              <a:rPr lang="en-IN" sz="2800" dirty="0"/>
              <a:t>Calendar Scheduling, Chat features, Advance forecast can be really groundbreaking for tourism, agriculture and logistics industry.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458633" y="60950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7F4599-D863-3B85-0E29-305A6E9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098A-FBA2-55AB-A0A5-3F01B2D9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algn="just"/>
            <a:r>
              <a:rPr lang="en-IN" sz="2100" dirty="0"/>
              <a:t>The weather forecasting tool has two components CLI and GUI.</a:t>
            </a:r>
          </a:p>
          <a:p>
            <a:pPr algn="just"/>
            <a:r>
              <a:rPr lang="en-IN" sz="2100" dirty="0"/>
              <a:t>The CLI named ‘</a:t>
            </a:r>
            <a:r>
              <a:rPr lang="en-IN" sz="2100" i="1" dirty="0"/>
              <a:t>CLI-Mate</a:t>
            </a:r>
            <a:r>
              <a:rPr lang="en-IN" sz="2100" dirty="0"/>
              <a:t>’ has been made using </a:t>
            </a:r>
            <a:r>
              <a:rPr lang="en-IN" sz="2100" b="1" dirty="0" err="1"/>
              <a:t>openweathermap</a:t>
            </a:r>
            <a:r>
              <a:rPr lang="en-IN" sz="2100" b="1" dirty="0"/>
              <a:t> API</a:t>
            </a:r>
            <a:r>
              <a:rPr lang="en-IN" sz="2100" dirty="0"/>
              <a:t> to fetch the </a:t>
            </a:r>
            <a:r>
              <a:rPr lang="en-IN" sz="2100" dirty="0" err="1"/>
              <a:t>json</a:t>
            </a:r>
            <a:r>
              <a:rPr lang="en-IN" sz="2100" dirty="0"/>
              <a:t> weather data and </a:t>
            </a:r>
            <a:r>
              <a:rPr lang="en-IN" sz="2100" b="1" dirty="0" err="1"/>
              <a:t>argparse</a:t>
            </a:r>
            <a:r>
              <a:rPr lang="en-IN" sz="2100" dirty="0"/>
              <a:t> to take CLI arguments.</a:t>
            </a:r>
          </a:p>
          <a:p>
            <a:pPr algn="just"/>
            <a:r>
              <a:rPr lang="en-IN" sz="2100" dirty="0"/>
              <a:t>User can either enter ‘</a:t>
            </a:r>
            <a:r>
              <a:rPr lang="en-IN" sz="2100" b="1" dirty="0"/>
              <a:t>City name</a:t>
            </a:r>
            <a:r>
              <a:rPr lang="en-IN" sz="2100" dirty="0"/>
              <a:t>’ or ‘</a:t>
            </a:r>
            <a:r>
              <a:rPr lang="en-IN" sz="2100" b="1" dirty="0"/>
              <a:t>Coordinates</a:t>
            </a:r>
            <a:r>
              <a:rPr lang="en-IN" sz="2100" dirty="0"/>
              <a:t>’ to get the forecast.</a:t>
            </a:r>
          </a:p>
          <a:p>
            <a:pPr algn="just"/>
            <a:r>
              <a:rPr lang="en-IN" sz="2100" dirty="0"/>
              <a:t>The GUI titles ‘</a:t>
            </a:r>
            <a:r>
              <a:rPr lang="en-IN" sz="2100" i="1" dirty="0"/>
              <a:t>GUI-Mate</a:t>
            </a:r>
            <a:r>
              <a:rPr lang="en-IN" sz="2100" dirty="0"/>
              <a:t>’ was implemented using the </a:t>
            </a:r>
            <a:r>
              <a:rPr lang="en-IN" sz="2100" b="1" dirty="0" err="1"/>
              <a:t>CustomTkinter</a:t>
            </a:r>
            <a:r>
              <a:rPr lang="en-IN" sz="2100" dirty="0"/>
              <a:t> and </a:t>
            </a:r>
            <a:r>
              <a:rPr lang="en-IN" sz="2100" b="1" dirty="0" err="1"/>
              <a:t>TkinterMapView</a:t>
            </a:r>
            <a:r>
              <a:rPr lang="en-IN" sz="2100" dirty="0"/>
              <a:t> library.</a:t>
            </a:r>
          </a:p>
          <a:p>
            <a:pPr algn="just"/>
            <a:r>
              <a:rPr lang="en-IN" sz="2100" dirty="0"/>
              <a:t>User can </a:t>
            </a:r>
            <a:r>
              <a:rPr lang="en-IN" sz="2100" b="1" dirty="0"/>
              <a:t>pin</a:t>
            </a:r>
            <a:r>
              <a:rPr lang="en-IN" sz="2100" dirty="0"/>
              <a:t> any location on the </a:t>
            </a:r>
            <a:r>
              <a:rPr lang="en-IN" sz="2100" b="1" dirty="0" err="1"/>
              <a:t>mapView</a:t>
            </a:r>
            <a:r>
              <a:rPr lang="en-IN" sz="2100" dirty="0"/>
              <a:t> to get the name and weather forecast for that location.</a:t>
            </a:r>
          </a:p>
          <a:p>
            <a:pPr algn="just"/>
            <a:r>
              <a:rPr lang="en-IN" sz="2100" dirty="0"/>
              <a:t>I used </a:t>
            </a:r>
            <a:r>
              <a:rPr lang="en-IN" sz="2100" b="1" dirty="0"/>
              <a:t>Github Copilot </a:t>
            </a:r>
            <a:r>
              <a:rPr lang="en-IN" sz="2100" dirty="0"/>
              <a:t>for either autocompletion of code or to generate code for entire methods while creating the CLI and the GUI.</a:t>
            </a:r>
          </a:p>
          <a:p>
            <a:pPr algn="just"/>
            <a:r>
              <a:rPr lang="en-IN" sz="2100" dirty="0"/>
              <a:t>Future plan is to add the </a:t>
            </a:r>
            <a:r>
              <a:rPr lang="en-IN" sz="2100" b="1" dirty="0"/>
              <a:t>forecast of 5 upcoming days </a:t>
            </a:r>
            <a:r>
              <a:rPr lang="en-IN" sz="2100" dirty="0"/>
              <a:t>and </a:t>
            </a:r>
            <a:r>
              <a:rPr lang="en-IN" sz="2100" b="1" dirty="0"/>
              <a:t>Smart Chat</a:t>
            </a:r>
            <a:r>
              <a:rPr lang="en-IN" sz="2100" dirty="0"/>
              <a:t> features using </a:t>
            </a:r>
            <a:r>
              <a:rPr lang="en-IN" sz="2100" b="1" dirty="0"/>
              <a:t>GPT</a:t>
            </a:r>
            <a:r>
              <a:rPr lang="en-IN" sz="2100" dirty="0"/>
              <a:t> based models for complex queries like </a:t>
            </a:r>
            <a:r>
              <a:rPr lang="en-IN" sz="2100" b="1" dirty="0"/>
              <a:t>outdoor activity planning, agricultural tips, watering plants</a:t>
            </a:r>
            <a:r>
              <a:rPr lang="en-IN" sz="2100" dirty="0"/>
              <a:t>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457200" y="409755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Business Challenge /Use Cases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9FBC4-E71E-C3BA-D757-A23B4E1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dirty="0"/>
              <a:t>This tool can have many use cases such as:</a:t>
            </a:r>
          </a:p>
          <a:p>
            <a:pPr algn="just"/>
            <a:r>
              <a:rPr lang="en-IN" b="1" dirty="0"/>
              <a:t>Travel and Tourism</a:t>
            </a:r>
            <a:r>
              <a:rPr lang="en-IN" dirty="0"/>
              <a:t>: App can provide real-time updates which can be used to plan the optimal time for travelling.</a:t>
            </a:r>
          </a:p>
          <a:p>
            <a:pPr algn="just"/>
            <a:r>
              <a:rPr lang="en-IN" dirty="0"/>
              <a:t> </a:t>
            </a:r>
            <a:r>
              <a:rPr lang="en-IN" b="1" dirty="0"/>
              <a:t>Logistics:</a:t>
            </a:r>
            <a:r>
              <a:rPr lang="en-IN" dirty="0"/>
              <a:t> Logistic companies can use the weather data to estimate the arrival times.</a:t>
            </a:r>
          </a:p>
          <a:p>
            <a:pPr algn="just"/>
            <a:r>
              <a:rPr lang="en-IN" b="1" dirty="0"/>
              <a:t>Agriculture:</a:t>
            </a:r>
            <a:r>
              <a:rPr lang="en-IN" dirty="0"/>
              <a:t> Farmers can use the app to monitor specific areas and decide when to irrigate and harvest. At homes too, people can decide whether or not to water the plants.</a:t>
            </a:r>
          </a:p>
          <a:p>
            <a:pPr algn="just"/>
            <a:r>
              <a:rPr lang="en-IN" b="1" dirty="0"/>
              <a:t>Construction</a:t>
            </a:r>
            <a:r>
              <a:rPr lang="en-IN" dirty="0"/>
              <a:t>: Weather can be monitored at the construction/industrial sites for various purposes.</a:t>
            </a:r>
          </a:p>
          <a:p>
            <a:pPr algn="just"/>
            <a:r>
              <a:rPr lang="en-IN" b="1" dirty="0"/>
              <a:t>Freemium model </a:t>
            </a:r>
            <a:r>
              <a:rPr lang="en-IN" dirty="0"/>
              <a:t>can be used where additional features like more information about weather, extended forecasts can be given to the users for subscription.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329383" y="409755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Proposed Solution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44AD8-7577-0F45-A487-4C506AC0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b="1" dirty="0" err="1"/>
              <a:t>OpenWeatherMap</a:t>
            </a:r>
            <a:r>
              <a:rPr lang="en-IN" b="1" dirty="0"/>
              <a:t> API </a:t>
            </a:r>
            <a:r>
              <a:rPr lang="en-IN" dirty="0"/>
              <a:t>is being used to get raw weather data and it is later parsed and processed to display data like Temperature, Humidity, Wind Speed, Pressure, etc.</a:t>
            </a:r>
          </a:p>
          <a:p>
            <a:pPr algn="just"/>
            <a:r>
              <a:rPr lang="en-IN" sz="3200" dirty="0"/>
              <a:t>User can either enter ‘</a:t>
            </a:r>
            <a:r>
              <a:rPr lang="en-IN" sz="3200" b="1" dirty="0"/>
              <a:t>City name</a:t>
            </a:r>
            <a:r>
              <a:rPr lang="en-IN" sz="3200" dirty="0"/>
              <a:t>’ or ‘</a:t>
            </a:r>
            <a:r>
              <a:rPr lang="en-IN" sz="3200" b="1" dirty="0"/>
              <a:t>Coordinates</a:t>
            </a:r>
            <a:r>
              <a:rPr lang="en-IN" sz="3200" dirty="0"/>
              <a:t>’ to get the forecast using CLI app.</a:t>
            </a:r>
          </a:p>
          <a:p>
            <a:pPr algn="just"/>
            <a:r>
              <a:rPr lang="en-IN" sz="3200" dirty="0"/>
              <a:t>The GUI can let the user </a:t>
            </a:r>
            <a:r>
              <a:rPr lang="en-IN" sz="3200" b="1" dirty="0"/>
              <a:t>pin</a:t>
            </a:r>
            <a:r>
              <a:rPr lang="en-IN" sz="3200" dirty="0"/>
              <a:t> any location on the </a:t>
            </a:r>
            <a:r>
              <a:rPr lang="en-IN" sz="3200" b="1" dirty="0"/>
              <a:t>map</a:t>
            </a:r>
            <a:r>
              <a:rPr lang="en-IN" sz="3200" dirty="0"/>
              <a:t> to get the name and weather forecast for that location.</a:t>
            </a:r>
          </a:p>
          <a:p>
            <a:pPr algn="just"/>
            <a:r>
              <a:rPr lang="en-IN" sz="3200" dirty="0"/>
              <a:t>I used </a:t>
            </a:r>
            <a:r>
              <a:rPr lang="en-IN" sz="3200" b="1" dirty="0"/>
              <a:t>Github Copilot </a:t>
            </a:r>
            <a:r>
              <a:rPr lang="en-IN" sz="3200" dirty="0"/>
              <a:t>for either autocompletion of code or to generate code for entire methods while creating the CLI and the GUI.</a:t>
            </a:r>
          </a:p>
          <a:p>
            <a:pPr algn="just"/>
            <a:r>
              <a:rPr lang="en-IN" sz="3200" dirty="0"/>
              <a:t>I am planning to use </a:t>
            </a:r>
            <a:r>
              <a:rPr lang="en-IN" sz="3200" b="1" dirty="0"/>
              <a:t>Github Copilot </a:t>
            </a:r>
            <a:r>
              <a:rPr lang="en-IN" sz="3200" dirty="0"/>
              <a:t>and </a:t>
            </a:r>
            <a:r>
              <a:rPr lang="en-IN" sz="3200" b="1" dirty="0"/>
              <a:t>Microsoft Online Services </a:t>
            </a:r>
            <a:r>
              <a:rPr lang="en-IN" sz="3200" dirty="0"/>
              <a:t>to make personalised solutions to people, like </a:t>
            </a:r>
            <a:r>
              <a:rPr lang="en-IN" sz="3200" b="1" dirty="0"/>
              <a:t>Outlook Calendar API </a:t>
            </a:r>
            <a:r>
              <a:rPr lang="en-IN" sz="3200" dirty="0"/>
              <a:t>to plan events, </a:t>
            </a:r>
            <a:r>
              <a:rPr lang="en-IN" sz="3200" b="1" dirty="0"/>
              <a:t>Bing Maps API </a:t>
            </a:r>
            <a:r>
              <a:rPr lang="en-IN" sz="3200" dirty="0"/>
              <a:t>for mapping, </a:t>
            </a:r>
            <a:r>
              <a:rPr lang="en-IN" sz="3200" b="1" dirty="0"/>
              <a:t>ChatGPT API </a:t>
            </a:r>
            <a:r>
              <a:rPr lang="en-IN" sz="3200" dirty="0"/>
              <a:t>for adding Chat features.</a:t>
            </a:r>
          </a:p>
        </p:txBody>
      </p:sp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329383" y="409755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Innovation Novelty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44AD8-7577-0F45-A487-4C506AC0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sz="3200" dirty="0"/>
              <a:t>F</a:t>
            </a:r>
            <a:r>
              <a:rPr lang="en-IN" dirty="0"/>
              <a:t>irst innovative feature is </a:t>
            </a:r>
            <a:r>
              <a:rPr lang="en-IN" b="1" dirty="0"/>
              <a:t>support for Co-ordinates </a:t>
            </a:r>
            <a:r>
              <a:rPr lang="en-IN" dirty="0"/>
              <a:t>to get weather data, this can help the users from </a:t>
            </a:r>
            <a:r>
              <a:rPr lang="en-IN" b="1" dirty="0"/>
              <a:t>smaller cities/villages</a:t>
            </a:r>
            <a:r>
              <a:rPr lang="en-IN" dirty="0"/>
              <a:t>.</a:t>
            </a:r>
          </a:p>
          <a:p>
            <a:pPr algn="just"/>
            <a:r>
              <a:rPr lang="en-IN" sz="3200" b="1" dirty="0"/>
              <a:t>Map</a:t>
            </a:r>
            <a:r>
              <a:rPr lang="en-IN" b="1" dirty="0"/>
              <a:t> view </a:t>
            </a:r>
            <a:r>
              <a:rPr lang="en-IN" dirty="0"/>
              <a:t>in the GUI makes the tool very </a:t>
            </a:r>
            <a:r>
              <a:rPr lang="en-IN" b="1" dirty="0"/>
              <a:t>simple</a:t>
            </a:r>
            <a:r>
              <a:rPr lang="en-IN" dirty="0"/>
              <a:t> and </a:t>
            </a:r>
            <a:r>
              <a:rPr lang="en-IN" b="1" dirty="0"/>
              <a:t>accessible</a:t>
            </a:r>
            <a:r>
              <a:rPr lang="en-IN" dirty="0"/>
              <a:t>, user can pin exact location to get weather updates in case they don’t know their co-ordinates.</a:t>
            </a:r>
          </a:p>
          <a:p>
            <a:pPr algn="just"/>
            <a:r>
              <a:rPr lang="en-IN" sz="3200" dirty="0"/>
              <a:t>End product </a:t>
            </a:r>
            <a:r>
              <a:rPr lang="en-IN" dirty="0"/>
              <a:t>will include </a:t>
            </a:r>
            <a:r>
              <a:rPr lang="en-IN" b="1" dirty="0"/>
              <a:t>Calendar</a:t>
            </a:r>
            <a:r>
              <a:rPr lang="en-IN" dirty="0"/>
              <a:t> and </a:t>
            </a:r>
            <a:r>
              <a:rPr lang="en-IN" b="1" dirty="0"/>
              <a:t>Chat</a:t>
            </a:r>
            <a:r>
              <a:rPr lang="en-IN" dirty="0"/>
              <a:t> functions which can help people schedule the tasks and ask questions like “</a:t>
            </a:r>
            <a:r>
              <a:rPr lang="en-IN" i="1" dirty="0"/>
              <a:t>Shall I water my plants today</a:t>
            </a:r>
            <a:r>
              <a:rPr lang="en-IN" dirty="0"/>
              <a:t>?” or “</a:t>
            </a:r>
            <a:r>
              <a:rPr lang="en-IN" i="1" dirty="0"/>
              <a:t>Shall I irrigate the wheat crops in this week</a:t>
            </a:r>
            <a:r>
              <a:rPr lang="en-IN" dirty="0"/>
              <a:t>?”.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829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329383" y="63287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FACCE-0A17-E4D5-4FDF-5B4AED34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E3F06-CA44-1E43-916E-9F3C509C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/>
              <a:t>Visual Studio Code </a:t>
            </a:r>
            <a:r>
              <a:rPr lang="en-IN" sz="2400" dirty="0"/>
              <a:t>– Text Editor / IDE</a:t>
            </a:r>
          </a:p>
          <a:p>
            <a:pPr algn="just"/>
            <a:r>
              <a:rPr lang="en-IN" sz="2400" b="1" dirty="0"/>
              <a:t>Python</a:t>
            </a:r>
            <a:r>
              <a:rPr lang="en-IN" sz="2400" dirty="0"/>
              <a:t> programming language.</a:t>
            </a:r>
          </a:p>
          <a:p>
            <a:pPr algn="just"/>
            <a:r>
              <a:rPr lang="en-IN" sz="2400" b="1" dirty="0" err="1"/>
              <a:t>OpenWeatherMap</a:t>
            </a:r>
            <a:r>
              <a:rPr lang="en-IN" sz="2400" b="1" dirty="0"/>
              <a:t> </a:t>
            </a:r>
            <a:r>
              <a:rPr lang="en-IN" sz="2400" b="1" dirty="0" err="1"/>
              <a:t>api</a:t>
            </a:r>
            <a:r>
              <a:rPr lang="en-IN" sz="2400" b="1" dirty="0"/>
              <a:t> </a:t>
            </a:r>
            <a:r>
              <a:rPr lang="en-IN" sz="2400" dirty="0"/>
              <a:t>for fetching weather data.</a:t>
            </a:r>
          </a:p>
          <a:p>
            <a:pPr algn="just"/>
            <a:r>
              <a:rPr lang="en-IN" sz="2400" b="1" dirty="0" err="1"/>
              <a:t>Argparse</a:t>
            </a:r>
            <a:r>
              <a:rPr lang="en-IN" sz="2400" dirty="0"/>
              <a:t> to create CLI app.</a:t>
            </a:r>
          </a:p>
          <a:p>
            <a:pPr algn="just"/>
            <a:r>
              <a:rPr lang="en-IN" sz="2400" b="1" dirty="0"/>
              <a:t>Requests </a:t>
            </a:r>
            <a:r>
              <a:rPr lang="en-IN" sz="2400" dirty="0"/>
              <a:t>module to send HTTP requests.</a:t>
            </a:r>
            <a:endParaRPr lang="en-IN" sz="2400" b="1" dirty="0"/>
          </a:p>
          <a:p>
            <a:pPr algn="just"/>
            <a:r>
              <a:rPr lang="en-IN" sz="2400" b="1" dirty="0" err="1"/>
              <a:t>CustomTkinter</a:t>
            </a:r>
            <a:r>
              <a:rPr lang="en-IN" sz="2400" dirty="0"/>
              <a:t> to create modern looking GUI.</a:t>
            </a:r>
          </a:p>
          <a:p>
            <a:pPr algn="just"/>
            <a:r>
              <a:rPr lang="en-IN" sz="2400" b="1" dirty="0" err="1"/>
              <a:t>TKinterMapView</a:t>
            </a:r>
            <a:r>
              <a:rPr lang="en-IN" sz="2400" dirty="0"/>
              <a:t> to add </a:t>
            </a:r>
            <a:r>
              <a:rPr lang="en-IN" sz="2400" dirty="0" err="1"/>
              <a:t>mapView</a:t>
            </a:r>
            <a:r>
              <a:rPr lang="en-IN" sz="2400" dirty="0"/>
              <a:t> and related functionality.</a:t>
            </a:r>
          </a:p>
          <a:p>
            <a:pPr algn="just"/>
            <a:r>
              <a:rPr lang="en-IN" sz="2400" b="1" dirty="0" err="1"/>
              <a:t>Nominatim</a:t>
            </a:r>
            <a:r>
              <a:rPr lang="en-IN" sz="2400" dirty="0"/>
              <a:t> Package of </a:t>
            </a:r>
            <a:r>
              <a:rPr lang="en-IN" sz="2400" b="1" dirty="0" err="1"/>
              <a:t>GeoPy</a:t>
            </a:r>
            <a:r>
              <a:rPr lang="en-IN" sz="2400" dirty="0"/>
              <a:t> Module to get addresses for pinned coordinates.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457200" y="61342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 </a:t>
            </a: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5871F-E689-1182-656F-9D09955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454E4-1BFD-72D3-8396-11D34962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development of prototype application the Github Copilot proved to be real time saver.</a:t>
            </a:r>
          </a:p>
          <a:p>
            <a:pPr algn="just"/>
            <a:r>
              <a:rPr lang="en-IN" sz="2400" dirty="0"/>
              <a:t>In CLI, copilot helped generating entire functions with simple prompts and minimal changes.</a:t>
            </a:r>
          </a:p>
          <a:p>
            <a:pPr algn="just"/>
            <a:r>
              <a:rPr lang="en-IN" sz="2400" dirty="0"/>
              <a:t>While during GUI, Copilot showed its true worth by giving excellent suggestions for uncommon libraries like </a:t>
            </a:r>
            <a:r>
              <a:rPr lang="en-IN" sz="2400" dirty="0" err="1"/>
              <a:t>CustomTkinter</a:t>
            </a:r>
            <a:r>
              <a:rPr lang="en-IN" sz="2400" dirty="0"/>
              <a:t> or </a:t>
            </a:r>
            <a:r>
              <a:rPr lang="en-IN" sz="2400" dirty="0" err="1"/>
              <a:t>TkinterMapView</a:t>
            </a:r>
            <a:r>
              <a:rPr lang="en-IN" sz="2400" dirty="0"/>
              <a:t> as it quickly understood the repetitive patterns.</a:t>
            </a:r>
          </a:p>
          <a:p>
            <a:pPr algn="just"/>
            <a:r>
              <a:rPr lang="en-IN" sz="2400" dirty="0"/>
              <a:t>Even during documentation, Copilot autocomplete suggestions were really helpful.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2F7782-1433-7F0C-6779-027509062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5" t="7576" b="4546"/>
          <a:stretch/>
        </p:blipFill>
        <p:spPr>
          <a:xfrm>
            <a:off x="816410" y="1417638"/>
            <a:ext cx="7511179" cy="47525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C564870-9599-0CEC-7A3E-1E8E4C53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Copilot generating entire function</a:t>
            </a:r>
          </a:p>
        </p:txBody>
      </p:sp>
    </p:spTree>
    <p:extLst>
      <p:ext uri="{BB962C8B-B14F-4D97-AF65-F5344CB8AC3E}">
        <p14:creationId xmlns:p14="http://schemas.microsoft.com/office/powerpoint/2010/main" val="184305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17BA-E942-A2B0-010B-F6899A7B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Copilot suggestions during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D6C54-1851-EB5B-5D07-4D33B21A5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2" t="7325" r="6175" b="13559"/>
          <a:stretch/>
        </p:blipFill>
        <p:spPr>
          <a:xfrm>
            <a:off x="701536" y="1628800"/>
            <a:ext cx="774092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812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Copilot generating entire function</vt:lpstr>
      <vt:lpstr>Copilot suggestions during GUI</vt:lpstr>
      <vt:lpstr>Copilot Recognizing patterns</vt:lpstr>
      <vt:lpstr>https://github.com/hnhparitosh/cli_mate</vt:lpstr>
      <vt:lpstr>PowerPoint Presentation</vt:lpstr>
      <vt:lpstr>Output of CLI using City Name</vt:lpstr>
      <vt:lpstr>Output of CLI using Coordinates</vt:lpstr>
      <vt:lpstr>Demonstration of GUI</vt:lpstr>
      <vt:lpstr>Demonstration of GUI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Paritosh Dahiya</cp:lastModifiedBy>
  <cp:revision>88</cp:revision>
  <dcterms:created xsi:type="dcterms:W3CDTF">2022-04-28T06:07:44Z</dcterms:created>
  <dcterms:modified xsi:type="dcterms:W3CDTF">2023-06-26T18:05:13Z</dcterms:modified>
</cp:coreProperties>
</file>