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45" r:id="rId2"/>
    <p:sldId id="351" r:id="rId3"/>
    <p:sldId id="265" r:id="rId4"/>
    <p:sldId id="352" r:id="rId5"/>
    <p:sldId id="353" r:id="rId6"/>
    <p:sldId id="354" r:id="rId7"/>
    <p:sldId id="355" r:id="rId8"/>
    <p:sldId id="356" r:id="rId9"/>
    <p:sldId id="357" r:id="rId10"/>
    <p:sldId id="266" r:id="rId11"/>
    <p:sldId id="338" r:id="rId12"/>
    <p:sldId id="347" r:id="rId13"/>
    <p:sldId id="349" r:id="rId14"/>
    <p:sldId id="348" r:id="rId15"/>
    <p:sldId id="340" r:id="rId16"/>
    <p:sldId id="3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18" autoAdjust="0"/>
    <p:restoredTop sz="94394" autoAdjust="0"/>
  </p:normalViewPr>
  <p:slideViewPr>
    <p:cSldViewPr snapToGrid="0">
      <p:cViewPr varScale="1">
        <p:scale>
          <a:sx n="61" d="100"/>
          <a:sy n="61" d="100"/>
        </p:scale>
        <p:origin x="-604" y="-6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6" d="100"/>
          <a:sy n="56" d="100"/>
        </p:scale>
        <p:origin x="285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133EC25-1B61-480A-A762-82015A1B4E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xmlns="" id="{7B4E9487-8911-4DEC-A372-B3C697F98D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6B5594-B9FA-45DD-AE77-2DE8B02D3524}" type="datetimeFigureOut">
              <a:rPr lang="en-ID" smtClean="0"/>
              <a:t>19/07/2022</a:t>
            </a:fld>
            <a:endParaRPr lang="en-ID"/>
          </a:p>
        </p:txBody>
      </p:sp>
      <p:sp>
        <p:nvSpPr>
          <p:cNvPr id="4" name="Footer Placeholder 3">
            <a:extLst>
              <a:ext uri="{FF2B5EF4-FFF2-40B4-BE49-F238E27FC236}">
                <a16:creationId xmlns:a16="http://schemas.microsoft.com/office/drawing/2014/main" xmlns="" id="{8CA29868-BF55-41A9-8527-3576B94C57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xmlns="" id="{FAAEBFAC-E95F-4A35-ADDC-8264BC0F94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8CA817-C19A-4F84-8B17-1EC028C634D8}" type="slidenum">
              <a:rPr lang="en-ID" smtClean="0"/>
              <a:t>‹#›</a:t>
            </a:fld>
            <a:endParaRPr lang="en-ID"/>
          </a:p>
        </p:txBody>
      </p:sp>
    </p:spTree>
    <p:extLst>
      <p:ext uri="{BB962C8B-B14F-4D97-AF65-F5344CB8AC3E}">
        <p14:creationId xmlns:p14="http://schemas.microsoft.com/office/powerpoint/2010/main" val="4041805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CBB685-20D4-4B48-A3F7-FA349DAE514C}" type="datetimeFigureOut">
              <a:rPr lang="en-ID" smtClean="0"/>
              <a:t>19/07/2022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16CE6-4086-4FD8-97F0-D2FA962357B6}" type="slidenum">
              <a:rPr lang="en-ID" smtClean="0"/>
              <a:t>‹#›</a:t>
            </a:fld>
            <a:endParaRPr lang="en-ID"/>
          </a:p>
        </p:txBody>
      </p:sp>
    </p:spTree>
    <p:extLst>
      <p:ext uri="{BB962C8B-B14F-4D97-AF65-F5344CB8AC3E}">
        <p14:creationId xmlns:p14="http://schemas.microsoft.com/office/powerpoint/2010/main" val="221269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2202E89C-D2EA-4804-AC66-E704173359D0}"/>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5936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7DBAE8FD-D0C7-4F7B-80C2-AD0946BB815D}"/>
              </a:ext>
            </a:extLst>
          </p:cNvPr>
          <p:cNvSpPr>
            <a:spLocks noGrp="1"/>
          </p:cNvSpPr>
          <p:nvPr>
            <p:ph type="pic" sz="quarter" idx="10"/>
          </p:nvPr>
        </p:nvSpPr>
        <p:spPr>
          <a:xfrm>
            <a:off x="630392" y="544831"/>
            <a:ext cx="5079720" cy="5707235"/>
          </a:xfrm>
          <a:custGeom>
            <a:avLst/>
            <a:gdLst>
              <a:gd name="connsiteX0" fmla="*/ 4434977 w 5079720"/>
              <a:gd name="connsiteY0" fmla="*/ 4027600 h 5707235"/>
              <a:gd name="connsiteX1" fmla="*/ 4409774 w 5079720"/>
              <a:gd name="connsiteY1" fmla="*/ 4101752 h 5707235"/>
              <a:gd name="connsiteX2" fmla="*/ 4024656 w 5079720"/>
              <a:gd name="connsiteY2" fmla="*/ 4761393 h 5707235"/>
              <a:gd name="connsiteX3" fmla="*/ 663773 w 5079720"/>
              <a:gd name="connsiteY3" fmla="*/ 5297405 h 5707235"/>
              <a:gd name="connsiteX4" fmla="*/ 491053 w 5079720"/>
              <a:gd name="connsiteY4" fmla="*/ 5171990 h 5707235"/>
              <a:gd name="connsiteX5" fmla="*/ 3626853 w 5079720"/>
              <a:gd name="connsiteY5" fmla="*/ 586535 h 5707235"/>
              <a:gd name="connsiteX6" fmla="*/ 3703006 w 5079720"/>
              <a:gd name="connsiteY6" fmla="*/ 621167 h 5707235"/>
              <a:gd name="connsiteX7" fmla="*/ 4133876 w 5079720"/>
              <a:gd name="connsiteY7" fmla="*/ 902247 h 5707235"/>
              <a:gd name="connsiteX8" fmla="*/ 4982200 w 5079720"/>
              <a:gd name="connsiteY8" fmla="*/ 3578618 h 5707235"/>
              <a:gd name="connsiteX9" fmla="*/ 4927440 w 5079720"/>
              <a:gd name="connsiteY9" fmla="*/ 3739730 h 5707235"/>
              <a:gd name="connsiteX10" fmla="*/ 983516 w 5079720"/>
              <a:gd name="connsiteY10" fmla="*/ 4884120 h 5707235"/>
              <a:gd name="connsiteX11" fmla="*/ 945844 w 5079720"/>
              <a:gd name="connsiteY11" fmla="*/ 4856766 h 5707235"/>
              <a:gd name="connsiteX12" fmla="*/ 281522 w 5079720"/>
              <a:gd name="connsiteY12" fmla="*/ 1716360 h 5707235"/>
              <a:gd name="connsiteX13" fmla="*/ 392940 w 5079720"/>
              <a:gd name="connsiteY13" fmla="*/ 1524904 h 5707235"/>
              <a:gd name="connsiteX14" fmla="*/ 3192580 w 5079720"/>
              <a:gd name="connsiteY14" fmla="*/ 389 h 5707235"/>
              <a:gd name="connsiteX15" fmla="*/ 4169900 w 5079720"/>
              <a:gd name="connsiteY15" fmla="*/ 177482 h 5707235"/>
              <a:gd name="connsiteX16" fmla="*/ 4322518 w 5079720"/>
              <a:gd name="connsiteY16" fmla="*/ 246889 h 5707235"/>
              <a:gd name="connsiteX17" fmla="*/ 1088605 w 5079720"/>
              <a:gd name="connsiteY17" fmla="*/ 1185258 h 5707235"/>
              <a:gd name="connsiteX18" fmla="*/ 1105495 w 5079720"/>
              <a:gd name="connsiteY18" fmla="*/ 1156236 h 5707235"/>
              <a:gd name="connsiteX19" fmla="*/ 1258266 w 5079720"/>
              <a:gd name="connsiteY19" fmla="*/ 945844 h 5707235"/>
              <a:gd name="connsiteX20" fmla="*/ 3192580 w 5079720"/>
              <a:gd name="connsiteY20" fmla="*/ 389 h 570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79720" h="5707235">
                <a:moveTo>
                  <a:pt x="4434977" y="4027600"/>
                </a:moveTo>
                <a:lnTo>
                  <a:pt x="4409774" y="4101752"/>
                </a:lnTo>
                <a:cubicBezTo>
                  <a:pt x="4317805" y="4334067"/>
                  <a:pt x="4189722" y="4556640"/>
                  <a:pt x="4024656" y="4761393"/>
                </a:cubicBezTo>
                <a:cubicBezTo>
                  <a:pt x="3199326" y="5785152"/>
                  <a:pt x="1742447" y="5999943"/>
                  <a:pt x="663773" y="5297405"/>
                </a:cubicBezTo>
                <a:lnTo>
                  <a:pt x="491053" y="5171990"/>
                </a:lnTo>
                <a:close/>
                <a:moveTo>
                  <a:pt x="3626853" y="586535"/>
                </a:moveTo>
                <a:lnTo>
                  <a:pt x="3703006" y="621167"/>
                </a:lnTo>
                <a:cubicBezTo>
                  <a:pt x="3852954" y="698595"/>
                  <a:pt x="3997375" y="792203"/>
                  <a:pt x="4133876" y="902247"/>
                </a:cubicBezTo>
                <a:cubicBezTo>
                  <a:pt x="4952885" y="1562510"/>
                  <a:pt x="5254152" y="2626965"/>
                  <a:pt x="4982200" y="3578618"/>
                </a:cubicBezTo>
                <a:lnTo>
                  <a:pt x="4927440" y="3739730"/>
                </a:lnTo>
                <a:lnTo>
                  <a:pt x="983516" y="4884120"/>
                </a:lnTo>
                <a:lnTo>
                  <a:pt x="945844" y="4856766"/>
                </a:lnTo>
                <a:cubicBezTo>
                  <a:pt x="-9665" y="4086459"/>
                  <a:pt x="-260473" y="2766001"/>
                  <a:pt x="281522" y="1716360"/>
                </a:cubicBezTo>
                <a:lnTo>
                  <a:pt x="392940" y="1524904"/>
                </a:lnTo>
                <a:close/>
                <a:moveTo>
                  <a:pt x="3192580" y="389"/>
                </a:moveTo>
                <a:cubicBezTo>
                  <a:pt x="3522846" y="-5372"/>
                  <a:pt x="3855307" y="52942"/>
                  <a:pt x="4169900" y="177482"/>
                </a:cubicBezTo>
                <a:lnTo>
                  <a:pt x="4322518" y="246889"/>
                </a:lnTo>
                <a:lnTo>
                  <a:pt x="1088605" y="1185258"/>
                </a:lnTo>
                <a:lnTo>
                  <a:pt x="1105495" y="1156236"/>
                </a:lnTo>
                <a:cubicBezTo>
                  <a:pt x="1152330" y="1084325"/>
                  <a:pt x="1203243" y="1014094"/>
                  <a:pt x="1258266" y="945844"/>
                </a:cubicBezTo>
                <a:cubicBezTo>
                  <a:pt x="1750024" y="335853"/>
                  <a:pt x="2465993" y="13062"/>
                  <a:pt x="3192580" y="389"/>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94628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7938C857-5BC3-47DC-93C6-9FC3981641F2}"/>
              </a:ext>
            </a:extLst>
          </p:cNvPr>
          <p:cNvSpPr>
            <a:spLocks noGrp="1"/>
          </p:cNvSpPr>
          <p:nvPr>
            <p:ph type="pic" sz="quarter" idx="10"/>
          </p:nvPr>
        </p:nvSpPr>
        <p:spPr>
          <a:xfrm>
            <a:off x="4586514" y="-1"/>
            <a:ext cx="6473372" cy="4542971"/>
          </a:xfrm>
          <a:custGeom>
            <a:avLst/>
            <a:gdLst>
              <a:gd name="connsiteX0" fmla="*/ 0 w 6473372"/>
              <a:gd name="connsiteY0" fmla="*/ 0 h 4542971"/>
              <a:gd name="connsiteX1" fmla="*/ 6473372 w 6473372"/>
              <a:gd name="connsiteY1" fmla="*/ 0 h 4542971"/>
              <a:gd name="connsiteX2" fmla="*/ 6473372 w 6473372"/>
              <a:gd name="connsiteY2" fmla="*/ 4542971 h 4542971"/>
              <a:gd name="connsiteX3" fmla="*/ 0 w 6473372"/>
              <a:gd name="connsiteY3" fmla="*/ 4542971 h 4542971"/>
            </a:gdLst>
            <a:ahLst/>
            <a:cxnLst>
              <a:cxn ang="0">
                <a:pos x="connsiteX0" y="connsiteY0"/>
              </a:cxn>
              <a:cxn ang="0">
                <a:pos x="connsiteX1" y="connsiteY1"/>
              </a:cxn>
              <a:cxn ang="0">
                <a:pos x="connsiteX2" y="connsiteY2"/>
              </a:cxn>
              <a:cxn ang="0">
                <a:pos x="connsiteX3" y="connsiteY3"/>
              </a:cxn>
            </a:cxnLst>
            <a:rect l="l" t="t" r="r" b="b"/>
            <a:pathLst>
              <a:path w="6473372" h="4542971">
                <a:moveTo>
                  <a:pt x="0" y="0"/>
                </a:moveTo>
                <a:lnTo>
                  <a:pt x="6473372" y="0"/>
                </a:lnTo>
                <a:lnTo>
                  <a:pt x="6473372" y="4542971"/>
                </a:lnTo>
                <a:lnTo>
                  <a:pt x="0" y="454297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633307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A50597AB-9977-475F-BECA-6E71A973459B}"/>
              </a:ext>
            </a:extLst>
          </p:cNvPr>
          <p:cNvSpPr>
            <a:spLocks noGrp="1"/>
          </p:cNvSpPr>
          <p:nvPr>
            <p:ph type="pic" sz="quarter" idx="10"/>
          </p:nvPr>
        </p:nvSpPr>
        <p:spPr>
          <a:xfrm>
            <a:off x="4071257" y="867228"/>
            <a:ext cx="4049486" cy="4746171"/>
          </a:xfrm>
          <a:custGeom>
            <a:avLst/>
            <a:gdLst>
              <a:gd name="connsiteX0" fmla="*/ 866862 w 4049486"/>
              <a:gd name="connsiteY0" fmla="*/ 1763068 h 4746171"/>
              <a:gd name="connsiteX1" fmla="*/ 866862 w 4049486"/>
              <a:gd name="connsiteY1" fmla="*/ 2983103 h 4746171"/>
              <a:gd name="connsiteX2" fmla="*/ 3182624 w 4049486"/>
              <a:gd name="connsiteY2" fmla="*/ 2983103 h 4746171"/>
              <a:gd name="connsiteX3" fmla="*/ 3182624 w 4049486"/>
              <a:gd name="connsiteY3" fmla="*/ 1763068 h 4746171"/>
              <a:gd name="connsiteX4" fmla="*/ 0 w 4049486"/>
              <a:gd name="connsiteY4" fmla="*/ 0 h 4746171"/>
              <a:gd name="connsiteX5" fmla="*/ 4049486 w 4049486"/>
              <a:gd name="connsiteY5" fmla="*/ 0 h 4746171"/>
              <a:gd name="connsiteX6" fmla="*/ 4049486 w 4049486"/>
              <a:gd name="connsiteY6" fmla="*/ 4746171 h 4746171"/>
              <a:gd name="connsiteX7" fmla="*/ 0 w 4049486"/>
              <a:gd name="connsiteY7" fmla="*/ 4746171 h 47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9486" h="4746171">
                <a:moveTo>
                  <a:pt x="866862" y="1763068"/>
                </a:moveTo>
                <a:lnTo>
                  <a:pt x="866862" y="2983103"/>
                </a:lnTo>
                <a:lnTo>
                  <a:pt x="3182624" y="2983103"/>
                </a:lnTo>
                <a:lnTo>
                  <a:pt x="3182624" y="1763068"/>
                </a:lnTo>
                <a:close/>
                <a:moveTo>
                  <a:pt x="0" y="0"/>
                </a:moveTo>
                <a:lnTo>
                  <a:pt x="4049486" y="0"/>
                </a:lnTo>
                <a:lnTo>
                  <a:pt x="4049486" y="4746171"/>
                </a:lnTo>
                <a:lnTo>
                  <a:pt x="0" y="474617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489566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91E6A9DA-0116-492C-87B7-B31744B33E3E}"/>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134060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B56936E4-3FD0-42C5-8F82-E65B9DF29A2A}"/>
              </a:ext>
            </a:extLst>
          </p:cNvPr>
          <p:cNvSpPr>
            <a:spLocks noGrp="1"/>
          </p:cNvSpPr>
          <p:nvPr>
            <p:ph type="pic" sz="quarter" idx="10"/>
          </p:nvPr>
        </p:nvSpPr>
        <p:spPr>
          <a:xfrm>
            <a:off x="0" y="0"/>
            <a:ext cx="5924550" cy="6858000"/>
          </a:xfrm>
          <a:custGeom>
            <a:avLst/>
            <a:gdLst>
              <a:gd name="connsiteX0" fmla="*/ 0 w 5924550"/>
              <a:gd name="connsiteY0" fmla="*/ 0 h 6858000"/>
              <a:gd name="connsiteX1" fmla="*/ 5924550 w 5924550"/>
              <a:gd name="connsiteY1" fmla="*/ 0 h 6858000"/>
              <a:gd name="connsiteX2" fmla="*/ 5924550 w 5924550"/>
              <a:gd name="connsiteY2" fmla="*/ 6858000 h 6858000"/>
              <a:gd name="connsiteX3" fmla="*/ 0 w 59245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24550" h="6858000">
                <a:moveTo>
                  <a:pt x="0" y="0"/>
                </a:moveTo>
                <a:lnTo>
                  <a:pt x="5924550" y="0"/>
                </a:lnTo>
                <a:lnTo>
                  <a:pt x="5924550" y="6858000"/>
                </a:lnTo>
                <a:lnTo>
                  <a:pt x="0" y="6858000"/>
                </a:lnTo>
                <a:close/>
              </a:path>
            </a:pathLst>
          </a:custGeom>
        </p:spPr>
        <p:txBody>
          <a:bodyPr wrap="square">
            <a:noAutofit/>
          </a:bodyPr>
          <a:lstStyle>
            <a:lvl1pPr>
              <a:defRPr sz="1200"/>
            </a:lvl1pPr>
          </a:lstStyle>
          <a:p>
            <a:endParaRPr lang="en-ID"/>
          </a:p>
        </p:txBody>
      </p:sp>
      <p:sp>
        <p:nvSpPr>
          <p:cNvPr id="10" name="Picture Placeholder 9">
            <a:extLst>
              <a:ext uri="{FF2B5EF4-FFF2-40B4-BE49-F238E27FC236}">
                <a16:creationId xmlns:a16="http://schemas.microsoft.com/office/drawing/2014/main" xmlns="" id="{8ACB4690-1248-4846-A820-19DB834FD0AB}"/>
              </a:ext>
            </a:extLst>
          </p:cNvPr>
          <p:cNvSpPr>
            <a:spLocks noGrp="1"/>
          </p:cNvSpPr>
          <p:nvPr>
            <p:ph type="pic" sz="quarter" idx="11"/>
          </p:nvPr>
        </p:nvSpPr>
        <p:spPr>
          <a:xfrm>
            <a:off x="10001250" y="647700"/>
            <a:ext cx="1200150" cy="2076450"/>
          </a:xfrm>
          <a:custGeom>
            <a:avLst/>
            <a:gdLst>
              <a:gd name="connsiteX0" fmla="*/ 0 w 1200150"/>
              <a:gd name="connsiteY0" fmla="*/ 0 h 2076450"/>
              <a:gd name="connsiteX1" fmla="*/ 1200150 w 1200150"/>
              <a:gd name="connsiteY1" fmla="*/ 0 h 2076450"/>
              <a:gd name="connsiteX2" fmla="*/ 1200150 w 1200150"/>
              <a:gd name="connsiteY2" fmla="*/ 2076450 h 2076450"/>
              <a:gd name="connsiteX3" fmla="*/ 0 w 1200150"/>
              <a:gd name="connsiteY3" fmla="*/ 2076450 h 2076450"/>
            </a:gdLst>
            <a:ahLst/>
            <a:cxnLst>
              <a:cxn ang="0">
                <a:pos x="connsiteX0" y="connsiteY0"/>
              </a:cxn>
              <a:cxn ang="0">
                <a:pos x="connsiteX1" y="connsiteY1"/>
              </a:cxn>
              <a:cxn ang="0">
                <a:pos x="connsiteX2" y="connsiteY2"/>
              </a:cxn>
              <a:cxn ang="0">
                <a:pos x="connsiteX3" y="connsiteY3"/>
              </a:cxn>
            </a:cxnLst>
            <a:rect l="l" t="t" r="r" b="b"/>
            <a:pathLst>
              <a:path w="1200150" h="2076450">
                <a:moveTo>
                  <a:pt x="0" y="0"/>
                </a:moveTo>
                <a:lnTo>
                  <a:pt x="1200150" y="0"/>
                </a:lnTo>
                <a:lnTo>
                  <a:pt x="1200150" y="2076450"/>
                </a:lnTo>
                <a:lnTo>
                  <a:pt x="0" y="207645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339045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F7147319-A29E-471D-ADCB-70F0DD1EFC70}"/>
              </a:ext>
            </a:extLst>
          </p:cNvPr>
          <p:cNvSpPr>
            <a:spLocks noGrp="1"/>
          </p:cNvSpPr>
          <p:nvPr>
            <p:ph type="pic" sz="quarter" idx="10"/>
          </p:nvPr>
        </p:nvSpPr>
        <p:spPr>
          <a:xfrm>
            <a:off x="685800" y="2971800"/>
            <a:ext cx="10725150" cy="3181350"/>
          </a:xfrm>
          <a:custGeom>
            <a:avLst/>
            <a:gdLst>
              <a:gd name="connsiteX0" fmla="*/ 695325 w 10725150"/>
              <a:gd name="connsiteY0" fmla="*/ 0 h 3181350"/>
              <a:gd name="connsiteX1" fmla="*/ 10725150 w 10725150"/>
              <a:gd name="connsiteY1" fmla="*/ 0 h 3181350"/>
              <a:gd name="connsiteX2" fmla="*/ 10725150 w 10725150"/>
              <a:gd name="connsiteY2" fmla="*/ 3181350 h 3181350"/>
              <a:gd name="connsiteX3" fmla="*/ 0 w 10725150"/>
              <a:gd name="connsiteY3" fmla="*/ 3181350 h 3181350"/>
              <a:gd name="connsiteX4" fmla="*/ 0 w 10725150"/>
              <a:gd name="connsiteY4" fmla="*/ 574848 h 318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5150" h="3181350">
                <a:moveTo>
                  <a:pt x="695325" y="0"/>
                </a:moveTo>
                <a:lnTo>
                  <a:pt x="10725150" y="0"/>
                </a:lnTo>
                <a:lnTo>
                  <a:pt x="10725150" y="3181350"/>
                </a:lnTo>
                <a:lnTo>
                  <a:pt x="0" y="3181350"/>
                </a:lnTo>
                <a:lnTo>
                  <a:pt x="0" y="574848"/>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794536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1706EE4B-01B9-44DA-9A14-3D57DDB1EB5A}"/>
              </a:ext>
            </a:extLst>
          </p:cNvPr>
          <p:cNvSpPr>
            <a:spLocks noGrp="1"/>
          </p:cNvSpPr>
          <p:nvPr>
            <p:ph type="pic" sz="quarter" idx="10"/>
          </p:nvPr>
        </p:nvSpPr>
        <p:spPr>
          <a:xfrm>
            <a:off x="361951" y="0"/>
            <a:ext cx="3422725" cy="6858000"/>
          </a:xfrm>
          <a:custGeom>
            <a:avLst/>
            <a:gdLst>
              <a:gd name="connsiteX0" fmla="*/ 0 w 3422725"/>
              <a:gd name="connsiteY0" fmla="*/ 0 h 6858000"/>
              <a:gd name="connsiteX1" fmla="*/ 3422725 w 3422725"/>
              <a:gd name="connsiteY1" fmla="*/ 0 h 6858000"/>
              <a:gd name="connsiteX2" fmla="*/ 3422725 w 3422725"/>
              <a:gd name="connsiteY2" fmla="*/ 6858000 h 6858000"/>
              <a:gd name="connsiteX3" fmla="*/ 0 w 3422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22725" h="6858000">
                <a:moveTo>
                  <a:pt x="0" y="0"/>
                </a:moveTo>
                <a:lnTo>
                  <a:pt x="3422725" y="0"/>
                </a:lnTo>
                <a:lnTo>
                  <a:pt x="3422725" y="6858000"/>
                </a:lnTo>
                <a:lnTo>
                  <a:pt x="0" y="6858000"/>
                </a:lnTo>
                <a:close/>
              </a:path>
            </a:pathLst>
          </a:custGeom>
        </p:spPr>
        <p:txBody>
          <a:bodyPr wrap="square">
            <a:noAutofit/>
          </a:bodyPr>
          <a:lstStyle>
            <a:lvl1pPr>
              <a:defRPr sz="1200"/>
            </a:lvl1pPr>
          </a:lstStyle>
          <a:p>
            <a:endParaRPr lang="en-ID"/>
          </a:p>
        </p:txBody>
      </p:sp>
      <p:sp>
        <p:nvSpPr>
          <p:cNvPr id="9" name="Picture Placeholder 8">
            <a:extLst>
              <a:ext uri="{FF2B5EF4-FFF2-40B4-BE49-F238E27FC236}">
                <a16:creationId xmlns:a16="http://schemas.microsoft.com/office/drawing/2014/main" xmlns="" id="{FDFB98C9-8FB2-4E06-ADB9-87419890D105}"/>
              </a:ext>
            </a:extLst>
          </p:cNvPr>
          <p:cNvSpPr>
            <a:spLocks noGrp="1"/>
          </p:cNvSpPr>
          <p:nvPr>
            <p:ph type="pic" sz="quarter" idx="11"/>
          </p:nvPr>
        </p:nvSpPr>
        <p:spPr>
          <a:xfrm>
            <a:off x="3784676" y="0"/>
            <a:ext cx="1835075" cy="6858000"/>
          </a:xfrm>
          <a:custGeom>
            <a:avLst/>
            <a:gdLst>
              <a:gd name="connsiteX0" fmla="*/ 0 w 1835075"/>
              <a:gd name="connsiteY0" fmla="*/ 0 h 6858000"/>
              <a:gd name="connsiteX1" fmla="*/ 1835075 w 1835075"/>
              <a:gd name="connsiteY1" fmla="*/ 0 h 6858000"/>
              <a:gd name="connsiteX2" fmla="*/ 1835075 w 1835075"/>
              <a:gd name="connsiteY2" fmla="*/ 6858000 h 6858000"/>
              <a:gd name="connsiteX3" fmla="*/ 0 w 18350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835075" h="6858000">
                <a:moveTo>
                  <a:pt x="0" y="0"/>
                </a:moveTo>
                <a:lnTo>
                  <a:pt x="1835075" y="0"/>
                </a:lnTo>
                <a:lnTo>
                  <a:pt x="1835075"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5369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F906FAD2-DCEA-4919-A11E-892BB2F7ED9F}"/>
              </a:ext>
            </a:extLst>
          </p:cNvPr>
          <p:cNvSpPr>
            <a:spLocks noGrp="1"/>
          </p:cNvSpPr>
          <p:nvPr>
            <p:ph type="pic" sz="quarter" idx="10"/>
          </p:nvPr>
        </p:nvSpPr>
        <p:spPr>
          <a:xfrm>
            <a:off x="0" y="3086100"/>
            <a:ext cx="7349616" cy="3200400"/>
          </a:xfrm>
          <a:custGeom>
            <a:avLst/>
            <a:gdLst>
              <a:gd name="connsiteX0" fmla="*/ 0 w 7349616"/>
              <a:gd name="connsiteY0" fmla="*/ 0 h 3200400"/>
              <a:gd name="connsiteX1" fmla="*/ 7349616 w 7349616"/>
              <a:gd name="connsiteY1" fmla="*/ 0 h 3200400"/>
              <a:gd name="connsiteX2" fmla="*/ 7349616 w 7349616"/>
              <a:gd name="connsiteY2" fmla="*/ 3200400 h 3200400"/>
              <a:gd name="connsiteX3" fmla="*/ 0 w 7349616"/>
              <a:gd name="connsiteY3" fmla="*/ 3200400 h 3200400"/>
            </a:gdLst>
            <a:ahLst/>
            <a:cxnLst>
              <a:cxn ang="0">
                <a:pos x="connsiteX0" y="connsiteY0"/>
              </a:cxn>
              <a:cxn ang="0">
                <a:pos x="connsiteX1" y="connsiteY1"/>
              </a:cxn>
              <a:cxn ang="0">
                <a:pos x="connsiteX2" y="connsiteY2"/>
              </a:cxn>
              <a:cxn ang="0">
                <a:pos x="connsiteX3" y="connsiteY3"/>
              </a:cxn>
            </a:cxnLst>
            <a:rect l="l" t="t" r="r" b="b"/>
            <a:pathLst>
              <a:path w="7349616" h="3200400">
                <a:moveTo>
                  <a:pt x="0" y="0"/>
                </a:moveTo>
                <a:lnTo>
                  <a:pt x="7349616" y="0"/>
                </a:lnTo>
                <a:lnTo>
                  <a:pt x="7349616" y="3200400"/>
                </a:lnTo>
                <a:lnTo>
                  <a:pt x="0" y="3200400"/>
                </a:lnTo>
                <a:close/>
              </a:path>
            </a:pathLst>
          </a:custGeom>
        </p:spPr>
        <p:txBody>
          <a:bodyPr wrap="square">
            <a:noAutofit/>
          </a:bodyPr>
          <a:lstStyle>
            <a:lvl1pPr>
              <a:defRPr sz="1200"/>
            </a:lvl1pPr>
          </a:lstStyle>
          <a:p>
            <a:endParaRPr lang="en-ID"/>
          </a:p>
        </p:txBody>
      </p:sp>
      <p:sp>
        <p:nvSpPr>
          <p:cNvPr id="9" name="Picture Placeholder 8">
            <a:extLst>
              <a:ext uri="{FF2B5EF4-FFF2-40B4-BE49-F238E27FC236}">
                <a16:creationId xmlns:a16="http://schemas.microsoft.com/office/drawing/2014/main" xmlns="" id="{BD41FAA4-0173-4625-8656-98F7A8B7A929}"/>
              </a:ext>
            </a:extLst>
          </p:cNvPr>
          <p:cNvSpPr>
            <a:spLocks noGrp="1"/>
          </p:cNvSpPr>
          <p:nvPr>
            <p:ph type="pic" sz="quarter" idx="11"/>
          </p:nvPr>
        </p:nvSpPr>
        <p:spPr>
          <a:xfrm>
            <a:off x="6230558" y="1967042"/>
            <a:ext cx="2238116" cy="2238116"/>
          </a:xfrm>
          <a:custGeom>
            <a:avLst/>
            <a:gdLst>
              <a:gd name="connsiteX0" fmla="*/ 1119058 w 2238116"/>
              <a:gd name="connsiteY0" fmla="*/ 0 h 2238116"/>
              <a:gd name="connsiteX1" fmla="*/ 2238116 w 2238116"/>
              <a:gd name="connsiteY1" fmla="*/ 1119058 h 2238116"/>
              <a:gd name="connsiteX2" fmla="*/ 1119058 w 2238116"/>
              <a:gd name="connsiteY2" fmla="*/ 2238116 h 2238116"/>
              <a:gd name="connsiteX3" fmla="*/ 0 w 2238116"/>
              <a:gd name="connsiteY3" fmla="*/ 1119058 h 2238116"/>
              <a:gd name="connsiteX4" fmla="*/ 1119058 w 2238116"/>
              <a:gd name="connsiteY4" fmla="*/ 0 h 2238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116" h="2238116">
                <a:moveTo>
                  <a:pt x="1119058" y="0"/>
                </a:moveTo>
                <a:cubicBezTo>
                  <a:pt x="1737097" y="0"/>
                  <a:pt x="2238116" y="501019"/>
                  <a:pt x="2238116" y="1119058"/>
                </a:cubicBezTo>
                <a:cubicBezTo>
                  <a:pt x="2238116" y="1737097"/>
                  <a:pt x="1737097" y="2238116"/>
                  <a:pt x="1119058" y="2238116"/>
                </a:cubicBezTo>
                <a:cubicBezTo>
                  <a:pt x="501019" y="2238116"/>
                  <a:pt x="0" y="1737097"/>
                  <a:pt x="0" y="1119058"/>
                </a:cubicBezTo>
                <a:cubicBezTo>
                  <a:pt x="0" y="501019"/>
                  <a:pt x="501019" y="0"/>
                  <a:pt x="1119058" y="0"/>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401163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xmlns="" id="{1C6EC4D8-BB2D-41D4-A33D-62DE9128C488}"/>
              </a:ext>
            </a:extLst>
          </p:cNvPr>
          <p:cNvSpPr>
            <a:spLocks noGrp="1"/>
          </p:cNvSpPr>
          <p:nvPr>
            <p:ph type="pic" sz="quarter" idx="10"/>
          </p:nvPr>
        </p:nvSpPr>
        <p:spPr>
          <a:xfrm>
            <a:off x="5730566" y="1072164"/>
            <a:ext cx="1223493" cy="4713669"/>
          </a:xfrm>
          <a:custGeom>
            <a:avLst/>
            <a:gdLst>
              <a:gd name="connsiteX0" fmla="*/ 1223493 w 1223493"/>
              <a:gd name="connsiteY0" fmla="*/ 0 h 4713669"/>
              <a:gd name="connsiteX1" fmla="*/ 1223493 w 1223493"/>
              <a:gd name="connsiteY1" fmla="*/ 4407796 h 4713669"/>
              <a:gd name="connsiteX2" fmla="*/ 0 w 1223493"/>
              <a:gd name="connsiteY2" fmla="*/ 4713669 h 4713669"/>
              <a:gd name="connsiteX3" fmla="*/ 0 w 1223493"/>
              <a:gd name="connsiteY3" fmla="*/ 305873 h 4713669"/>
            </a:gdLst>
            <a:ahLst/>
            <a:cxnLst>
              <a:cxn ang="0">
                <a:pos x="connsiteX0" y="connsiteY0"/>
              </a:cxn>
              <a:cxn ang="0">
                <a:pos x="connsiteX1" y="connsiteY1"/>
              </a:cxn>
              <a:cxn ang="0">
                <a:pos x="connsiteX2" y="connsiteY2"/>
              </a:cxn>
              <a:cxn ang="0">
                <a:pos x="connsiteX3" y="connsiteY3"/>
              </a:cxn>
            </a:cxnLst>
            <a:rect l="l" t="t" r="r" b="b"/>
            <a:pathLst>
              <a:path w="1223493" h="4713669">
                <a:moveTo>
                  <a:pt x="1223493" y="0"/>
                </a:moveTo>
                <a:lnTo>
                  <a:pt x="1223493" y="4407796"/>
                </a:lnTo>
                <a:lnTo>
                  <a:pt x="0" y="4713669"/>
                </a:lnTo>
                <a:lnTo>
                  <a:pt x="0" y="305873"/>
                </a:ln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a16="http://schemas.microsoft.com/office/drawing/2014/main" xmlns="" id="{4EE45940-E3B0-42FF-820C-901D229A7E3E}"/>
              </a:ext>
            </a:extLst>
          </p:cNvPr>
          <p:cNvSpPr>
            <a:spLocks noGrp="1"/>
          </p:cNvSpPr>
          <p:nvPr>
            <p:ph type="pic" sz="quarter" idx="11"/>
          </p:nvPr>
        </p:nvSpPr>
        <p:spPr>
          <a:xfrm>
            <a:off x="9951616" y="1072168"/>
            <a:ext cx="1223492" cy="4713668"/>
          </a:xfrm>
          <a:custGeom>
            <a:avLst/>
            <a:gdLst>
              <a:gd name="connsiteX0" fmla="*/ 0 w 1223492"/>
              <a:gd name="connsiteY0" fmla="*/ 0 h 4713668"/>
              <a:gd name="connsiteX1" fmla="*/ 1223492 w 1223492"/>
              <a:gd name="connsiteY1" fmla="*/ 305873 h 4713668"/>
              <a:gd name="connsiteX2" fmla="*/ 1223492 w 1223492"/>
              <a:gd name="connsiteY2" fmla="*/ 4713668 h 4713668"/>
              <a:gd name="connsiteX3" fmla="*/ 0 w 1223492"/>
              <a:gd name="connsiteY3" fmla="*/ 4407795 h 4713668"/>
            </a:gdLst>
            <a:ahLst/>
            <a:cxnLst>
              <a:cxn ang="0">
                <a:pos x="connsiteX0" y="connsiteY0"/>
              </a:cxn>
              <a:cxn ang="0">
                <a:pos x="connsiteX1" y="connsiteY1"/>
              </a:cxn>
              <a:cxn ang="0">
                <a:pos x="connsiteX2" y="connsiteY2"/>
              </a:cxn>
              <a:cxn ang="0">
                <a:pos x="connsiteX3" y="connsiteY3"/>
              </a:cxn>
            </a:cxnLst>
            <a:rect l="l" t="t" r="r" b="b"/>
            <a:pathLst>
              <a:path w="1223492" h="4713668">
                <a:moveTo>
                  <a:pt x="0" y="0"/>
                </a:moveTo>
                <a:lnTo>
                  <a:pt x="1223492" y="305873"/>
                </a:lnTo>
                <a:lnTo>
                  <a:pt x="1223492" y="4713668"/>
                </a:lnTo>
                <a:lnTo>
                  <a:pt x="0" y="4407795"/>
                </a:lnTo>
                <a:close/>
              </a:path>
            </a:pathLst>
          </a:custGeom>
        </p:spPr>
        <p:txBody>
          <a:bodyPr wrap="square">
            <a:noAutofit/>
          </a:bodyPr>
          <a:lstStyle>
            <a:lvl1pPr>
              <a:defRPr sz="1200"/>
            </a:lvl1pPr>
          </a:lstStyle>
          <a:p>
            <a:endParaRPr lang="en-ID"/>
          </a:p>
        </p:txBody>
      </p:sp>
      <p:sp>
        <p:nvSpPr>
          <p:cNvPr id="15" name="Picture Placeholder 14">
            <a:extLst>
              <a:ext uri="{FF2B5EF4-FFF2-40B4-BE49-F238E27FC236}">
                <a16:creationId xmlns:a16="http://schemas.microsoft.com/office/drawing/2014/main" xmlns="" id="{D00FACB7-53CD-4A00-9A7B-3200F171AA82}"/>
              </a:ext>
            </a:extLst>
          </p:cNvPr>
          <p:cNvSpPr>
            <a:spLocks noGrp="1"/>
          </p:cNvSpPr>
          <p:nvPr>
            <p:ph type="pic" sz="quarter" idx="12"/>
          </p:nvPr>
        </p:nvSpPr>
        <p:spPr>
          <a:xfrm>
            <a:off x="7137583" y="1072166"/>
            <a:ext cx="1223493" cy="4713668"/>
          </a:xfrm>
          <a:custGeom>
            <a:avLst/>
            <a:gdLst>
              <a:gd name="connsiteX0" fmla="*/ 0 w 1223493"/>
              <a:gd name="connsiteY0" fmla="*/ 0 h 4713668"/>
              <a:gd name="connsiteX1" fmla="*/ 1223493 w 1223493"/>
              <a:gd name="connsiteY1" fmla="*/ 305873 h 4713668"/>
              <a:gd name="connsiteX2" fmla="*/ 1223493 w 1223493"/>
              <a:gd name="connsiteY2" fmla="*/ 4713668 h 4713668"/>
              <a:gd name="connsiteX3" fmla="*/ 0 w 1223493"/>
              <a:gd name="connsiteY3" fmla="*/ 4407795 h 4713668"/>
            </a:gdLst>
            <a:ahLst/>
            <a:cxnLst>
              <a:cxn ang="0">
                <a:pos x="connsiteX0" y="connsiteY0"/>
              </a:cxn>
              <a:cxn ang="0">
                <a:pos x="connsiteX1" y="connsiteY1"/>
              </a:cxn>
              <a:cxn ang="0">
                <a:pos x="connsiteX2" y="connsiteY2"/>
              </a:cxn>
              <a:cxn ang="0">
                <a:pos x="connsiteX3" y="connsiteY3"/>
              </a:cxn>
            </a:cxnLst>
            <a:rect l="l" t="t" r="r" b="b"/>
            <a:pathLst>
              <a:path w="1223493" h="4713668">
                <a:moveTo>
                  <a:pt x="0" y="0"/>
                </a:moveTo>
                <a:lnTo>
                  <a:pt x="1223493" y="305873"/>
                </a:lnTo>
                <a:lnTo>
                  <a:pt x="1223493" y="4713668"/>
                </a:lnTo>
                <a:lnTo>
                  <a:pt x="0" y="4407795"/>
                </a:lnTo>
                <a:close/>
              </a:path>
            </a:pathLst>
          </a:custGeom>
        </p:spPr>
        <p:txBody>
          <a:bodyPr wrap="square">
            <a:noAutofit/>
          </a:bodyPr>
          <a:lstStyle>
            <a:lvl1pPr>
              <a:defRPr sz="1200"/>
            </a:lvl1pPr>
          </a:lstStyle>
          <a:p>
            <a:endParaRPr lang="en-ID"/>
          </a:p>
        </p:txBody>
      </p:sp>
      <p:sp>
        <p:nvSpPr>
          <p:cNvPr id="14" name="Picture Placeholder 13">
            <a:extLst>
              <a:ext uri="{FF2B5EF4-FFF2-40B4-BE49-F238E27FC236}">
                <a16:creationId xmlns:a16="http://schemas.microsoft.com/office/drawing/2014/main" xmlns="" id="{8C0439C4-266B-4306-AD41-CF17B197E215}"/>
              </a:ext>
            </a:extLst>
          </p:cNvPr>
          <p:cNvSpPr>
            <a:spLocks noGrp="1"/>
          </p:cNvSpPr>
          <p:nvPr>
            <p:ph type="pic" sz="quarter" idx="13"/>
          </p:nvPr>
        </p:nvSpPr>
        <p:spPr>
          <a:xfrm>
            <a:off x="8544600" y="1072166"/>
            <a:ext cx="1223493" cy="4713669"/>
          </a:xfrm>
          <a:custGeom>
            <a:avLst/>
            <a:gdLst>
              <a:gd name="connsiteX0" fmla="*/ 1223493 w 1223493"/>
              <a:gd name="connsiteY0" fmla="*/ 0 h 4713669"/>
              <a:gd name="connsiteX1" fmla="*/ 1223493 w 1223493"/>
              <a:gd name="connsiteY1" fmla="*/ 4407796 h 4713669"/>
              <a:gd name="connsiteX2" fmla="*/ 0 w 1223493"/>
              <a:gd name="connsiteY2" fmla="*/ 4713669 h 4713669"/>
              <a:gd name="connsiteX3" fmla="*/ 0 w 1223493"/>
              <a:gd name="connsiteY3" fmla="*/ 305873 h 4713669"/>
            </a:gdLst>
            <a:ahLst/>
            <a:cxnLst>
              <a:cxn ang="0">
                <a:pos x="connsiteX0" y="connsiteY0"/>
              </a:cxn>
              <a:cxn ang="0">
                <a:pos x="connsiteX1" y="connsiteY1"/>
              </a:cxn>
              <a:cxn ang="0">
                <a:pos x="connsiteX2" y="connsiteY2"/>
              </a:cxn>
              <a:cxn ang="0">
                <a:pos x="connsiteX3" y="connsiteY3"/>
              </a:cxn>
            </a:cxnLst>
            <a:rect l="l" t="t" r="r" b="b"/>
            <a:pathLst>
              <a:path w="1223493" h="4713669">
                <a:moveTo>
                  <a:pt x="1223493" y="0"/>
                </a:moveTo>
                <a:lnTo>
                  <a:pt x="1223493" y="4407796"/>
                </a:lnTo>
                <a:lnTo>
                  <a:pt x="0" y="4713669"/>
                </a:lnTo>
                <a:lnTo>
                  <a:pt x="0" y="305873"/>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491750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846F554F-312B-4D1C-8341-1FDBA09D6B5B}"/>
              </a:ext>
            </a:extLst>
          </p:cNvPr>
          <p:cNvSpPr>
            <a:spLocks noGrp="1"/>
          </p:cNvSpPr>
          <p:nvPr>
            <p:ph type="pic" sz="quarter" idx="10"/>
          </p:nvPr>
        </p:nvSpPr>
        <p:spPr>
          <a:xfrm>
            <a:off x="7225048" y="0"/>
            <a:ext cx="4966952" cy="4159876"/>
          </a:xfrm>
          <a:custGeom>
            <a:avLst/>
            <a:gdLst>
              <a:gd name="connsiteX0" fmla="*/ 0 w 4966952"/>
              <a:gd name="connsiteY0" fmla="*/ 0 h 4159876"/>
              <a:gd name="connsiteX1" fmla="*/ 4966952 w 4966952"/>
              <a:gd name="connsiteY1" fmla="*/ 0 h 4159876"/>
              <a:gd name="connsiteX2" fmla="*/ 4966952 w 4966952"/>
              <a:gd name="connsiteY2" fmla="*/ 4159876 h 4159876"/>
              <a:gd name="connsiteX3" fmla="*/ 0 w 4966952"/>
              <a:gd name="connsiteY3" fmla="*/ 4159876 h 4159876"/>
            </a:gdLst>
            <a:ahLst/>
            <a:cxnLst>
              <a:cxn ang="0">
                <a:pos x="connsiteX0" y="connsiteY0"/>
              </a:cxn>
              <a:cxn ang="0">
                <a:pos x="connsiteX1" y="connsiteY1"/>
              </a:cxn>
              <a:cxn ang="0">
                <a:pos x="connsiteX2" y="connsiteY2"/>
              </a:cxn>
              <a:cxn ang="0">
                <a:pos x="connsiteX3" y="connsiteY3"/>
              </a:cxn>
            </a:cxnLst>
            <a:rect l="l" t="t" r="r" b="b"/>
            <a:pathLst>
              <a:path w="4966952" h="4159876">
                <a:moveTo>
                  <a:pt x="0" y="0"/>
                </a:moveTo>
                <a:lnTo>
                  <a:pt x="4966952" y="0"/>
                </a:lnTo>
                <a:lnTo>
                  <a:pt x="4966952" y="4159876"/>
                </a:lnTo>
                <a:lnTo>
                  <a:pt x="0" y="4159876"/>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34199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D9CF92F4-8DCB-4E8B-B664-E16C1D18481F}"/>
              </a:ext>
            </a:extLst>
          </p:cNvPr>
          <p:cNvSpPr>
            <a:spLocks noGrp="1"/>
          </p:cNvSpPr>
          <p:nvPr>
            <p:ph type="pic" sz="quarter" idx="10"/>
          </p:nvPr>
        </p:nvSpPr>
        <p:spPr>
          <a:xfrm>
            <a:off x="707922" y="1"/>
            <a:ext cx="4782164" cy="6135329"/>
          </a:xfrm>
          <a:custGeom>
            <a:avLst/>
            <a:gdLst>
              <a:gd name="connsiteX0" fmla="*/ 1753829 w 4782164"/>
              <a:gd name="connsiteY0" fmla="*/ 0 h 6135329"/>
              <a:gd name="connsiteX1" fmla="*/ 4782164 w 4782164"/>
              <a:gd name="connsiteY1" fmla="*/ 0 h 6135329"/>
              <a:gd name="connsiteX2" fmla="*/ 4782164 w 4782164"/>
              <a:gd name="connsiteY2" fmla="*/ 6135329 h 6135329"/>
              <a:gd name="connsiteX3" fmla="*/ 1753829 w 4782164"/>
              <a:gd name="connsiteY3" fmla="*/ 6135329 h 6135329"/>
              <a:gd name="connsiteX4" fmla="*/ 0 w 4782164"/>
              <a:gd name="connsiteY4" fmla="*/ 0 h 6135329"/>
              <a:gd name="connsiteX5" fmla="*/ 1563329 w 4782164"/>
              <a:gd name="connsiteY5" fmla="*/ 0 h 6135329"/>
              <a:gd name="connsiteX6" fmla="*/ 1563329 w 4782164"/>
              <a:gd name="connsiteY6" fmla="*/ 6135329 h 6135329"/>
              <a:gd name="connsiteX7" fmla="*/ 0 w 4782164"/>
              <a:gd name="connsiteY7" fmla="*/ 6135329 h 6135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82164" h="6135329">
                <a:moveTo>
                  <a:pt x="1753829" y="0"/>
                </a:moveTo>
                <a:lnTo>
                  <a:pt x="4782164" y="0"/>
                </a:lnTo>
                <a:lnTo>
                  <a:pt x="4782164" y="6135329"/>
                </a:lnTo>
                <a:lnTo>
                  <a:pt x="1753829" y="6135329"/>
                </a:lnTo>
                <a:close/>
                <a:moveTo>
                  <a:pt x="0" y="0"/>
                </a:moveTo>
                <a:lnTo>
                  <a:pt x="1563329" y="0"/>
                </a:lnTo>
                <a:lnTo>
                  <a:pt x="1563329" y="6135329"/>
                </a:lnTo>
                <a:lnTo>
                  <a:pt x="0" y="6135329"/>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4051917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76AFA35B-B9EF-4A47-8C39-82200A4DB4B0}"/>
              </a:ext>
            </a:extLst>
          </p:cNvPr>
          <p:cNvSpPr>
            <a:spLocks noGrp="1"/>
          </p:cNvSpPr>
          <p:nvPr>
            <p:ph type="pic" sz="quarter" idx="10"/>
          </p:nvPr>
        </p:nvSpPr>
        <p:spPr>
          <a:xfrm>
            <a:off x="863600" y="1453893"/>
            <a:ext cx="5312228" cy="2801257"/>
          </a:xfrm>
          <a:custGeom>
            <a:avLst/>
            <a:gdLst>
              <a:gd name="connsiteX0" fmla="*/ 0 w 5312228"/>
              <a:gd name="connsiteY0" fmla="*/ 0 h 2801257"/>
              <a:gd name="connsiteX1" fmla="*/ 5312228 w 5312228"/>
              <a:gd name="connsiteY1" fmla="*/ 0 h 2801257"/>
              <a:gd name="connsiteX2" fmla="*/ 5312228 w 5312228"/>
              <a:gd name="connsiteY2" fmla="*/ 2801257 h 2801257"/>
              <a:gd name="connsiteX3" fmla="*/ 0 w 5312228"/>
              <a:gd name="connsiteY3" fmla="*/ 2801257 h 2801257"/>
            </a:gdLst>
            <a:ahLst/>
            <a:cxnLst>
              <a:cxn ang="0">
                <a:pos x="connsiteX0" y="connsiteY0"/>
              </a:cxn>
              <a:cxn ang="0">
                <a:pos x="connsiteX1" y="connsiteY1"/>
              </a:cxn>
              <a:cxn ang="0">
                <a:pos x="connsiteX2" y="connsiteY2"/>
              </a:cxn>
              <a:cxn ang="0">
                <a:pos x="connsiteX3" y="connsiteY3"/>
              </a:cxn>
            </a:cxnLst>
            <a:rect l="l" t="t" r="r" b="b"/>
            <a:pathLst>
              <a:path w="5312228" h="2801257">
                <a:moveTo>
                  <a:pt x="0" y="0"/>
                </a:moveTo>
                <a:lnTo>
                  <a:pt x="5312228" y="0"/>
                </a:lnTo>
                <a:lnTo>
                  <a:pt x="5312228" y="2801257"/>
                </a:lnTo>
                <a:lnTo>
                  <a:pt x="0" y="2801257"/>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6753562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9ABB9236-26A5-473C-836E-FF84B0F3E47C}"/>
              </a:ext>
            </a:extLst>
          </p:cNvPr>
          <p:cNvSpPr>
            <a:spLocks noGrp="1"/>
          </p:cNvSpPr>
          <p:nvPr>
            <p:ph type="pic" sz="quarter" idx="10"/>
          </p:nvPr>
        </p:nvSpPr>
        <p:spPr>
          <a:xfrm>
            <a:off x="6386285" y="682172"/>
            <a:ext cx="4601028" cy="5529943"/>
          </a:xfrm>
          <a:custGeom>
            <a:avLst/>
            <a:gdLst>
              <a:gd name="connsiteX0" fmla="*/ 0 w 4601028"/>
              <a:gd name="connsiteY0" fmla="*/ 0 h 5529943"/>
              <a:gd name="connsiteX1" fmla="*/ 2975429 w 4601028"/>
              <a:gd name="connsiteY1" fmla="*/ 0 h 5529943"/>
              <a:gd name="connsiteX2" fmla="*/ 3164568 w 4601028"/>
              <a:gd name="connsiteY2" fmla="*/ 163286 h 5529943"/>
              <a:gd name="connsiteX3" fmla="*/ 3961947 w 4601028"/>
              <a:gd name="connsiteY3" fmla="*/ 163286 h 5529943"/>
              <a:gd name="connsiteX4" fmla="*/ 4151086 w 4601028"/>
              <a:gd name="connsiteY4" fmla="*/ 0 h 5529943"/>
              <a:gd name="connsiteX5" fmla="*/ 4601028 w 4601028"/>
              <a:gd name="connsiteY5" fmla="*/ 0 h 5529943"/>
              <a:gd name="connsiteX6" fmla="*/ 4601028 w 4601028"/>
              <a:gd name="connsiteY6" fmla="*/ 2899190 h 5529943"/>
              <a:gd name="connsiteX7" fmla="*/ 4205108 w 4601028"/>
              <a:gd name="connsiteY7" fmla="*/ 2899190 h 5529943"/>
              <a:gd name="connsiteX8" fmla="*/ 4189599 w 4601028"/>
              <a:gd name="connsiteY8" fmla="*/ 2895603 h 5529943"/>
              <a:gd name="connsiteX9" fmla="*/ 3595355 w 4601028"/>
              <a:gd name="connsiteY9" fmla="*/ 2895603 h 5529943"/>
              <a:gd name="connsiteX10" fmla="*/ 3454399 w 4601028"/>
              <a:gd name="connsiteY10" fmla="*/ 3057096 h 5529943"/>
              <a:gd name="connsiteX11" fmla="*/ 3595355 w 4601028"/>
              <a:gd name="connsiteY11" fmla="*/ 3218588 h 5529943"/>
              <a:gd name="connsiteX12" fmla="*/ 4126092 w 4601028"/>
              <a:gd name="connsiteY12" fmla="*/ 3218588 h 5529943"/>
              <a:gd name="connsiteX13" fmla="*/ 4141600 w 4601028"/>
              <a:gd name="connsiteY13" fmla="*/ 3222175 h 5529943"/>
              <a:gd name="connsiteX14" fmla="*/ 4601028 w 4601028"/>
              <a:gd name="connsiteY14" fmla="*/ 3222175 h 5529943"/>
              <a:gd name="connsiteX15" fmla="*/ 4601028 w 4601028"/>
              <a:gd name="connsiteY15" fmla="*/ 5529943 h 5529943"/>
              <a:gd name="connsiteX16" fmla="*/ 1489913 w 4601028"/>
              <a:gd name="connsiteY16" fmla="*/ 5529943 h 5529943"/>
              <a:gd name="connsiteX17" fmla="*/ 1491127 w 4601028"/>
              <a:gd name="connsiteY17" fmla="*/ 5526567 h 5529943"/>
              <a:gd name="connsiteX18" fmla="*/ 1494970 w 4601028"/>
              <a:gd name="connsiteY18" fmla="*/ 5493658 h 5529943"/>
              <a:gd name="connsiteX19" fmla="*/ 1305831 w 4601028"/>
              <a:gd name="connsiteY19" fmla="*/ 5330372 h 5529943"/>
              <a:gd name="connsiteX20" fmla="*/ 508453 w 4601028"/>
              <a:gd name="connsiteY20" fmla="*/ 5330372 h 5529943"/>
              <a:gd name="connsiteX21" fmla="*/ 319313 w 4601028"/>
              <a:gd name="connsiteY21" fmla="*/ 5493658 h 5529943"/>
              <a:gd name="connsiteX22" fmla="*/ 323156 w 4601028"/>
              <a:gd name="connsiteY22" fmla="*/ 5526567 h 5529943"/>
              <a:gd name="connsiteX23" fmla="*/ 324370 w 4601028"/>
              <a:gd name="connsiteY23" fmla="*/ 5529943 h 5529943"/>
              <a:gd name="connsiteX24" fmla="*/ 0 w 4601028"/>
              <a:gd name="connsiteY24" fmla="*/ 5529943 h 5529943"/>
              <a:gd name="connsiteX25" fmla="*/ 0 w 4601028"/>
              <a:gd name="connsiteY25" fmla="*/ 1313545 h 5529943"/>
              <a:gd name="connsiteX26" fmla="*/ 487643 w 4601028"/>
              <a:gd name="connsiteY26" fmla="*/ 1313545 h 5529943"/>
              <a:gd name="connsiteX27" fmla="*/ 508453 w 4601028"/>
              <a:gd name="connsiteY27" fmla="*/ 1317172 h 5529943"/>
              <a:gd name="connsiteX28" fmla="*/ 1305831 w 4601028"/>
              <a:gd name="connsiteY28" fmla="*/ 1317172 h 5529943"/>
              <a:gd name="connsiteX29" fmla="*/ 1494970 w 4601028"/>
              <a:gd name="connsiteY29" fmla="*/ 1153886 h 5529943"/>
              <a:gd name="connsiteX30" fmla="*/ 1305831 w 4601028"/>
              <a:gd name="connsiteY30" fmla="*/ 990600 h 5529943"/>
              <a:gd name="connsiteX31" fmla="*/ 593670 w 4601028"/>
              <a:gd name="connsiteY31" fmla="*/ 990600 h 5529943"/>
              <a:gd name="connsiteX32" fmla="*/ 572860 w 4601028"/>
              <a:gd name="connsiteY32" fmla="*/ 986973 h 5529943"/>
              <a:gd name="connsiteX33" fmla="*/ 0 w 4601028"/>
              <a:gd name="connsiteY33" fmla="*/ 986973 h 552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601028" h="5529943">
                <a:moveTo>
                  <a:pt x="0" y="0"/>
                </a:moveTo>
                <a:lnTo>
                  <a:pt x="2975429" y="0"/>
                </a:lnTo>
                <a:cubicBezTo>
                  <a:pt x="2975429" y="90185"/>
                  <a:pt x="3060120" y="163286"/>
                  <a:pt x="3164568" y="163286"/>
                </a:cubicBezTo>
                <a:lnTo>
                  <a:pt x="3961947" y="163286"/>
                </a:lnTo>
                <a:cubicBezTo>
                  <a:pt x="4066395" y="163286"/>
                  <a:pt x="4151086" y="90185"/>
                  <a:pt x="4151086" y="0"/>
                </a:cubicBezTo>
                <a:lnTo>
                  <a:pt x="4601028" y="0"/>
                </a:lnTo>
                <a:lnTo>
                  <a:pt x="4601028" y="2899190"/>
                </a:lnTo>
                <a:lnTo>
                  <a:pt x="4205108" y="2899190"/>
                </a:lnTo>
                <a:lnTo>
                  <a:pt x="4189599" y="2895603"/>
                </a:lnTo>
                <a:lnTo>
                  <a:pt x="3595355" y="2895603"/>
                </a:lnTo>
                <a:cubicBezTo>
                  <a:pt x="3517515" y="2895603"/>
                  <a:pt x="3454399" y="2967901"/>
                  <a:pt x="3454399" y="3057096"/>
                </a:cubicBezTo>
                <a:cubicBezTo>
                  <a:pt x="3454399" y="3146290"/>
                  <a:pt x="3517515" y="3218588"/>
                  <a:pt x="3595355" y="3218588"/>
                </a:cubicBezTo>
                <a:lnTo>
                  <a:pt x="4126092" y="3218588"/>
                </a:lnTo>
                <a:lnTo>
                  <a:pt x="4141600" y="3222175"/>
                </a:lnTo>
                <a:lnTo>
                  <a:pt x="4601028" y="3222175"/>
                </a:lnTo>
                <a:lnTo>
                  <a:pt x="4601028" y="5529943"/>
                </a:lnTo>
                <a:lnTo>
                  <a:pt x="1489913" y="5529943"/>
                </a:lnTo>
                <a:lnTo>
                  <a:pt x="1491127" y="5526567"/>
                </a:lnTo>
                <a:cubicBezTo>
                  <a:pt x="1493647" y="5515938"/>
                  <a:pt x="1494970" y="5504931"/>
                  <a:pt x="1494970" y="5493658"/>
                </a:cubicBezTo>
                <a:cubicBezTo>
                  <a:pt x="1494970" y="5403473"/>
                  <a:pt x="1410279" y="5330372"/>
                  <a:pt x="1305831" y="5330372"/>
                </a:cubicBezTo>
                <a:lnTo>
                  <a:pt x="508453" y="5330372"/>
                </a:lnTo>
                <a:cubicBezTo>
                  <a:pt x="404004" y="5330372"/>
                  <a:pt x="319313" y="5403473"/>
                  <a:pt x="319313" y="5493658"/>
                </a:cubicBezTo>
                <a:cubicBezTo>
                  <a:pt x="319313" y="5504931"/>
                  <a:pt x="320637" y="5515938"/>
                  <a:pt x="323156" y="5526567"/>
                </a:cubicBezTo>
                <a:lnTo>
                  <a:pt x="324370" y="5529943"/>
                </a:lnTo>
                <a:lnTo>
                  <a:pt x="0" y="5529943"/>
                </a:lnTo>
                <a:lnTo>
                  <a:pt x="0" y="1313545"/>
                </a:lnTo>
                <a:lnTo>
                  <a:pt x="487643" y="1313545"/>
                </a:lnTo>
                <a:lnTo>
                  <a:pt x="508453" y="1317172"/>
                </a:lnTo>
                <a:lnTo>
                  <a:pt x="1305831" y="1317172"/>
                </a:lnTo>
                <a:cubicBezTo>
                  <a:pt x="1410279" y="1317172"/>
                  <a:pt x="1494970" y="1244071"/>
                  <a:pt x="1494970" y="1153886"/>
                </a:cubicBezTo>
                <a:cubicBezTo>
                  <a:pt x="1494970" y="1063701"/>
                  <a:pt x="1410279" y="990600"/>
                  <a:pt x="1305831" y="990600"/>
                </a:cubicBezTo>
                <a:lnTo>
                  <a:pt x="593670" y="990600"/>
                </a:lnTo>
                <a:lnTo>
                  <a:pt x="572860" y="986973"/>
                </a:lnTo>
                <a:lnTo>
                  <a:pt x="0" y="986973"/>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820487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xmlns="" id="{8348A81A-40CB-498F-858A-F855CD083B5F}"/>
              </a:ext>
            </a:extLst>
          </p:cNvPr>
          <p:cNvSpPr>
            <a:spLocks noGrp="1"/>
          </p:cNvSpPr>
          <p:nvPr>
            <p:ph type="pic" sz="quarter" idx="10"/>
          </p:nvPr>
        </p:nvSpPr>
        <p:spPr>
          <a:xfrm>
            <a:off x="492792" y="1731055"/>
            <a:ext cx="3998429" cy="5126946"/>
          </a:xfrm>
          <a:custGeom>
            <a:avLst/>
            <a:gdLst>
              <a:gd name="connsiteX0" fmla="*/ 3998428 w 3998429"/>
              <a:gd name="connsiteY0" fmla="*/ 3619802 h 5126946"/>
              <a:gd name="connsiteX1" fmla="*/ 3998428 w 3998429"/>
              <a:gd name="connsiteY1" fmla="*/ 5126946 h 5126946"/>
              <a:gd name="connsiteX2" fmla="*/ 3062332 w 3998429"/>
              <a:gd name="connsiteY2" fmla="*/ 5126945 h 5126946"/>
              <a:gd name="connsiteX3" fmla="*/ 2231117 w 3998429"/>
              <a:gd name="connsiteY3" fmla="*/ 4644841 h 5126946"/>
              <a:gd name="connsiteX4" fmla="*/ 3998428 w 3998429"/>
              <a:gd name="connsiteY4" fmla="*/ 1275437 h 5126946"/>
              <a:gd name="connsiteX5" fmla="*/ 3998429 w 3998429"/>
              <a:gd name="connsiteY5" fmla="*/ 3325515 h 5126946"/>
              <a:gd name="connsiteX6" fmla="*/ 2231118 w 3998429"/>
              <a:gd name="connsiteY6" fmla="*/ 2300476 h 5126946"/>
              <a:gd name="connsiteX7" fmla="*/ 0 w 3998429"/>
              <a:gd name="connsiteY7" fmla="*/ 1201884 h 5126946"/>
              <a:gd name="connsiteX8" fmla="*/ 3898900 w 3998429"/>
              <a:gd name="connsiteY8" fmla="*/ 3463245 h 5126946"/>
              <a:gd name="connsiteX9" fmla="*/ 1030452 w 3998429"/>
              <a:gd name="connsiteY9" fmla="*/ 5126945 h 5126946"/>
              <a:gd name="connsiteX10" fmla="*/ 0 w 3998429"/>
              <a:gd name="connsiteY10" fmla="*/ 5126946 h 5126946"/>
              <a:gd name="connsiteX11" fmla="*/ 1961297 w 3998429"/>
              <a:gd name="connsiteY11" fmla="*/ 0 h 5126946"/>
              <a:gd name="connsiteX12" fmla="*/ 1956998 w 3998429"/>
              <a:gd name="connsiteY12" fmla="*/ 2165725 h 5126946"/>
              <a:gd name="connsiteX13" fmla="*/ 79277 w 3998429"/>
              <a:gd name="connsiteY13" fmla="*/ 1086586 h 5126946"/>
              <a:gd name="connsiteX14" fmla="*/ 2112127 w 3998429"/>
              <a:gd name="connsiteY14" fmla="*/ 0 h 5126946"/>
              <a:gd name="connsiteX15" fmla="*/ 3985551 w 3998429"/>
              <a:gd name="connsiteY15" fmla="*/ 1086585 h 5126946"/>
              <a:gd name="connsiteX16" fmla="*/ 2112128 w 3998429"/>
              <a:gd name="connsiteY16" fmla="*/ 2173171 h 51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98429" h="5126946">
                <a:moveTo>
                  <a:pt x="3998428" y="3619802"/>
                </a:moveTo>
                <a:lnTo>
                  <a:pt x="3998428" y="5126946"/>
                </a:lnTo>
                <a:lnTo>
                  <a:pt x="3062332" y="5126945"/>
                </a:lnTo>
                <a:lnTo>
                  <a:pt x="2231117" y="4644841"/>
                </a:lnTo>
                <a:close/>
                <a:moveTo>
                  <a:pt x="3998428" y="1275437"/>
                </a:moveTo>
                <a:lnTo>
                  <a:pt x="3998429" y="3325515"/>
                </a:lnTo>
                <a:lnTo>
                  <a:pt x="2231118" y="2300476"/>
                </a:lnTo>
                <a:close/>
                <a:moveTo>
                  <a:pt x="0" y="1201884"/>
                </a:moveTo>
                <a:lnTo>
                  <a:pt x="3898900" y="3463245"/>
                </a:lnTo>
                <a:lnTo>
                  <a:pt x="1030452" y="5126945"/>
                </a:lnTo>
                <a:lnTo>
                  <a:pt x="0" y="5126946"/>
                </a:lnTo>
                <a:close/>
                <a:moveTo>
                  <a:pt x="1961297" y="0"/>
                </a:moveTo>
                <a:lnTo>
                  <a:pt x="1956998" y="2165725"/>
                </a:lnTo>
                <a:lnTo>
                  <a:pt x="79277" y="1086586"/>
                </a:lnTo>
                <a:close/>
                <a:moveTo>
                  <a:pt x="2112127" y="0"/>
                </a:moveTo>
                <a:lnTo>
                  <a:pt x="3985551" y="1086585"/>
                </a:lnTo>
                <a:lnTo>
                  <a:pt x="2112128" y="217317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661821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C895E7F8-1FB9-4F27-8914-384571B17D55}"/>
              </a:ext>
            </a:extLst>
          </p:cNvPr>
          <p:cNvSpPr>
            <a:spLocks noGrp="1"/>
          </p:cNvSpPr>
          <p:nvPr>
            <p:ph type="pic" sz="quarter" idx="10"/>
          </p:nvPr>
        </p:nvSpPr>
        <p:spPr>
          <a:xfrm>
            <a:off x="464457" y="435430"/>
            <a:ext cx="5365081" cy="5351113"/>
          </a:xfrm>
          <a:custGeom>
            <a:avLst/>
            <a:gdLst>
              <a:gd name="connsiteX0" fmla="*/ 0 w 5365081"/>
              <a:gd name="connsiteY0" fmla="*/ 0 h 5351113"/>
              <a:gd name="connsiteX1" fmla="*/ 3881665 w 5365081"/>
              <a:gd name="connsiteY1" fmla="*/ 1 h 5351113"/>
              <a:gd name="connsiteX2" fmla="*/ 5098235 w 5365081"/>
              <a:gd name="connsiteY2" fmla="*/ 1216572 h 5351113"/>
              <a:gd name="connsiteX3" fmla="*/ 5098235 w 5365081"/>
              <a:gd name="connsiteY3" fmla="*/ 2505018 h 5351113"/>
              <a:gd name="connsiteX4" fmla="*/ 2518986 w 5365081"/>
              <a:gd name="connsiteY4" fmla="*/ 5084267 h 5351113"/>
              <a:gd name="connsiteX5" fmla="*/ 1230540 w 5365081"/>
              <a:gd name="connsiteY5" fmla="*/ 5084267 h 5351113"/>
              <a:gd name="connsiteX6" fmla="*/ 0 w 5365081"/>
              <a:gd name="connsiteY6" fmla="*/ 3853728 h 535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5081" h="5351113">
                <a:moveTo>
                  <a:pt x="0" y="0"/>
                </a:moveTo>
                <a:lnTo>
                  <a:pt x="3881665" y="1"/>
                </a:lnTo>
                <a:lnTo>
                  <a:pt x="5098235" y="1216572"/>
                </a:lnTo>
                <a:cubicBezTo>
                  <a:pt x="5454030" y="1572366"/>
                  <a:pt x="5454030" y="2149223"/>
                  <a:pt x="5098235" y="2505018"/>
                </a:cubicBezTo>
                <a:lnTo>
                  <a:pt x="2518986" y="5084267"/>
                </a:lnTo>
                <a:cubicBezTo>
                  <a:pt x="2163191" y="5440062"/>
                  <a:pt x="1586334" y="5440062"/>
                  <a:pt x="1230540" y="5084267"/>
                </a:cubicBezTo>
                <a:lnTo>
                  <a:pt x="0" y="3853728"/>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6701193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660B163F-5B40-479B-A26F-9F60EB51D632}"/>
              </a:ext>
            </a:extLst>
          </p:cNvPr>
          <p:cNvSpPr>
            <a:spLocks noGrp="1"/>
          </p:cNvSpPr>
          <p:nvPr>
            <p:ph type="pic" sz="quarter" idx="10"/>
          </p:nvPr>
        </p:nvSpPr>
        <p:spPr>
          <a:xfrm>
            <a:off x="1074058" y="0"/>
            <a:ext cx="3439886" cy="6858000"/>
          </a:xfrm>
          <a:custGeom>
            <a:avLst/>
            <a:gdLst>
              <a:gd name="connsiteX0" fmla="*/ 0 w 3439886"/>
              <a:gd name="connsiteY0" fmla="*/ 0 h 6858000"/>
              <a:gd name="connsiteX1" fmla="*/ 3439886 w 3439886"/>
              <a:gd name="connsiteY1" fmla="*/ 0 h 6858000"/>
              <a:gd name="connsiteX2" fmla="*/ 3439886 w 3439886"/>
              <a:gd name="connsiteY2" fmla="*/ 6858000 h 6858000"/>
              <a:gd name="connsiteX3" fmla="*/ 0 w 34398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9886" h="6858000">
                <a:moveTo>
                  <a:pt x="0" y="0"/>
                </a:moveTo>
                <a:lnTo>
                  <a:pt x="3439886" y="0"/>
                </a:lnTo>
                <a:lnTo>
                  <a:pt x="3439886"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8876581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ACD5E016-AB66-4AF4-855C-8FC32E5572DB}"/>
              </a:ext>
            </a:extLst>
          </p:cNvPr>
          <p:cNvSpPr>
            <a:spLocks noGrp="1"/>
          </p:cNvSpPr>
          <p:nvPr>
            <p:ph type="pic" sz="quarter" idx="10"/>
          </p:nvPr>
        </p:nvSpPr>
        <p:spPr>
          <a:xfrm>
            <a:off x="4956628" y="801915"/>
            <a:ext cx="2278743" cy="5254171"/>
          </a:xfrm>
          <a:custGeom>
            <a:avLst/>
            <a:gdLst>
              <a:gd name="connsiteX0" fmla="*/ 0 w 2278743"/>
              <a:gd name="connsiteY0" fmla="*/ 0 h 5254171"/>
              <a:gd name="connsiteX1" fmla="*/ 2278743 w 2278743"/>
              <a:gd name="connsiteY1" fmla="*/ 0 h 5254171"/>
              <a:gd name="connsiteX2" fmla="*/ 2278743 w 2278743"/>
              <a:gd name="connsiteY2" fmla="*/ 5254171 h 5254171"/>
              <a:gd name="connsiteX3" fmla="*/ 0 w 2278743"/>
              <a:gd name="connsiteY3" fmla="*/ 5254171 h 5254171"/>
            </a:gdLst>
            <a:ahLst/>
            <a:cxnLst>
              <a:cxn ang="0">
                <a:pos x="connsiteX0" y="connsiteY0"/>
              </a:cxn>
              <a:cxn ang="0">
                <a:pos x="connsiteX1" y="connsiteY1"/>
              </a:cxn>
              <a:cxn ang="0">
                <a:pos x="connsiteX2" y="connsiteY2"/>
              </a:cxn>
              <a:cxn ang="0">
                <a:pos x="connsiteX3" y="connsiteY3"/>
              </a:cxn>
            </a:cxnLst>
            <a:rect l="l" t="t" r="r" b="b"/>
            <a:pathLst>
              <a:path w="2278743" h="5254171">
                <a:moveTo>
                  <a:pt x="0" y="0"/>
                </a:moveTo>
                <a:lnTo>
                  <a:pt x="2278743" y="0"/>
                </a:lnTo>
                <a:lnTo>
                  <a:pt x="2278743" y="5254171"/>
                </a:lnTo>
                <a:lnTo>
                  <a:pt x="0" y="525417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7076068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E06C2DD2-A091-4EC2-BB62-FC1EE5EC6FF9}"/>
              </a:ext>
            </a:extLst>
          </p:cNvPr>
          <p:cNvSpPr>
            <a:spLocks noGrp="1"/>
          </p:cNvSpPr>
          <p:nvPr>
            <p:ph type="pic" sz="quarter" idx="10"/>
          </p:nvPr>
        </p:nvSpPr>
        <p:spPr>
          <a:xfrm>
            <a:off x="-19469" y="0"/>
            <a:ext cx="8841510" cy="6858000"/>
          </a:xfrm>
          <a:custGeom>
            <a:avLst/>
            <a:gdLst>
              <a:gd name="connsiteX0" fmla="*/ 0 w 8841510"/>
              <a:gd name="connsiteY0" fmla="*/ 0 h 6858000"/>
              <a:gd name="connsiteX1" fmla="*/ 8841510 w 8841510"/>
              <a:gd name="connsiteY1" fmla="*/ 0 h 6858000"/>
              <a:gd name="connsiteX2" fmla="*/ 8841510 w 8841510"/>
              <a:gd name="connsiteY2" fmla="*/ 6858000 h 6858000"/>
              <a:gd name="connsiteX3" fmla="*/ 0 w 88415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841510" h="6858000">
                <a:moveTo>
                  <a:pt x="0" y="0"/>
                </a:moveTo>
                <a:lnTo>
                  <a:pt x="8841510" y="0"/>
                </a:lnTo>
                <a:lnTo>
                  <a:pt x="8841510"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0381089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55BBDB0C-1D3A-4A16-8855-2A0D1025EDEF}"/>
              </a:ext>
            </a:extLst>
          </p:cNvPr>
          <p:cNvSpPr>
            <a:spLocks noGrp="1"/>
          </p:cNvSpPr>
          <p:nvPr>
            <p:ph type="pic" sz="quarter" idx="10"/>
          </p:nvPr>
        </p:nvSpPr>
        <p:spPr>
          <a:xfrm>
            <a:off x="3447887" y="0"/>
            <a:ext cx="4030379" cy="6858000"/>
          </a:xfrm>
          <a:custGeom>
            <a:avLst/>
            <a:gdLst>
              <a:gd name="connsiteX0" fmla="*/ 0 w 4030379"/>
              <a:gd name="connsiteY0" fmla="*/ 0 h 6858000"/>
              <a:gd name="connsiteX1" fmla="*/ 4030379 w 4030379"/>
              <a:gd name="connsiteY1" fmla="*/ 0 h 6858000"/>
              <a:gd name="connsiteX2" fmla="*/ 4030379 w 4030379"/>
              <a:gd name="connsiteY2" fmla="*/ 6858000 h 6858000"/>
              <a:gd name="connsiteX3" fmla="*/ 0 w 4030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30379" h="6858000">
                <a:moveTo>
                  <a:pt x="0" y="0"/>
                </a:moveTo>
                <a:lnTo>
                  <a:pt x="4030379" y="0"/>
                </a:lnTo>
                <a:lnTo>
                  <a:pt x="4030379"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406707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F8015117-7AC2-4585-B821-1EC3D7932D97}"/>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9738090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F4E73B1A-338A-4F62-9F3C-158D344B3C75}"/>
              </a:ext>
            </a:extLst>
          </p:cNvPr>
          <p:cNvSpPr>
            <a:spLocks noGrp="1"/>
          </p:cNvSpPr>
          <p:nvPr>
            <p:ph type="pic" sz="quarter" idx="10"/>
          </p:nvPr>
        </p:nvSpPr>
        <p:spPr>
          <a:xfrm>
            <a:off x="304800" y="0"/>
            <a:ext cx="4419600" cy="6858000"/>
          </a:xfrm>
          <a:custGeom>
            <a:avLst/>
            <a:gdLst>
              <a:gd name="connsiteX0" fmla="*/ 0 w 4419600"/>
              <a:gd name="connsiteY0" fmla="*/ 0 h 6858000"/>
              <a:gd name="connsiteX1" fmla="*/ 3482998 w 4419600"/>
              <a:gd name="connsiteY1" fmla="*/ 0 h 6858000"/>
              <a:gd name="connsiteX2" fmla="*/ 4419600 w 4419600"/>
              <a:gd name="connsiteY2" fmla="*/ 6858000 h 6858000"/>
              <a:gd name="connsiteX3" fmla="*/ 936602 w 44196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19600" h="6858000">
                <a:moveTo>
                  <a:pt x="0" y="0"/>
                </a:moveTo>
                <a:lnTo>
                  <a:pt x="3482998" y="0"/>
                </a:lnTo>
                <a:lnTo>
                  <a:pt x="4419600" y="6858000"/>
                </a:lnTo>
                <a:lnTo>
                  <a:pt x="936602"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89128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8F41339-01BC-4978-8E50-C2F841CA40E4}"/>
              </a:ext>
            </a:extLst>
          </p:cNvPr>
          <p:cNvSpPr>
            <a:spLocks noGrp="1"/>
          </p:cNvSpPr>
          <p:nvPr>
            <p:ph type="pic" sz="quarter" idx="10"/>
          </p:nvPr>
        </p:nvSpPr>
        <p:spPr>
          <a:xfrm>
            <a:off x="5761448" y="1"/>
            <a:ext cx="5624308" cy="4194174"/>
          </a:xfrm>
          <a:custGeom>
            <a:avLst/>
            <a:gdLst>
              <a:gd name="connsiteX0" fmla="*/ 1363955 w 5624308"/>
              <a:gd name="connsiteY0" fmla="*/ 0 h 4194174"/>
              <a:gd name="connsiteX1" fmla="*/ 4260354 w 5624308"/>
              <a:gd name="connsiteY1" fmla="*/ 0 h 4194174"/>
              <a:gd name="connsiteX2" fmla="*/ 5624308 w 5624308"/>
              <a:gd name="connsiteY2" fmla="*/ 1369885 h 4194174"/>
              <a:gd name="connsiteX3" fmla="*/ 2812245 w 5624308"/>
              <a:gd name="connsiteY3" fmla="*/ 4194174 h 4194174"/>
              <a:gd name="connsiteX4" fmla="*/ 2812063 w 5624308"/>
              <a:gd name="connsiteY4" fmla="*/ 4194174 h 4194174"/>
              <a:gd name="connsiteX5" fmla="*/ 0 w 5624308"/>
              <a:gd name="connsiteY5" fmla="*/ 1369885 h 419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24308" h="4194174">
                <a:moveTo>
                  <a:pt x="1363955" y="0"/>
                </a:moveTo>
                <a:lnTo>
                  <a:pt x="4260354" y="0"/>
                </a:lnTo>
                <a:lnTo>
                  <a:pt x="5624308" y="1369885"/>
                </a:lnTo>
                <a:lnTo>
                  <a:pt x="2812245" y="4194174"/>
                </a:lnTo>
                <a:lnTo>
                  <a:pt x="2812063" y="4194174"/>
                </a:lnTo>
                <a:lnTo>
                  <a:pt x="0" y="1369885"/>
                </a:ln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a16="http://schemas.microsoft.com/office/drawing/2014/main" xmlns="" id="{3A6476F3-E22F-4316-BD44-6756F62FA46A}"/>
              </a:ext>
            </a:extLst>
          </p:cNvPr>
          <p:cNvSpPr>
            <a:spLocks noGrp="1"/>
          </p:cNvSpPr>
          <p:nvPr>
            <p:ph type="pic" sz="quarter" idx="11"/>
          </p:nvPr>
        </p:nvSpPr>
        <p:spPr>
          <a:xfrm>
            <a:off x="6880800" y="2227869"/>
            <a:ext cx="3440405" cy="3455365"/>
          </a:xfrm>
          <a:custGeom>
            <a:avLst/>
            <a:gdLst>
              <a:gd name="connsiteX0" fmla="*/ 1700107 w 3440405"/>
              <a:gd name="connsiteY0" fmla="*/ 762076 h 3455365"/>
              <a:gd name="connsiteX1" fmla="*/ 2648721 w 3440405"/>
              <a:gd name="connsiteY1" fmla="*/ 1714816 h 3455365"/>
              <a:gd name="connsiteX2" fmla="*/ 1700107 w 3440405"/>
              <a:gd name="connsiteY2" fmla="*/ 2667556 h 3455365"/>
              <a:gd name="connsiteX3" fmla="*/ 751491 w 3440405"/>
              <a:gd name="connsiteY3" fmla="*/ 1714816 h 3455365"/>
              <a:gd name="connsiteX4" fmla="*/ 1726596 w 3440405"/>
              <a:gd name="connsiteY4" fmla="*/ 459042 h 3455365"/>
              <a:gd name="connsiteX5" fmla="*/ 459042 w 3440405"/>
              <a:gd name="connsiteY5" fmla="*/ 1732108 h 3455365"/>
              <a:gd name="connsiteX6" fmla="*/ 1726596 w 3440405"/>
              <a:gd name="connsiteY6" fmla="*/ 3005174 h 3455365"/>
              <a:gd name="connsiteX7" fmla="*/ 2994150 w 3440405"/>
              <a:gd name="connsiteY7" fmla="*/ 1732108 h 3455365"/>
              <a:gd name="connsiteX8" fmla="*/ 1720203 w 3440405"/>
              <a:gd name="connsiteY8" fmla="*/ 0 h 3455365"/>
              <a:gd name="connsiteX9" fmla="*/ 3440405 w 3440405"/>
              <a:gd name="connsiteY9" fmla="*/ 1727683 h 3455365"/>
              <a:gd name="connsiteX10" fmla="*/ 1720203 w 3440405"/>
              <a:gd name="connsiteY10" fmla="*/ 3455365 h 3455365"/>
              <a:gd name="connsiteX11" fmla="*/ 0 w 3440405"/>
              <a:gd name="connsiteY11" fmla="*/ 1727683 h 345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40405" h="3455365">
                <a:moveTo>
                  <a:pt x="1700107" y="762076"/>
                </a:moveTo>
                <a:lnTo>
                  <a:pt x="2648721" y="1714816"/>
                </a:lnTo>
                <a:lnTo>
                  <a:pt x="1700107" y="2667556"/>
                </a:lnTo>
                <a:lnTo>
                  <a:pt x="751491" y="1714816"/>
                </a:lnTo>
                <a:close/>
                <a:moveTo>
                  <a:pt x="1726596" y="459042"/>
                </a:moveTo>
                <a:lnTo>
                  <a:pt x="459042" y="1732108"/>
                </a:lnTo>
                <a:lnTo>
                  <a:pt x="1726596" y="3005174"/>
                </a:lnTo>
                <a:lnTo>
                  <a:pt x="2994150" y="1732108"/>
                </a:lnTo>
                <a:close/>
                <a:moveTo>
                  <a:pt x="1720203" y="0"/>
                </a:moveTo>
                <a:lnTo>
                  <a:pt x="3440405" y="1727683"/>
                </a:lnTo>
                <a:lnTo>
                  <a:pt x="1720203" y="3455365"/>
                </a:lnTo>
                <a:lnTo>
                  <a:pt x="0" y="1727683"/>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9926899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xmlns="" id="{4BAE5FB2-EC20-45B4-BC29-9D925F162CD7}"/>
              </a:ext>
            </a:extLst>
          </p:cNvPr>
          <p:cNvSpPr>
            <a:spLocks noGrp="1"/>
          </p:cNvSpPr>
          <p:nvPr>
            <p:ph type="pic" sz="quarter" idx="10"/>
          </p:nvPr>
        </p:nvSpPr>
        <p:spPr>
          <a:xfrm>
            <a:off x="5469113" y="-1"/>
            <a:ext cx="6711113" cy="6852982"/>
          </a:xfrm>
          <a:custGeom>
            <a:avLst/>
            <a:gdLst>
              <a:gd name="connsiteX0" fmla="*/ 3801779 w 6711113"/>
              <a:gd name="connsiteY0" fmla="*/ 4987031 h 6852982"/>
              <a:gd name="connsiteX1" fmla="*/ 4000778 w 6711113"/>
              <a:gd name="connsiteY1" fmla="*/ 5069459 h 6852982"/>
              <a:gd name="connsiteX2" fmla="*/ 4796748 w 6711113"/>
              <a:gd name="connsiteY2" fmla="*/ 5865429 h 6852982"/>
              <a:gd name="connsiteX3" fmla="*/ 4796747 w 6711113"/>
              <a:gd name="connsiteY3" fmla="*/ 6263425 h 6852982"/>
              <a:gd name="connsiteX4" fmla="*/ 4207191 w 6711113"/>
              <a:gd name="connsiteY4" fmla="*/ 6852982 h 6852982"/>
              <a:gd name="connsiteX5" fmla="*/ 3396369 w 6711113"/>
              <a:gd name="connsiteY5" fmla="*/ 6852982 h 6852982"/>
              <a:gd name="connsiteX6" fmla="*/ 2806812 w 6711113"/>
              <a:gd name="connsiteY6" fmla="*/ 6263425 h 6852982"/>
              <a:gd name="connsiteX7" fmla="*/ 2806812 w 6711113"/>
              <a:gd name="connsiteY7" fmla="*/ 5865428 h 6852982"/>
              <a:gd name="connsiteX8" fmla="*/ 3602781 w 6711113"/>
              <a:gd name="connsiteY8" fmla="*/ 5069459 h 6852982"/>
              <a:gd name="connsiteX9" fmla="*/ 3801779 w 6711113"/>
              <a:gd name="connsiteY9" fmla="*/ 4987031 h 6852982"/>
              <a:gd name="connsiteX10" fmla="*/ 5184846 w 6711113"/>
              <a:gd name="connsiteY10" fmla="*/ 3660676 h 6852982"/>
              <a:gd name="connsiteX11" fmla="*/ 5383844 w 6711113"/>
              <a:gd name="connsiteY11" fmla="*/ 3743104 h 6852982"/>
              <a:gd name="connsiteX12" fmla="*/ 6179813 w 6711113"/>
              <a:gd name="connsiteY12" fmla="*/ 4539075 h 6852982"/>
              <a:gd name="connsiteX13" fmla="*/ 6179813 w 6711113"/>
              <a:gd name="connsiteY13" fmla="*/ 4937071 h 6852982"/>
              <a:gd name="connsiteX14" fmla="*/ 5383844 w 6711113"/>
              <a:gd name="connsiteY14" fmla="*/ 5733040 h 6852982"/>
              <a:gd name="connsiteX15" fmla="*/ 4985848 w 6711113"/>
              <a:gd name="connsiteY15" fmla="*/ 5733040 h 6852982"/>
              <a:gd name="connsiteX16" fmla="*/ 4189878 w 6711113"/>
              <a:gd name="connsiteY16" fmla="*/ 4937070 h 6852982"/>
              <a:gd name="connsiteX17" fmla="*/ 4189878 w 6711113"/>
              <a:gd name="connsiteY17" fmla="*/ 4539074 h 6852982"/>
              <a:gd name="connsiteX18" fmla="*/ 4985847 w 6711113"/>
              <a:gd name="connsiteY18" fmla="*/ 3743105 h 6852982"/>
              <a:gd name="connsiteX19" fmla="*/ 5184846 w 6711113"/>
              <a:gd name="connsiteY19" fmla="*/ 3660676 h 6852982"/>
              <a:gd name="connsiteX20" fmla="*/ 2437765 w 6711113"/>
              <a:gd name="connsiteY20" fmla="*/ 3627938 h 6852982"/>
              <a:gd name="connsiteX21" fmla="*/ 2636762 w 6711113"/>
              <a:gd name="connsiteY21" fmla="*/ 3710365 h 6852982"/>
              <a:gd name="connsiteX22" fmla="*/ 3432732 w 6711113"/>
              <a:gd name="connsiteY22" fmla="*/ 4506335 h 6852982"/>
              <a:gd name="connsiteX23" fmla="*/ 3432732 w 6711113"/>
              <a:gd name="connsiteY23" fmla="*/ 4904332 h 6852982"/>
              <a:gd name="connsiteX24" fmla="*/ 2636763 w 6711113"/>
              <a:gd name="connsiteY24" fmla="*/ 5700301 h 6852982"/>
              <a:gd name="connsiteX25" fmla="*/ 2238767 w 6711113"/>
              <a:gd name="connsiteY25" fmla="*/ 5700301 h 6852982"/>
              <a:gd name="connsiteX26" fmla="*/ 1442797 w 6711113"/>
              <a:gd name="connsiteY26" fmla="*/ 4904332 h 6852982"/>
              <a:gd name="connsiteX27" fmla="*/ 1442797 w 6711113"/>
              <a:gd name="connsiteY27" fmla="*/ 4506335 h 6852982"/>
              <a:gd name="connsiteX28" fmla="*/ 2238766 w 6711113"/>
              <a:gd name="connsiteY28" fmla="*/ 3710365 h 6852982"/>
              <a:gd name="connsiteX29" fmla="*/ 2437765 w 6711113"/>
              <a:gd name="connsiteY29" fmla="*/ 3627938 h 6852982"/>
              <a:gd name="connsiteX30" fmla="*/ 6529812 w 6711113"/>
              <a:gd name="connsiteY30" fmla="*/ 2315273 h 6852982"/>
              <a:gd name="connsiteX31" fmla="*/ 6684663 w 6711113"/>
              <a:gd name="connsiteY31" fmla="*/ 2361638 h 6852982"/>
              <a:gd name="connsiteX32" fmla="*/ 6711112 w 6711113"/>
              <a:gd name="connsiteY32" fmla="*/ 2383244 h 6852982"/>
              <a:gd name="connsiteX33" fmla="*/ 6711113 w 6711113"/>
              <a:gd name="connsiteY33" fmla="*/ 4402095 h 6852982"/>
              <a:gd name="connsiteX34" fmla="*/ 6684664 w 6711113"/>
              <a:gd name="connsiteY34" fmla="*/ 4423699 h 6852982"/>
              <a:gd name="connsiteX35" fmla="*/ 6330815 w 6711113"/>
              <a:gd name="connsiteY35" fmla="*/ 4387637 h 6852982"/>
              <a:gd name="connsiteX36" fmla="*/ 5534845 w 6711113"/>
              <a:gd name="connsiteY36" fmla="*/ 3591667 h 6852982"/>
              <a:gd name="connsiteX37" fmla="*/ 5534844 w 6711113"/>
              <a:gd name="connsiteY37" fmla="*/ 3193670 h 6852982"/>
              <a:gd name="connsiteX38" fmla="*/ 6330813 w 6711113"/>
              <a:gd name="connsiteY38" fmla="*/ 2397700 h 6852982"/>
              <a:gd name="connsiteX39" fmla="*/ 6529812 w 6711113"/>
              <a:gd name="connsiteY39" fmla="*/ 2315273 h 6852982"/>
              <a:gd name="connsiteX40" fmla="*/ 3827930 w 6711113"/>
              <a:gd name="connsiteY40" fmla="*/ 2288692 h 6852982"/>
              <a:gd name="connsiteX41" fmla="*/ 4026927 w 6711113"/>
              <a:gd name="connsiteY41" fmla="*/ 2371120 h 6852982"/>
              <a:gd name="connsiteX42" fmla="*/ 4822897 w 6711113"/>
              <a:gd name="connsiteY42" fmla="*/ 3167090 h 6852982"/>
              <a:gd name="connsiteX43" fmla="*/ 4822897 w 6711113"/>
              <a:gd name="connsiteY43" fmla="*/ 3565087 h 6852982"/>
              <a:gd name="connsiteX44" fmla="*/ 4026928 w 6711113"/>
              <a:gd name="connsiteY44" fmla="*/ 4361056 h 6852982"/>
              <a:gd name="connsiteX45" fmla="*/ 3628931 w 6711113"/>
              <a:gd name="connsiteY45" fmla="*/ 4361057 h 6852982"/>
              <a:gd name="connsiteX46" fmla="*/ 2832961 w 6711113"/>
              <a:gd name="connsiteY46" fmla="*/ 3565086 h 6852982"/>
              <a:gd name="connsiteX47" fmla="*/ 2832961 w 6711113"/>
              <a:gd name="connsiteY47" fmla="*/ 3167090 h 6852982"/>
              <a:gd name="connsiteX48" fmla="*/ 3628931 w 6711113"/>
              <a:gd name="connsiteY48" fmla="*/ 2371120 h 6852982"/>
              <a:gd name="connsiteX49" fmla="*/ 3827930 w 6711113"/>
              <a:gd name="connsiteY49" fmla="*/ 2288692 h 6852982"/>
              <a:gd name="connsiteX50" fmla="*/ 1077396 w 6711113"/>
              <a:gd name="connsiteY50" fmla="*/ 2280368 h 6852982"/>
              <a:gd name="connsiteX51" fmla="*/ 1276394 w 6711113"/>
              <a:gd name="connsiteY51" fmla="*/ 2362795 h 6852982"/>
              <a:gd name="connsiteX52" fmla="*/ 2072364 w 6711113"/>
              <a:gd name="connsiteY52" fmla="*/ 3158765 h 6852982"/>
              <a:gd name="connsiteX53" fmla="*/ 2072364 w 6711113"/>
              <a:gd name="connsiteY53" fmla="*/ 3556761 h 6852982"/>
              <a:gd name="connsiteX54" fmla="*/ 1276394 w 6711113"/>
              <a:gd name="connsiteY54" fmla="*/ 4352731 h 6852982"/>
              <a:gd name="connsiteX55" fmla="*/ 878398 w 6711113"/>
              <a:gd name="connsiteY55" fmla="*/ 4352731 h 6852982"/>
              <a:gd name="connsiteX56" fmla="*/ 82428 w 6711113"/>
              <a:gd name="connsiteY56" fmla="*/ 3556761 h 6852982"/>
              <a:gd name="connsiteX57" fmla="*/ 82428 w 6711113"/>
              <a:gd name="connsiteY57" fmla="*/ 3158765 h 6852982"/>
              <a:gd name="connsiteX58" fmla="*/ 878397 w 6711113"/>
              <a:gd name="connsiteY58" fmla="*/ 2362795 h 6852982"/>
              <a:gd name="connsiteX59" fmla="*/ 1077396 w 6711113"/>
              <a:gd name="connsiteY59" fmla="*/ 2280368 h 6852982"/>
              <a:gd name="connsiteX60" fmla="*/ 5212264 w 6711113"/>
              <a:gd name="connsiteY60" fmla="*/ 996785 h 6852982"/>
              <a:gd name="connsiteX61" fmla="*/ 5411262 w 6711113"/>
              <a:gd name="connsiteY61" fmla="*/ 1079213 h 6852982"/>
              <a:gd name="connsiteX62" fmla="*/ 6207232 w 6711113"/>
              <a:gd name="connsiteY62" fmla="*/ 1875183 h 6852982"/>
              <a:gd name="connsiteX63" fmla="*/ 6207233 w 6711113"/>
              <a:gd name="connsiteY63" fmla="*/ 2273179 h 6852982"/>
              <a:gd name="connsiteX64" fmla="*/ 5411264 w 6711113"/>
              <a:gd name="connsiteY64" fmla="*/ 3069149 h 6852982"/>
              <a:gd name="connsiteX65" fmla="*/ 5013266 w 6711113"/>
              <a:gd name="connsiteY65" fmla="*/ 3069149 h 6852982"/>
              <a:gd name="connsiteX66" fmla="*/ 4217296 w 6711113"/>
              <a:gd name="connsiteY66" fmla="*/ 2273180 h 6852982"/>
              <a:gd name="connsiteX67" fmla="*/ 4217296 w 6711113"/>
              <a:gd name="connsiteY67" fmla="*/ 1875183 h 6852982"/>
              <a:gd name="connsiteX68" fmla="*/ 5013265 w 6711113"/>
              <a:gd name="connsiteY68" fmla="*/ 1079213 h 6852982"/>
              <a:gd name="connsiteX69" fmla="*/ 5212264 w 6711113"/>
              <a:gd name="connsiteY69" fmla="*/ 996785 h 6852982"/>
              <a:gd name="connsiteX70" fmla="*/ 2436212 w 6711113"/>
              <a:gd name="connsiteY70" fmla="*/ 986751 h 6852982"/>
              <a:gd name="connsiteX71" fmla="*/ 2635210 w 6711113"/>
              <a:gd name="connsiteY71" fmla="*/ 1069178 h 6852982"/>
              <a:gd name="connsiteX72" fmla="*/ 3431179 w 6711113"/>
              <a:gd name="connsiteY72" fmla="*/ 1865149 h 6852982"/>
              <a:gd name="connsiteX73" fmla="*/ 3431180 w 6711113"/>
              <a:gd name="connsiteY73" fmla="*/ 2263145 h 6852982"/>
              <a:gd name="connsiteX74" fmla="*/ 2635210 w 6711113"/>
              <a:gd name="connsiteY74" fmla="*/ 3059115 h 6852982"/>
              <a:gd name="connsiteX75" fmla="*/ 2237214 w 6711113"/>
              <a:gd name="connsiteY75" fmla="*/ 3059115 h 6852982"/>
              <a:gd name="connsiteX76" fmla="*/ 1441244 w 6711113"/>
              <a:gd name="connsiteY76" fmla="*/ 2263144 h 6852982"/>
              <a:gd name="connsiteX77" fmla="*/ 1441244 w 6711113"/>
              <a:gd name="connsiteY77" fmla="*/ 1865149 h 6852982"/>
              <a:gd name="connsiteX78" fmla="*/ 2237213 w 6711113"/>
              <a:gd name="connsiteY78" fmla="*/ 1069178 h 6852982"/>
              <a:gd name="connsiteX79" fmla="*/ 2436212 w 6711113"/>
              <a:gd name="connsiteY79" fmla="*/ 986751 h 6852982"/>
              <a:gd name="connsiteX80" fmla="*/ 3427534 w 6711113"/>
              <a:gd name="connsiteY80" fmla="*/ 0 h 6852982"/>
              <a:gd name="connsiteX81" fmla="*/ 4228325 w 6711113"/>
              <a:gd name="connsiteY81" fmla="*/ 0 h 6852982"/>
              <a:gd name="connsiteX82" fmla="*/ 4822899 w 6711113"/>
              <a:gd name="connsiteY82" fmla="*/ 594574 h 6852982"/>
              <a:gd name="connsiteX83" fmla="*/ 4822899 w 6711113"/>
              <a:gd name="connsiteY83" fmla="*/ 992570 h 6852982"/>
              <a:gd name="connsiteX84" fmla="*/ 4026930 w 6711113"/>
              <a:gd name="connsiteY84" fmla="*/ 1788541 h 6852982"/>
              <a:gd name="connsiteX85" fmla="*/ 3628933 w 6711113"/>
              <a:gd name="connsiteY85" fmla="*/ 1788540 h 6852982"/>
              <a:gd name="connsiteX86" fmla="*/ 2832963 w 6711113"/>
              <a:gd name="connsiteY86" fmla="*/ 992570 h 6852982"/>
              <a:gd name="connsiteX87" fmla="*/ 2832963 w 6711113"/>
              <a:gd name="connsiteY87" fmla="*/ 594573 h 685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6711113" h="6852982">
                <a:moveTo>
                  <a:pt x="3801779" y="4987031"/>
                </a:moveTo>
                <a:cubicBezTo>
                  <a:pt x="3873802" y="4987031"/>
                  <a:pt x="3945825" y="5014507"/>
                  <a:pt x="4000778" y="5069459"/>
                </a:cubicBezTo>
                <a:lnTo>
                  <a:pt x="4796748" y="5865429"/>
                </a:lnTo>
                <a:cubicBezTo>
                  <a:pt x="4906652" y="5975332"/>
                  <a:pt x="4906651" y="6153522"/>
                  <a:pt x="4796747" y="6263425"/>
                </a:cubicBezTo>
                <a:lnTo>
                  <a:pt x="4207191" y="6852982"/>
                </a:lnTo>
                <a:lnTo>
                  <a:pt x="3396369" y="6852982"/>
                </a:lnTo>
                <a:lnTo>
                  <a:pt x="2806812" y="6263425"/>
                </a:lnTo>
                <a:cubicBezTo>
                  <a:pt x="2696909" y="6153521"/>
                  <a:pt x="2696908" y="5975332"/>
                  <a:pt x="2806812" y="5865428"/>
                </a:cubicBezTo>
                <a:lnTo>
                  <a:pt x="3602781" y="5069459"/>
                </a:lnTo>
                <a:cubicBezTo>
                  <a:pt x="3657732" y="5014507"/>
                  <a:pt x="3729756" y="4987031"/>
                  <a:pt x="3801779" y="4987031"/>
                </a:cubicBezTo>
                <a:close/>
                <a:moveTo>
                  <a:pt x="5184846" y="3660676"/>
                </a:moveTo>
                <a:cubicBezTo>
                  <a:pt x="5256869" y="3660676"/>
                  <a:pt x="5328891" y="3688152"/>
                  <a:pt x="5383844" y="3743104"/>
                </a:cubicBezTo>
                <a:lnTo>
                  <a:pt x="6179813" y="4539075"/>
                </a:lnTo>
                <a:cubicBezTo>
                  <a:pt x="6289718" y="4648978"/>
                  <a:pt x="6289718" y="4827167"/>
                  <a:pt x="6179813" y="4937071"/>
                </a:cubicBezTo>
                <a:lnTo>
                  <a:pt x="5383844" y="5733040"/>
                </a:lnTo>
                <a:cubicBezTo>
                  <a:pt x="5273941" y="5842944"/>
                  <a:pt x="5095751" y="5842944"/>
                  <a:pt x="4985848" y="5733040"/>
                </a:cubicBezTo>
                <a:lnTo>
                  <a:pt x="4189878" y="4937070"/>
                </a:lnTo>
                <a:cubicBezTo>
                  <a:pt x="4079973" y="4827167"/>
                  <a:pt x="4079973" y="4648978"/>
                  <a:pt x="4189878" y="4539074"/>
                </a:cubicBezTo>
                <a:lnTo>
                  <a:pt x="4985847" y="3743105"/>
                </a:lnTo>
                <a:cubicBezTo>
                  <a:pt x="5040799" y="3688152"/>
                  <a:pt x="5112821" y="3660676"/>
                  <a:pt x="5184846" y="3660676"/>
                </a:cubicBezTo>
                <a:close/>
                <a:moveTo>
                  <a:pt x="2437765" y="3627938"/>
                </a:moveTo>
                <a:cubicBezTo>
                  <a:pt x="2509787" y="3627937"/>
                  <a:pt x="2581811" y="3655413"/>
                  <a:pt x="2636762" y="3710365"/>
                </a:cubicBezTo>
                <a:lnTo>
                  <a:pt x="3432732" y="4506335"/>
                </a:lnTo>
                <a:cubicBezTo>
                  <a:pt x="3542637" y="4616239"/>
                  <a:pt x="3542637" y="4794429"/>
                  <a:pt x="3432732" y="4904332"/>
                </a:cubicBezTo>
                <a:lnTo>
                  <a:pt x="2636763" y="5700301"/>
                </a:lnTo>
                <a:cubicBezTo>
                  <a:pt x="2526860" y="5810205"/>
                  <a:pt x="2348670" y="5810205"/>
                  <a:pt x="2238767" y="5700301"/>
                </a:cubicBezTo>
                <a:lnTo>
                  <a:pt x="1442797" y="4904332"/>
                </a:lnTo>
                <a:cubicBezTo>
                  <a:pt x="1332894" y="4794428"/>
                  <a:pt x="1332894" y="4616239"/>
                  <a:pt x="1442797" y="4506335"/>
                </a:cubicBezTo>
                <a:lnTo>
                  <a:pt x="2238766" y="3710365"/>
                </a:lnTo>
                <a:cubicBezTo>
                  <a:pt x="2293719" y="3655413"/>
                  <a:pt x="2365741" y="3627937"/>
                  <a:pt x="2437765" y="3627938"/>
                </a:cubicBezTo>
                <a:close/>
                <a:moveTo>
                  <a:pt x="6529812" y="2315273"/>
                </a:moveTo>
                <a:cubicBezTo>
                  <a:pt x="6583829" y="2315273"/>
                  <a:pt x="6637847" y="2330727"/>
                  <a:pt x="6684663" y="2361638"/>
                </a:cubicBezTo>
                <a:lnTo>
                  <a:pt x="6711112" y="2383244"/>
                </a:lnTo>
                <a:lnTo>
                  <a:pt x="6711113" y="4402095"/>
                </a:lnTo>
                <a:lnTo>
                  <a:pt x="6684664" y="4423699"/>
                </a:lnTo>
                <a:cubicBezTo>
                  <a:pt x="6575428" y="4495823"/>
                  <a:pt x="6426981" y="4483802"/>
                  <a:pt x="6330815" y="4387637"/>
                </a:cubicBezTo>
                <a:lnTo>
                  <a:pt x="5534845" y="3591667"/>
                </a:lnTo>
                <a:cubicBezTo>
                  <a:pt x="5424941" y="3481763"/>
                  <a:pt x="5424940" y="3303574"/>
                  <a:pt x="5534844" y="3193670"/>
                </a:cubicBezTo>
                <a:lnTo>
                  <a:pt x="6330813" y="2397700"/>
                </a:lnTo>
                <a:cubicBezTo>
                  <a:pt x="6385765" y="2342749"/>
                  <a:pt x="6457789" y="2315273"/>
                  <a:pt x="6529812" y="2315273"/>
                </a:cubicBezTo>
                <a:close/>
                <a:moveTo>
                  <a:pt x="3827930" y="2288692"/>
                </a:moveTo>
                <a:cubicBezTo>
                  <a:pt x="3899953" y="2288692"/>
                  <a:pt x="3971976" y="2316169"/>
                  <a:pt x="4026927" y="2371120"/>
                </a:cubicBezTo>
                <a:lnTo>
                  <a:pt x="4822897" y="3167090"/>
                </a:lnTo>
                <a:cubicBezTo>
                  <a:pt x="4932802" y="3276993"/>
                  <a:pt x="4932802" y="3455183"/>
                  <a:pt x="4822897" y="3565087"/>
                </a:cubicBezTo>
                <a:lnTo>
                  <a:pt x="4026928" y="4361056"/>
                </a:lnTo>
                <a:cubicBezTo>
                  <a:pt x="3917024" y="4470960"/>
                  <a:pt x="3738835" y="4470959"/>
                  <a:pt x="3628931" y="4361057"/>
                </a:cubicBezTo>
                <a:lnTo>
                  <a:pt x="2832961" y="3565086"/>
                </a:lnTo>
                <a:cubicBezTo>
                  <a:pt x="2723058" y="3455183"/>
                  <a:pt x="2723058" y="3276993"/>
                  <a:pt x="2832961" y="3167090"/>
                </a:cubicBezTo>
                <a:lnTo>
                  <a:pt x="3628931" y="2371120"/>
                </a:lnTo>
                <a:cubicBezTo>
                  <a:pt x="3683883" y="2316168"/>
                  <a:pt x="3755906" y="2288693"/>
                  <a:pt x="3827930" y="2288692"/>
                </a:cubicBezTo>
                <a:close/>
                <a:moveTo>
                  <a:pt x="1077396" y="2280368"/>
                </a:moveTo>
                <a:cubicBezTo>
                  <a:pt x="1149418" y="2280367"/>
                  <a:pt x="1221442" y="2307844"/>
                  <a:pt x="1276394" y="2362795"/>
                </a:cubicBezTo>
                <a:lnTo>
                  <a:pt x="2072364" y="3158765"/>
                </a:lnTo>
                <a:cubicBezTo>
                  <a:pt x="2182267" y="3268668"/>
                  <a:pt x="2182267" y="3446858"/>
                  <a:pt x="2072364" y="3556761"/>
                </a:cubicBezTo>
                <a:lnTo>
                  <a:pt x="1276394" y="4352731"/>
                </a:lnTo>
                <a:cubicBezTo>
                  <a:pt x="1166491" y="4462635"/>
                  <a:pt x="988301" y="4462635"/>
                  <a:pt x="878398" y="4352731"/>
                </a:cubicBezTo>
                <a:lnTo>
                  <a:pt x="82428" y="3556761"/>
                </a:lnTo>
                <a:cubicBezTo>
                  <a:pt x="-27475" y="3446858"/>
                  <a:pt x="-27475" y="3268668"/>
                  <a:pt x="82428" y="3158765"/>
                </a:cubicBezTo>
                <a:lnTo>
                  <a:pt x="878397" y="2362795"/>
                </a:lnTo>
                <a:cubicBezTo>
                  <a:pt x="933349" y="2307844"/>
                  <a:pt x="1005372" y="2280367"/>
                  <a:pt x="1077396" y="2280368"/>
                </a:cubicBezTo>
                <a:close/>
                <a:moveTo>
                  <a:pt x="5212264" y="996785"/>
                </a:moveTo>
                <a:cubicBezTo>
                  <a:pt x="5284287" y="996785"/>
                  <a:pt x="5356310" y="1024261"/>
                  <a:pt x="5411262" y="1079213"/>
                </a:cubicBezTo>
                <a:lnTo>
                  <a:pt x="6207232" y="1875183"/>
                </a:lnTo>
                <a:cubicBezTo>
                  <a:pt x="6317137" y="1985087"/>
                  <a:pt x="6317136" y="2163275"/>
                  <a:pt x="6207233" y="2273179"/>
                </a:cubicBezTo>
                <a:lnTo>
                  <a:pt x="5411264" y="3069149"/>
                </a:lnTo>
                <a:cubicBezTo>
                  <a:pt x="5301360" y="3179052"/>
                  <a:pt x="5123170" y="3179052"/>
                  <a:pt x="5013266" y="3069149"/>
                </a:cubicBezTo>
                <a:lnTo>
                  <a:pt x="4217296" y="2273180"/>
                </a:lnTo>
                <a:cubicBezTo>
                  <a:pt x="4107392" y="2163275"/>
                  <a:pt x="4107392" y="1985086"/>
                  <a:pt x="4217296" y="1875183"/>
                </a:cubicBezTo>
                <a:lnTo>
                  <a:pt x="5013265" y="1079213"/>
                </a:lnTo>
                <a:cubicBezTo>
                  <a:pt x="5068217" y="1024261"/>
                  <a:pt x="5140241" y="996785"/>
                  <a:pt x="5212264" y="996785"/>
                </a:cubicBezTo>
                <a:close/>
                <a:moveTo>
                  <a:pt x="2436212" y="986751"/>
                </a:moveTo>
                <a:cubicBezTo>
                  <a:pt x="2508235" y="986751"/>
                  <a:pt x="2580258" y="1014227"/>
                  <a:pt x="2635210" y="1069178"/>
                </a:cubicBezTo>
                <a:lnTo>
                  <a:pt x="3431179" y="1865149"/>
                </a:lnTo>
                <a:cubicBezTo>
                  <a:pt x="3541084" y="1975053"/>
                  <a:pt x="3541083" y="2153241"/>
                  <a:pt x="3431180" y="2263145"/>
                </a:cubicBezTo>
                <a:lnTo>
                  <a:pt x="2635210" y="3059115"/>
                </a:lnTo>
                <a:cubicBezTo>
                  <a:pt x="2525307" y="3169018"/>
                  <a:pt x="2347117" y="3169018"/>
                  <a:pt x="2237214" y="3059115"/>
                </a:cubicBezTo>
                <a:lnTo>
                  <a:pt x="1441244" y="2263144"/>
                </a:lnTo>
                <a:cubicBezTo>
                  <a:pt x="1331340" y="2153241"/>
                  <a:pt x="1331340" y="1975051"/>
                  <a:pt x="1441244" y="1865149"/>
                </a:cubicBezTo>
                <a:lnTo>
                  <a:pt x="2237213" y="1069178"/>
                </a:lnTo>
                <a:cubicBezTo>
                  <a:pt x="2292165" y="1014227"/>
                  <a:pt x="2364188" y="986751"/>
                  <a:pt x="2436212" y="986751"/>
                </a:cubicBezTo>
                <a:close/>
                <a:moveTo>
                  <a:pt x="3427534" y="0"/>
                </a:moveTo>
                <a:lnTo>
                  <a:pt x="4228325" y="0"/>
                </a:lnTo>
                <a:lnTo>
                  <a:pt x="4822899" y="594574"/>
                </a:lnTo>
                <a:cubicBezTo>
                  <a:pt x="4932802" y="704477"/>
                  <a:pt x="4932802" y="882667"/>
                  <a:pt x="4822899" y="992570"/>
                </a:cubicBezTo>
                <a:lnTo>
                  <a:pt x="4026930" y="1788541"/>
                </a:lnTo>
                <a:cubicBezTo>
                  <a:pt x="3917026" y="1898443"/>
                  <a:pt x="3738836" y="1898443"/>
                  <a:pt x="3628933" y="1788540"/>
                </a:cubicBezTo>
                <a:lnTo>
                  <a:pt x="2832963" y="992570"/>
                </a:lnTo>
                <a:cubicBezTo>
                  <a:pt x="2723060" y="882667"/>
                  <a:pt x="2723060" y="704476"/>
                  <a:pt x="2832963" y="594573"/>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898635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xmlns="" id="{494F863E-2A6A-491A-B5C3-124DF2E1F130}"/>
              </a:ext>
            </a:extLst>
          </p:cNvPr>
          <p:cNvSpPr>
            <a:spLocks noGrp="1"/>
          </p:cNvSpPr>
          <p:nvPr>
            <p:ph type="pic" sz="quarter" idx="10"/>
          </p:nvPr>
        </p:nvSpPr>
        <p:spPr>
          <a:xfrm>
            <a:off x="711851" y="672530"/>
            <a:ext cx="1982866" cy="3672612"/>
          </a:xfrm>
          <a:custGeom>
            <a:avLst/>
            <a:gdLst>
              <a:gd name="connsiteX0" fmla="*/ 0 w 1982866"/>
              <a:gd name="connsiteY0" fmla="*/ 0 h 3672612"/>
              <a:gd name="connsiteX1" fmla="*/ 1982866 w 1982866"/>
              <a:gd name="connsiteY1" fmla="*/ 0 h 3672612"/>
              <a:gd name="connsiteX2" fmla="*/ 1982866 w 1982866"/>
              <a:gd name="connsiteY2" fmla="*/ 3672612 h 3672612"/>
              <a:gd name="connsiteX3" fmla="*/ 0 w 1982866"/>
              <a:gd name="connsiteY3" fmla="*/ 3672612 h 3672612"/>
            </a:gdLst>
            <a:ahLst/>
            <a:cxnLst>
              <a:cxn ang="0">
                <a:pos x="connsiteX0" y="connsiteY0"/>
              </a:cxn>
              <a:cxn ang="0">
                <a:pos x="connsiteX1" y="connsiteY1"/>
              </a:cxn>
              <a:cxn ang="0">
                <a:pos x="connsiteX2" y="connsiteY2"/>
              </a:cxn>
              <a:cxn ang="0">
                <a:pos x="connsiteX3" y="connsiteY3"/>
              </a:cxn>
            </a:cxnLst>
            <a:rect l="l" t="t" r="r" b="b"/>
            <a:pathLst>
              <a:path w="1982866" h="3672612">
                <a:moveTo>
                  <a:pt x="0" y="0"/>
                </a:moveTo>
                <a:lnTo>
                  <a:pt x="1982866" y="0"/>
                </a:lnTo>
                <a:lnTo>
                  <a:pt x="1982866" y="3672612"/>
                </a:lnTo>
                <a:lnTo>
                  <a:pt x="0" y="3672612"/>
                </a:ln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a16="http://schemas.microsoft.com/office/drawing/2014/main" xmlns="" id="{5950B457-781E-48E3-951F-FB084FEF6ECB}"/>
              </a:ext>
            </a:extLst>
          </p:cNvPr>
          <p:cNvSpPr>
            <a:spLocks noGrp="1"/>
          </p:cNvSpPr>
          <p:nvPr>
            <p:ph type="pic" sz="quarter" idx="11"/>
          </p:nvPr>
        </p:nvSpPr>
        <p:spPr>
          <a:xfrm>
            <a:off x="2936109" y="672530"/>
            <a:ext cx="1982866" cy="3672612"/>
          </a:xfrm>
          <a:custGeom>
            <a:avLst/>
            <a:gdLst>
              <a:gd name="connsiteX0" fmla="*/ 0 w 1982866"/>
              <a:gd name="connsiteY0" fmla="*/ 0 h 3672612"/>
              <a:gd name="connsiteX1" fmla="*/ 1982866 w 1982866"/>
              <a:gd name="connsiteY1" fmla="*/ 0 h 3672612"/>
              <a:gd name="connsiteX2" fmla="*/ 1982866 w 1982866"/>
              <a:gd name="connsiteY2" fmla="*/ 3672612 h 3672612"/>
              <a:gd name="connsiteX3" fmla="*/ 0 w 1982866"/>
              <a:gd name="connsiteY3" fmla="*/ 3672612 h 3672612"/>
            </a:gdLst>
            <a:ahLst/>
            <a:cxnLst>
              <a:cxn ang="0">
                <a:pos x="connsiteX0" y="connsiteY0"/>
              </a:cxn>
              <a:cxn ang="0">
                <a:pos x="connsiteX1" y="connsiteY1"/>
              </a:cxn>
              <a:cxn ang="0">
                <a:pos x="connsiteX2" y="connsiteY2"/>
              </a:cxn>
              <a:cxn ang="0">
                <a:pos x="connsiteX3" y="connsiteY3"/>
              </a:cxn>
            </a:cxnLst>
            <a:rect l="l" t="t" r="r" b="b"/>
            <a:pathLst>
              <a:path w="1982866" h="3672612">
                <a:moveTo>
                  <a:pt x="0" y="0"/>
                </a:moveTo>
                <a:lnTo>
                  <a:pt x="1982866" y="0"/>
                </a:lnTo>
                <a:lnTo>
                  <a:pt x="1982866" y="3672612"/>
                </a:lnTo>
                <a:lnTo>
                  <a:pt x="0" y="3672612"/>
                </a:lnTo>
                <a:close/>
              </a:path>
            </a:pathLst>
          </a:custGeom>
        </p:spPr>
        <p:txBody>
          <a:bodyPr wrap="square">
            <a:noAutofit/>
          </a:bodyPr>
          <a:lstStyle>
            <a:lvl1pPr>
              <a:defRPr sz="1200"/>
            </a:lvl1pPr>
          </a:lstStyle>
          <a:p>
            <a:endParaRPr lang="en-ID"/>
          </a:p>
        </p:txBody>
      </p:sp>
      <p:sp>
        <p:nvSpPr>
          <p:cNvPr id="11" name="Picture Placeholder 10">
            <a:extLst>
              <a:ext uri="{FF2B5EF4-FFF2-40B4-BE49-F238E27FC236}">
                <a16:creationId xmlns:a16="http://schemas.microsoft.com/office/drawing/2014/main" xmlns="" id="{24524F69-0632-435C-8120-E578467D93B1}"/>
              </a:ext>
            </a:extLst>
          </p:cNvPr>
          <p:cNvSpPr>
            <a:spLocks noGrp="1"/>
          </p:cNvSpPr>
          <p:nvPr>
            <p:ph type="pic" sz="quarter" idx="12"/>
          </p:nvPr>
        </p:nvSpPr>
        <p:spPr>
          <a:xfrm>
            <a:off x="5160367" y="672530"/>
            <a:ext cx="1982866" cy="3672612"/>
          </a:xfrm>
          <a:custGeom>
            <a:avLst/>
            <a:gdLst>
              <a:gd name="connsiteX0" fmla="*/ 0 w 1982866"/>
              <a:gd name="connsiteY0" fmla="*/ 0 h 3672612"/>
              <a:gd name="connsiteX1" fmla="*/ 1982866 w 1982866"/>
              <a:gd name="connsiteY1" fmla="*/ 0 h 3672612"/>
              <a:gd name="connsiteX2" fmla="*/ 1982866 w 1982866"/>
              <a:gd name="connsiteY2" fmla="*/ 3672612 h 3672612"/>
              <a:gd name="connsiteX3" fmla="*/ 0 w 1982866"/>
              <a:gd name="connsiteY3" fmla="*/ 3672612 h 3672612"/>
            </a:gdLst>
            <a:ahLst/>
            <a:cxnLst>
              <a:cxn ang="0">
                <a:pos x="connsiteX0" y="connsiteY0"/>
              </a:cxn>
              <a:cxn ang="0">
                <a:pos x="connsiteX1" y="connsiteY1"/>
              </a:cxn>
              <a:cxn ang="0">
                <a:pos x="connsiteX2" y="connsiteY2"/>
              </a:cxn>
              <a:cxn ang="0">
                <a:pos x="connsiteX3" y="connsiteY3"/>
              </a:cxn>
            </a:cxnLst>
            <a:rect l="l" t="t" r="r" b="b"/>
            <a:pathLst>
              <a:path w="1982866" h="3672612">
                <a:moveTo>
                  <a:pt x="0" y="0"/>
                </a:moveTo>
                <a:lnTo>
                  <a:pt x="1982866" y="0"/>
                </a:lnTo>
                <a:lnTo>
                  <a:pt x="1982866" y="3672612"/>
                </a:lnTo>
                <a:lnTo>
                  <a:pt x="0" y="3672612"/>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889372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96D703A8-C893-421E-941B-38771B8394FD}"/>
              </a:ext>
            </a:extLst>
          </p:cNvPr>
          <p:cNvSpPr>
            <a:spLocks noGrp="1"/>
          </p:cNvSpPr>
          <p:nvPr>
            <p:ph type="pic" sz="quarter" idx="10"/>
          </p:nvPr>
        </p:nvSpPr>
        <p:spPr>
          <a:xfrm>
            <a:off x="5310047" y="767136"/>
            <a:ext cx="1571906" cy="1571906"/>
          </a:xfrm>
          <a:custGeom>
            <a:avLst/>
            <a:gdLst>
              <a:gd name="connsiteX0" fmla="*/ 785953 w 1571906"/>
              <a:gd name="connsiteY0" fmla="*/ 0 h 1571906"/>
              <a:gd name="connsiteX1" fmla="*/ 1571906 w 1571906"/>
              <a:gd name="connsiteY1" fmla="*/ 785953 h 1571906"/>
              <a:gd name="connsiteX2" fmla="*/ 785953 w 1571906"/>
              <a:gd name="connsiteY2" fmla="*/ 1571906 h 1571906"/>
              <a:gd name="connsiteX3" fmla="*/ 0 w 1571906"/>
              <a:gd name="connsiteY3" fmla="*/ 785953 h 1571906"/>
              <a:gd name="connsiteX4" fmla="*/ 785953 w 1571906"/>
              <a:gd name="connsiteY4" fmla="*/ 0 h 1571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906" h="1571906">
                <a:moveTo>
                  <a:pt x="785953" y="0"/>
                </a:moveTo>
                <a:cubicBezTo>
                  <a:pt x="1220023" y="0"/>
                  <a:pt x="1571906" y="351883"/>
                  <a:pt x="1571906" y="785953"/>
                </a:cubicBezTo>
                <a:cubicBezTo>
                  <a:pt x="1571906" y="1220023"/>
                  <a:pt x="1220023" y="1571906"/>
                  <a:pt x="785953" y="1571906"/>
                </a:cubicBezTo>
                <a:cubicBezTo>
                  <a:pt x="351883" y="1571906"/>
                  <a:pt x="0" y="1220023"/>
                  <a:pt x="0" y="785953"/>
                </a:cubicBezTo>
                <a:cubicBezTo>
                  <a:pt x="0" y="351883"/>
                  <a:pt x="351883" y="0"/>
                  <a:pt x="785953" y="0"/>
                </a:cubicBezTo>
                <a:close/>
              </a:path>
            </a:pathLst>
          </a:custGeom>
        </p:spPr>
        <p:txBody>
          <a:bodyPr wrap="square">
            <a:noAutofit/>
          </a:bodyPr>
          <a:lstStyle>
            <a:lvl1pPr>
              <a:defRPr sz="1200"/>
            </a:lvl1pPr>
          </a:lstStyle>
          <a:p>
            <a:endParaRPr lang="en-ID"/>
          </a:p>
        </p:txBody>
      </p:sp>
      <p:sp>
        <p:nvSpPr>
          <p:cNvPr id="11" name="Picture Placeholder 10">
            <a:extLst>
              <a:ext uri="{FF2B5EF4-FFF2-40B4-BE49-F238E27FC236}">
                <a16:creationId xmlns:a16="http://schemas.microsoft.com/office/drawing/2014/main" xmlns="" id="{77CF9CAB-21C4-4396-8DA7-7E010AEB8887}"/>
              </a:ext>
            </a:extLst>
          </p:cNvPr>
          <p:cNvSpPr>
            <a:spLocks noGrp="1"/>
          </p:cNvSpPr>
          <p:nvPr>
            <p:ph type="pic" sz="quarter" idx="11"/>
          </p:nvPr>
        </p:nvSpPr>
        <p:spPr>
          <a:xfrm>
            <a:off x="5310047" y="2660966"/>
            <a:ext cx="1571906" cy="1571906"/>
          </a:xfrm>
          <a:custGeom>
            <a:avLst/>
            <a:gdLst>
              <a:gd name="connsiteX0" fmla="*/ 785953 w 1571906"/>
              <a:gd name="connsiteY0" fmla="*/ 0 h 1571906"/>
              <a:gd name="connsiteX1" fmla="*/ 1571906 w 1571906"/>
              <a:gd name="connsiteY1" fmla="*/ 785953 h 1571906"/>
              <a:gd name="connsiteX2" fmla="*/ 785953 w 1571906"/>
              <a:gd name="connsiteY2" fmla="*/ 1571906 h 1571906"/>
              <a:gd name="connsiteX3" fmla="*/ 0 w 1571906"/>
              <a:gd name="connsiteY3" fmla="*/ 785953 h 1571906"/>
              <a:gd name="connsiteX4" fmla="*/ 785953 w 1571906"/>
              <a:gd name="connsiteY4" fmla="*/ 0 h 1571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906" h="1571906">
                <a:moveTo>
                  <a:pt x="785953" y="0"/>
                </a:moveTo>
                <a:cubicBezTo>
                  <a:pt x="1220023" y="0"/>
                  <a:pt x="1571906" y="351883"/>
                  <a:pt x="1571906" y="785953"/>
                </a:cubicBezTo>
                <a:cubicBezTo>
                  <a:pt x="1571906" y="1220023"/>
                  <a:pt x="1220023" y="1571906"/>
                  <a:pt x="785953" y="1571906"/>
                </a:cubicBezTo>
                <a:cubicBezTo>
                  <a:pt x="351883" y="1571906"/>
                  <a:pt x="0" y="1220023"/>
                  <a:pt x="0" y="785953"/>
                </a:cubicBezTo>
                <a:cubicBezTo>
                  <a:pt x="0" y="351883"/>
                  <a:pt x="351883" y="0"/>
                  <a:pt x="785953" y="0"/>
                </a:cubicBez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a16="http://schemas.microsoft.com/office/drawing/2014/main" xmlns="" id="{4857262F-6091-4781-B0FF-775DCB6FC626}"/>
              </a:ext>
            </a:extLst>
          </p:cNvPr>
          <p:cNvSpPr>
            <a:spLocks noGrp="1"/>
          </p:cNvSpPr>
          <p:nvPr>
            <p:ph type="pic" sz="quarter" idx="12"/>
          </p:nvPr>
        </p:nvSpPr>
        <p:spPr>
          <a:xfrm>
            <a:off x="5310047" y="4554796"/>
            <a:ext cx="1571906" cy="1571906"/>
          </a:xfrm>
          <a:custGeom>
            <a:avLst/>
            <a:gdLst>
              <a:gd name="connsiteX0" fmla="*/ 785953 w 1571906"/>
              <a:gd name="connsiteY0" fmla="*/ 0 h 1571906"/>
              <a:gd name="connsiteX1" fmla="*/ 1571906 w 1571906"/>
              <a:gd name="connsiteY1" fmla="*/ 785953 h 1571906"/>
              <a:gd name="connsiteX2" fmla="*/ 785953 w 1571906"/>
              <a:gd name="connsiteY2" fmla="*/ 1571906 h 1571906"/>
              <a:gd name="connsiteX3" fmla="*/ 0 w 1571906"/>
              <a:gd name="connsiteY3" fmla="*/ 785953 h 1571906"/>
              <a:gd name="connsiteX4" fmla="*/ 785953 w 1571906"/>
              <a:gd name="connsiteY4" fmla="*/ 0 h 1571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906" h="1571906">
                <a:moveTo>
                  <a:pt x="785953" y="0"/>
                </a:moveTo>
                <a:cubicBezTo>
                  <a:pt x="1220023" y="0"/>
                  <a:pt x="1571906" y="351883"/>
                  <a:pt x="1571906" y="785953"/>
                </a:cubicBezTo>
                <a:cubicBezTo>
                  <a:pt x="1571906" y="1220023"/>
                  <a:pt x="1220023" y="1571906"/>
                  <a:pt x="785953" y="1571906"/>
                </a:cubicBezTo>
                <a:cubicBezTo>
                  <a:pt x="351883" y="1571906"/>
                  <a:pt x="0" y="1220023"/>
                  <a:pt x="0" y="785953"/>
                </a:cubicBezTo>
                <a:cubicBezTo>
                  <a:pt x="0" y="351883"/>
                  <a:pt x="351883" y="0"/>
                  <a:pt x="785953" y="0"/>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103028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51585415-7A83-4415-AD7E-D596C91AEF4F}"/>
              </a:ext>
            </a:extLst>
          </p:cNvPr>
          <p:cNvSpPr>
            <a:spLocks noGrp="1"/>
          </p:cNvSpPr>
          <p:nvPr>
            <p:ph type="pic" sz="quarter" idx="10"/>
          </p:nvPr>
        </p:nvSpPr>
        <p:spPr>
          <a:xfrm>
            <a:off x="1857375" y="3028968"/>
            <a:ext cx="1444410" cy="1444410"/>
          </a:xfrm>
          <a:custGeom>
            <a:avLst/>
            <a:gdLst>
              <a:gd name="connsiteX0" fmla="*/ 240735 w 1444410"/>
              <a:gd name="connsiteY0" fmla="*/ 0 h 1444410"/>
              <a:gd name="connsiteX1" fmla="*/ 1203675 w 1444410"/>
              <a:gd name="connsiteY1" fmla="*/ 0 h 1444410"/>
              <a:gd name="connsiteX2" fmla="*/ 1444410 w 1444410"/>
              <a:gd name="connsiteY2" fmla="*/ 240735 h 1444410"/>
              <a:gd name="connsiteX3" fmla="*/ 1444410 w 1444410"/>
              <a:gd name="connsiteY3" fmla="*/ 1203675 h 1444410"/>
              <a:gd name="connsiteX4" fmla="*/ 1203675 w 1444410"/>
              <a:gd name="connsiteY4" fmla="*/ 1444410 h 1444410"/>
              <a:gd name="connsiteX5" fmla="*/ 240735 w 1444410"/>
              <a:gd name="connsiteY5" fmla="*/ 1444410 h 1444410"/>
              <a:gd name="connsiteX6" fmla="*/ 0 w 1444410"/>
              <a:gd name="connsiteY6" fmla="*/ 1203675 h 1444410"/>
              <a:gd name="connsiteX7" fmla="*/ 0 w 1444410"/>
              <a:gd name="connsiteY7" fmla="*/ 240735 h 1444410"/>
              <a:gd name="connsiteX8" fmla="*/ 240735 w 1444410"/>
              <a:gd name="connsiteY8" fmla="*/ 0 h 144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410" h="1444410">
                <a:moveTo>
                  <a:pt x="240735" y="0"/>
                </a:moveTo>
                <a:lnTo>
                  <a:pt x="1203675" y="0"/>
                </a:lnTo>
                <a:cubicBezTo>
                  <a:pt x="1336629" y="0"/>
                  <a:pt x="1444410" y="107781"/>
                  <a:pt x="1444410" y="240735"/>
                </a:cubicBezTo>
                <a:lnTo>
                  <a:pt x="1444410" y="1203675"/>
                </a:lnTo>
                <a:cubicBezTo>
                  <a:pt x="1444410" y="1336629"/>
                  <a:pt x="1336629" y="1444410"/>
                  <a:pt x="1203675" y="1444410"/>
                </a:cubicBezTo>
                <a:lnTo>
                  <a:pt x="240735" y="1444410"/>
                </a:lnTo>
                <a:cubicBezTo>
                  <a:pt x="107781" y="1444410"/>
                  <a:pt x="0" y="1336629"/>
                  <a:pt x="0" y="1203675"/>
                </a:cubicBezTo>
                <a:lnTo>
                  <a:pt x="0" y="240735"/>
                </a:lnTo>
                <a:cubicBezTo>
                  <a:pt x="0" y="107781"/>
                  <a:pt x="107781" y="0"/>
                  <a:pt x="240735" y="0"/>
                </a:cubicBez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a16="http://schemas.microsoft.com/office/drawing/2014/main" xmlns="" id="{7E00AAAC-14C5-433D-99F7-D47C4B71799B}"/>
              </a:ext>
            </a:extLst>
          </p:cNvPr>
          <p:cNvSpPr>
            <a:spLocks noGrp="1"/>
          </p:cNvSpPr>
          <p:nvPr>
            <p:ph type="pic" sz="quarter" idx="11"/>
          </p:nvPr>
        </p:nvSpPr>
        <p:spPr>
          <a:xfrm>
            <a:off x="5373795" y="3028968"/>
            <a:ext cx="1444410" cy="1444410"/>
          </a:xfrm>
          <a:custGeom>
            <a:avLst/>
            <a:gdLst>
              <a:gd name="connsiteX0" fmla="*/ 240735 w 1444410"/>
              <a:gd name="connsiteY0" fmla="*/ 0 h 1444410"/>
              <a:gd name="connsiteX1" fmla="*/ 1203675 w 1444410"/>
              <a:gd name="connsiteY1" fmla="*/ 0 h 1444410"/>
              <a:gd name="connsiteX2" fmla="*/ 1444410 w 1444410"/>
              <a:gd name="connsiteY2" fmla="*/ 240735 h 1444410"/>
              <a:gd name="connsiteX3" fmla="*/ 1444410 w 1444410"/>
              <a:gd name="connsiteY3" fmla="*/ 1203675 h 1444410"/>
              <a:gd name="connsiteX4" fmla="*/ 1203675 w 1444410"/>
              <a:gd name="connsiteY4" fmla="*/ 1444410 h 1444410"/>
              <a:gd name="connsiteX5" fmla="*/ 240735 w 1444410"/>
              <a:gd name="connsiteY5" fmla="*/ 1444410 h 1444410"/>
              <a:gd name="connsiteX6" fmla="*/ 0 w 1444410"/>
              <a:gd name="connsiteY6" fmla="*/ 1203675 h 1444410"/>
              <a:gd name="connsiteX7" fmla="*/ 0 w 1444410"/>
              <a:gd name="connsiteY7" fmla="*/ 240735 h 1444410"/>
              <a:gd name="connsiteX8" fmla="*/ 240735 w 1444410"/>
              <a:gd name="connsiteY8" fmla="*/ 0 h 144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410" h="1444410">
                <a:moveTo>
                  <a:pt x="240735" y="0"/>
                </a:moveTo>
                <a:lnTo>
                  <a:pt x="1203675" y="0"/>
                </a:lnTo>
                <a:cubicBezTo>
                  <a:pt x="1336629" y="0"/>
                  <a:pt x="1444410" y="107781"/>
                  <a:pt x="1444410" y="240735"/>
                </a:cubicBezTo>
                <a:lnTo>
                  <a:pt x="1444410" y="1203675"/>
                </a:lnTo>
                <a:cubicBezTo>
                  <a:pt x="1444410" y="1336629"/>
                  <a:pt x="1336629" y="1444410"/>
                  <a:pt x="1203675" y="1444410"/>
                </a:cubicBezTo>
                <a:lnTo>
                  <a:pt x="240735" y="1444410"/>
                </a:lnTo>
                <a:cubicBezTo>
                  <a:pt x="107781" y="1444410"/>
                  <a:pt x="0" y="1336629"/>
                  <a:pt x="0" y="1203675"/>
                </a:cubicBezTo>
                <a:lnTo>
                  <a:pt x="0" y="240735"/>
                </a:lnTo>
                <a:cubicBezTo>
                  <a:pt x="0" y="107781"/>
                  <a:pt x="107781" y="0"/>
                  <a:pt x="240735" y="0"/>
                </a:cubicBezTo>
                <a:close/>
              </a:path>
            </a:pathLst>
          </a:custGeom>
        </p:spPr>
        <p:txBody>
          <a:bodyPr wrap="square">
            <a:noAutofit/>
          </a:bodyPr>
          <a:lstStyle>
            <a:lvl1pPr>
              <a:defRPr sz="1200"/>
            </a:lvl1pPr>
          </a:lstStyle>
          <a:p>
            <a:endParaRPr lang="en-ID"/>
          </a:p>
        </p:txBody>
      </p:sp>
      <p:sp>
        <p:nvSpPr>
          <p:cNvPr id="10" name="Picture Placeholder 9">
            <a:extLst>
              <a:ext uri="{FF2B5EF4-FFF2-40B4-BE49-F238E27FC236}">
                <a16:creationId xmlns:a16="http://schemas.microsoft.com/office/drawing/2014/main" xmlns="" id="{A05925C9-47F5-4119-811B-A19C0F1D4EAA}"/>
              </a:ext>
            </a:extLst>
          </p:cNvPr>
          <p:cNvSpPr>
            <a:spLocks noGrp="1"/>
          </p:cNvSpPr>
          <p:nvPr>
            <p:ph type="pic" sz="quarter" idx="12"/>
          </p:nvPr>
        </p:nvSpPr>
        <p:spPr>
          <a:xfrm>
            <a:off x="8890215" y="3028968"/>
            <a:ext cx="1444410" cy="1444410"/>
          </a:xfrm>
          <a:custGeom>
            <a:avLst/>
            <a:gdLst>
              <a:gd name="connsiteX0" fmla="*/ 240735 w 1444410"/>
              <a:gd name="connsiteY0" fmla="*/ 0 h 1444410"/>
              <a:gd name="connsiteX1" fmla="*/ 1203675 w 1444410"/>
              <a:gd name="connsiteY1" fmla="*/ 0 h 1444410"/>
              <a:gd name="connsiteX2" fmla="*/ 1444410 w 1444410"/>
              <a:gd name="connsiteY2" fmla="*/ 240735 h 1444410"/>
              <a:gd name="connsiteX3" fmla="*/ 1444410 w 1444410"/>
              <a:gd name="connsiteY3" fmla="*/ 1203675 h 1444410"/>
              <a:gd name="connsiteX4" fmla="*/ 1203675 w 1444410"/>
              <a:gd name="connsiteY4" fmla="*/ 1444410 h 1444410"/>
              <a:gd name="connsiteX5" fmla="*/ 240735 w 1444410"/>
              <a:gd name="connsiteY5" fmla="*/ 1444410 h 1444410"/>
              <a:gd name="connsiteX6" fmla="*/ 0 w 1444410"/>
              <a:gd name="connsiteY6" fmla="*/ 1203675 h 1444410"/>
              <a:gd name="connsiteX7" fmla="*/ 0 w 1444410"/>
              <a:gd name="connsiteY7" fmla="*/ 240735 h 1444410"/>
              <a:gd name="connsiteX8" fmla="*/ 240735 w 1444410"/>
              <a:gd name="connsiteY8" fmla="*/ 0 h 144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410" h="1444410">
                <a:moveTo>
                  <a:pt x="240735" y="0"/>
                </a:moveTo>
                <a:lnTo>
                  <a:pt x="1203675" y="0"/>
                </a:lnTo>
                <a:cubicBezTo>
                  <a:pt x="1336629" y="0"/>
                  <a:pt x="1444410" y="107781"/>
                  <a:pt x="1444410" y="240735"/>
                </a:cubicBezTo>
                <a:lnTo>
                  <a:pt x="1444410" y="1203675"/>
                </a:lnTo>
                <a:cubicBezTo>
                  <a:pt x="1444410" y="1336629"/>
                  <a:pt x="1336629" y="1444410"/>
                  <a:pt x="1203675" y="1444410"/>
                </a:cubicBezTo>
                <a:lnTo>
                  <a:pt x="240735" y="1444410"/>
                </a:lnTo>
                <a:cubicBezTo>
                  <a:pt x="107781" y="1444410"/>
                  <a:pt x="0" y="1336629"/>
                  <a:pt x="0" y="1203675"/>
                </a:cubicBezTo>
                <a:lnTo>
                  <a:pt x="0" y="240735"/>
                </a:lnTo>
                <a:cubicBezTo>
                  <a:pt x="0" y="107781"/>
                  <a:pt x="107781" y="0"/>
                  <a:pt x="240735" y="0"/>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5089028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FA1366BC-D639-43DA-BA48-3898BC2C3BB0}"/>
              </a:ext>
            </a:extLst>
          </p:cNvPr>
          <p:cNvSpPr>
            <a:spLocks noGrp="1"/>
          </p:cNvSpPr>
          <p:nvPr>
            <p:ph type="pic" sz="quarter" idx="10"/>
          </p:nvPr>
        </p:nvSpPr>
        <p:spPr>
          <a:xfrm>
            <a:off x="781050" y="757838"/>
            <a:ext cx="1166212" cy="1166212"/>
          </a:xfrm>
          <a:custGeom>
            <a:avLst/>
            <a:gdLst>
              <a:gd name="connsiteX0" fmla="*/ 583106 w 1166212"/>
              <a:gd name="connsiteY0" fmla="*/ 0 h 1166212"/>
              <a:gd name="connsiteX1" fmla="*/ 1166212 w 1166212"/>
              <a:gd name="connsiteY1" fmla="*/ 583106 h 1166212"/>
              <a:gd name="connsiteX2" fmla="*/ 583106 w 1166212"/>
              <a:gd name="connsiteY2" fmla="*/ 1166212 h 1166212"/>
              <a:gd name="connsiteX3" fmla="*/ 0 w 1166212"/>
              <a:gd name="connsiteY3" fmla="*/ 583106 h 1166212"/>
              <a:gd name="connsiteX4" fmla="*/ 583106 w 1166212"/>
              <a:gd name="connsiteY4" fmla="*/ 0 h 116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6212" h="1166212">
                <a:moveTo>
                  <a:pt x="583106" y="0"/>
                </a:moveTo>
                <a:cubicBezTo>
                  <a:pt x="905147" y="0"/>
                  <a:pt x="1166212" y="261065"/>
                  <a:pt x="1166212" y="583106"/>
                </a:cubicBezTo>
                <a:cubicBezTo>
                  <a:pt x="1166212" y="905147"/>
                  <a:pt x="905147" y="1166212"/>
                  <a:pt x="583106" y="1166212"/>
                </a:cubicBezTo>
                <a:cubicBezTo>
                  <a:pt x="261065" y="1166212"/>
                  <a:pt x="0" y="905147"/>
                  <a:pt x="0" y="583106"/>
                </a:cubicBezTo>
                <a:cubicBezTo>
                  <a:pt x="0" y="261065"/>
                  <a:pt x="261065" y="0"/>
                  <a:pt x="583106" y="0"/>
                </a:cubicBezTo>
                <a:close/>
              </a:path>
            </a:pathLst>
          </a:custGeom>
        </p:spPr>
        <p:txBody>
          <a:bodyPr wrap="square">
            <a:noAutofit/>
          </a:bodyPr>
          <a:lstStyle>
            <a:lvl1pPr>
              <a:defRPr sz="1200"/>
            </a:lvl1pPr>
          </a:lstStyle>
          <a:p>
            <a:endParaRPr lang="en-ID"/>
          </a:p>
        </p:txBody>
      </p:sp>
      <p:sp>
        <p:nvSpPr>
          <p:cNvPr id="11" name="Picture Placeholder 10">
            <a:extLst>
              <a:ext uri="{FF2B5EF4-FFF2-40B4-BE49-F238E27FC236}">
                <a16:creationId xmlns:a16="http://schemas.microsoft.com/office/drawing/2014/main" xmlns="" id="{132E6BEC-4110-402C-A8A5-DD99973CED81}"/>
              </a:ext>
            </a:extLst>
          </p:cNvPr>
          <p:cNvSpPr>
            <a:spLocks noGrp="1"/>
          </p:cNvSpPr>
          <p:nvPr>
            <p:ph type="pic" sz="quarter" idx="11"/>
          </p:nvPr>
        </p:nvSpPr>
        <p:spPr>
          <a:xfrm>
            <a:off x="781050" y="2845894"/>
            <a:ext cx="1166212" cy="1166212"/>
          </a:xfrm>
          <a:custGeom>
            <a:avLst/>
            <a:gdLst>
              <a:gd name="connsiteX0" fmla="*/ 583106 w 1166212"/>
              <a:gd name="connsiteY0" fmla="*/ 0 h 1166212"/>
              <a:gd name="connsiteX1" fmla="*/ 1166212 w 1166212"/>
              <a:gd name="connsiteY1" fmla="*/ 583106 h 1166212"/>
              <a:gd name="connsiteX2" fmla="*/ 583106 w 1166212"/>
              <a:gd name="connsiteY2" fmla="*/ 1166212 h 1166212"/>
              <a:gd name="connsiteX3" fmla="*/ 0 w 1166212"/>
              <a:gd name="connsiteY3" fmla="*/ 583106 h 1166212"/>
              <a:gd name="connsiteX4" fmla="*/ 583106 w 1166212"/>
              <a:gd name="connsiteY4" fmla="*/ 0 h 116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6212" h="1166212">
                <a:moveTo>
                  <a:pt x="583106" y="0"/>
                </a:moveTo>
                <a:cubicBezTo>
                  <a:pt x="905147" y="0"/>
                  <a:pt x="1166212" y="261065"/>
                  <a:pt x="1166212" y="583106"/>
                </a:cubicBezTo>
                <a:cubicBezTo>
                  <a:pt x="1166212" y="905147"/>
                  <a:pt x="905147" y="1166212"/>
                  <a:pt x="583106" y="1166212"/>
                </a:cubicBezTo>
                <a:cubicBezTo>
                  <a:pt x="261065" y="1166212"/>
                  <a:pt x="0" y="905147"/>
                  <a:pt x="0" y="583106"/>
                </a:cubicBezTo>
                <a:cubicBezTo>
                  <a:pt x="0" y="261065"/>
                  <a:pt x="261065" y="0"/>
                  <a:pt x="583106" y="0"/>
                </a:cubicBez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a16="http://schemas.microsoft.com/office/drawing/2014/main" xmlns="" id="{11C1E916-F2F3-4E18-A6D4-FF48AA7AEA2B}"/>
              </a:ext>
            </a:extLst>
          </p:cNvPr>
          <p:cNvSpPr>
            <a:spLocks noGrp="1"/>
          </p:cNvSpPr>
          <p:nvPr>
            <p:ph type="pic" sz="quarter" idx="12"/>
          </p:nvPr>
        </p:nvSpPr>
        <p:spPr>
          <a:xfrm>
            <a:off x="781050" y="4933950"/>
            <a:ext cx="1166212" cy="1166212"/>
          </a:xfrm>
          <a:custGeom>
            <a:avLst/>
            <a:gdLst>
              <a:gd name="connsiteX0" fmla="*/ 583106 w 1166212"/>
              <a:gd name="connsiteY0" fmla="*/ 0 h 1166212"/>
              <a:gd name="connsiteX1" fmla="*/ 1166212 w 1166212"/>
              <a:gd name="connsiteY1" fmla="*/ 583106 h 1166212"/>
              <a:gd name="connsiteX2" fmla="*/ 583106 w 1166212"/>
              <a:gd name="connsiteY2" fmla="*/ 1166212 h 1166212"/>
              <a:gd name="connsiteX3" fmla="*/ 0 w 1166212"/>
              <a:gd name="connsiteY3" fmla="*/ 583106 h 1166212"/>
              <a:gd name="connsiteX4" fmla="*/ 583106 w 1166212"/>
              <a:gd name="connsiteY4" fmla="*/ 0 h 116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6212" h="1166212">
                <a:moveTo>
                  <a:pt x="583106" y="0"/>
                </a:moveTo>
                <a:cubicBezTo>
                  <a:pt x="905147" y="0"/>
                  <a:pt x="1166212" y="261065"/>
                  <a:pt x="1166212" y="583106"/>
                </a:cubicBezTo>
                <a:cubicBezTo>
                  <a:pt x="1166212" y="905147"/>
                  <a:pt x="905147" y="1166212"/>
                  <a:pt x="583106" y="1166212"/>
                </a:cubicBezTo>
                <a:cubicBezTo>
                  <a:pt x="261065" y="1166212"/>
                  <a:pt x="0" y="905147"/>
                  <a:pt x="0" y="583106"/>
                </a:cubicBezTo>
                <a:cubicBezTo>
                  <a:pt x="0" y="261065"/>
                  <a:pt x="261065" y="0"/>
                  <a:pt x="583106" y="0"/>
                </a:cubicBezTo>
                <a:close/>
              </a:path>
            </a:pathLst>
          </a:custGeom>
        </p:spPr>
        <p:txBody>
          <a:bodyPr wrap="square">
            <a:noAutofit/>
          </a:bodyPr>
          <a:lstStyle>
            <a:lvl1pPr>
              <a:defRPr sz="1200"/>
            </a:lvl1pPr>
          </a:lstStyle>
          <a:p>
            <a:endParaRPr lang="en-ID" dirty="0"/>
          </a:p>
        </p:txBody>
      </p:sp>
    </p:spTree>
    <p:extLst>
      <p:ext uri="{BB962C8B-B14F-4D97-AF65-F5344CB8AC3E}">
        <p14:creationId xmlns:p14="http://schemas.microsoft.com/office/powerpoint/2010/main" val="28174409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4D81813E-C6C0-450C-996A-D9CE784D78B4}"/>
              </a:ext>
            </a:extLst>
          </p:cNvPr>
          <p:cNvSpPr>
            <a:spLocks noGrp="1"/>
          </p:cNvSpPr>
          <p:nvPr>
            <p:ph type="pic" sz="quarter" idx="10"/>
          </p:nvPr>
        </p:nvSpPr>
        <p:spPr>
          <a:xfrm>
            <a:off x="0" y="2590800"/>
            <a:ext cx="3067050" cy="1752600"/>
          </a:xfrm>
          <a:custGeom>
            <a:avLst/>
            <a:gdLst>
              <a:gd name="connsiteX0" fmla="*/ 0 w 3067050"/>
              <a:gd name="connsiteY0" fmla="*/ 0 h 1752600"/>
              <a:gd name="connsiteX1" fmla="*/ 3067050 w 3067050"/>
              <a:gd name="connsiteY1" fmla="*/ 0 h 1752600"/>
              <a:gd name="connsiteX2" fmla="*/ 3067050 w 3067050"/>
              <a:gd name="connsiteY2" fmla="*/ 1752600 h 1752600"/>
              <a:gd name="connsiteX3" fmla="*/ 0 w 306705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3067050" h="1752600">
                <a:moveTo>
                  <a:pt x="0" y="0"/>
                </a:moveTo>
                <a:lnTo>
                  <a:pt x="3067050" y="0"/>
                </a:lnTo>
                <a:lnTo>
                  <a:pt x="3067050" y="1752600"/>
                </a:lnTo>
                <a:lnTo>
                  <a:pt x="0" y="1752600"/>
                </a:lnTo>
                <a:close/>
              </a:path>
            </a:pathLst>
          </a:custGeom>
        </p:spPr>
        <p:txBody>
          <a:bodyPr wrap="square">
            <a:noAutofit/>
          </a:bodyPr>
          <a:lstStyle>
            <a:lvl1pPr>
              <a:defRPr sz="1200"/>
            </a:lvl1pPr>
          </a:lstStyle>
          <a:p>
            <a:endParaRPr lang="en-ID"/>
          </a:p>
        </p:txBody>
      </p:sp>
      <p:sp>
        <p:nvSpPr>
          <p:cNvPr id="23" name="Picture Placeholder 22">
            <a:extLst>
              <a:ext uri="{FF2B5EF4-FFF2-40B4-BE49-F238E27FC236}">
                <a16:creationId xmlns:a16="http://schemas.microsoft.com/office/drawing/2014/main" xmlns="" id="{6B0208C4-9EC2-41C7-A780-19EB3051EA3A}"/>
              </a:ext>
            </a:extLst>
          </p:cNvPr>
          <p:cNvSpPr>
            <a:spLocks noGrp="1"/>
          </p:cNvSpPr>
          <p:nvPr>
            <p:ph type="pic" sz="quarter" idx="11"/>
          </p:nvPr>
        </p:nvSpPr>
        <p:spPr>
          <a:xfrm>
            <a:off x="0" y="4572000"/>
            <a:ext cx="3067050" cy="1600200"/>
          </a:xfrm>
          <a:custGeom>
            <a:avLst/>
            <a:gdLst>
              <a:gd name="connsiteX0" fmla="*/ 0 w 3067050"/>
              <a:gd name="connsiteY0" fmla="*/ 0 h 1600200"/>
              <a:gd name="connsiteX1" fmla="*/ 3067050 w 3067050"/>
              <a:gd name="connsiteY1" fmla="*/ 0 h 1600200"/>
              <a:gd name="connsiteX2" fmla="*/ 3067050 w 3067050"/>
              <a:gd name="connsiteY2" fmla="*/ 1600200 h 1600200"/>
              <a:gd name="connsiteX3" fmla="*/ 0 w 3067050"/>
              <a:gd name="connsiteY3" fmla="*/ 1600200 h 1600200"/>
            </a:gdLst>
            <a:ahLst/>
            <a:cxnLst>
              <a:cxn ang="0">
                <a:pos x="connsiteX0" y="connsiteY0"/>
              </a:cxn>
              <a:cxn ang="0">
                <a:pos x="connsiteX1" y="connsiteY1"/>
              </a:cxn>
              <a:cxn ang="0">
                <a:pos x="connsiteX2" y="connsiteY2"/>
              </a:cxn>
              <a:cxn ang="0">
                <a:pos x="connsiteX3" y="connsiteY3"/>
              </a:cxn>
            </a:cxnLst>
            <a:rect l="l" t="t" r="r" b="b"/>
            <a:pathLst>
              <a:path w="3067050" h="1600200">
                <a:moveTo>
                  <a:pt x="0" y="0"/>
                </a:moveTo>
                <a:lnTo>
                  <a:pt x="3067050" y="0"/>
                </a:lnTo>
                <a:lnTo>
                  <a:pt x="3067050" y="1600200"/>
                </a:lnTo>
                <a:lnTo>
                  <a:pt x="0" y="1600200"/>
                </a:lnTo>
                <a:close/>
              </a:path>
            </a:pathLst>
          </a:custGeom>
        </p:spPr>
        <p:txBody>
          <a:bodyPr wrap="square">
            <a:noAutofit/>
          </a:bodyPr>
          <a:lstStyle>
            <a:lvl1pPr>
              <a:defRPr sz="1200"/>
            </a:lvl1pPr>
          </a:lstStyle>
          <a:p>
            <a:endParaRPr lang="en-ID"/>
          </a:p>
        </p:txBody>
      </p:sp>
      <p:sp>
        <p:nvSpPr>
          <p:cNvPr id="21" name="Picture Placeholder 20">
            <a:extLst>
              <a:ext uri="{FF2B5EF4-FFF2-40B4-BE49-F238E27FC236}">
                <a16:creationId xmlns:a16="http://schemas.microsoft.com/office/drawing/2014/main" xmlns="" id="{250A5082-B111-4C89-9576-1D6BB3E736FB}"/>
              </a:ext>
            </a:extLst>
          </p:cNvPr>
          <p:cNvSpPr>
            <a:spLocks noGrp="1"/>
          </p:cNvSpPr>
          <p:nvPr>
            <p:ph type="pic" sz="quarter" idx="12"/>
          </p:nvPr>
        </p:nvSpPr>
        <p:spPr>
          <a:xfrm>
            <a:off x="3276600" y="2590800"/>
            <a:ext cx="1428750" cy="3581400"/>
          </a:xfrm>
          <a:custGeom>
            <a:avLst/>
            <a:gdLst>
              <a:gd name="connsiteX0" fmla="*/ 0 w 1428750"/>
              <a:gd name="connsiteY0" fmla="*/ 0 h 3581400"/>
              <a:gd name="connsiteX1" fmla="*/ 1428750 w 1428750"/>
              <a:gd name="connsiteY1" fmla="*/ 0 h 3581400"/>
              <a:gd name="connsiteX2" fmla="*/ 1428750 w 1428750"/>
              <a:gd name="connsiteY2" fmla="*/ 3581400 h 3581400"/>
              <a:gd name="connsiteX3" fmla="*/ 0 w 142875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1428750" h="3581400">
                <a:moveTo>
                  <a:pt x="0" y="0"/>
                </a:moveTo>
                <a:lnTo>
                  <a:pt x="1428750" y="0"/>
                </a:lnTo>
                <a:lnTo>
                  <a:pt x="1428750" y="3581400"/>
                </a:lnTo>
                <a:lnTo>
                  <a:pt x="0" y="3581400"/>
                </a:lnTo>
                <a:close/>
              </a:path>
            </a:pathLst>
          </a:custGeom>
        </p:spPr>
        <p:txBody>
          <a:bodyPr wrap="square">
            <a:noAutofit/>
          </a:bodyPr>
          <a:lstStyle>
            <a:lvl1pPr>
              <a:defRPr sz="1200"/>
            </a:lvl1pPr>
          </a:lstStyle>
          <a:p>
            <a:endParaRPr lang="en-ID"/>
          </a:p>
        </p:txBody>
      </p:sp>
      <p:sp>
        <p:nvSpPr>
          <p:cNvPr id="20" name="Picture Placeholder 19">
            <a:extLst>
              <a:ext uri="{FF2B5EF4-FFF2-40B4-BE49-F238E27FC236}">
                <a16:creationId xmlns:a16="http://schemas.microsoft.com/office/drawing/2014/main" xmlns="" id="{8A0A962C-53D3-47D8-9694-002D2817FBCA}"/>
              </a:ext>
            </a:extLst>
          </p:cNvPr>
          <p:cNvSpPr>
            <a:spLocks noGrp="1"/>
          </p:cNvSpPr>
          <p:nvPr>
            <p:ph type="pic" sz="quarter" idx="13"/>
          </p:nvPr>
        </p:nvSpPr>
        <p:spPr>
          <a:xfrm>
            <a:off x="4914900" y="2590800"/>
            <a:ext cx="1428750" cy="3581400"/>
          </a:xfrm>
          <a:custGeom>
            <a:avLst/>
            <a:gdLst>
              <a:gd name="connsiteX0" fmla="*/ 0 w 1428750"/>
              <a:gd name="connsiteY0" fmla="*/ 0 h 3581400"/>
              <a:gd name="connsiteX1" fmla="*/ 1428750 w 1428750"/>
              <a:gd name="connsiteY1" fmla="*/ 0 h 3581400"/>
              <a:gd name="connsiteX2" fmla="*/ 1428750 w 1428750"/>
              <a:gd name="connsiteY2" fmla="*/ 3581400 h 3581400"/>
              <a:gd name="connsiteX3" fmla="*/ 0 w 142875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1428750" h="3581400">
                <a:moveTo>
                  <a:pt x="0" y="0"/>
                </a:moveTo>
                <a:lnTo>
                  <a:pt x="1428750" y="0"/>
                </a:lnTo>
                <a:lnTo>
                  <a:pt x="1428750" y="3581400"/>
                </a:lnTo>
                <a:lnTo>
                  <a:pt x="0" y="3581400"/>
                </a:lnTo>
                <a:close/>
              </a:path>
            </a:pathLst>
          </a:custGeom>
        </p:spPr>
        <p:txBody>
          <a:bodyPr wrap="square">
            <a:noAutofit/>
          </a:bodyPr>
          <a:lstStyle>
            <a:lvl1pPr>
              <a:defRPr sz="1200"/>
            </a:lvl1pPr>
          </a:lstStyle>
          <a:p>
            <a:endParaRPr lang="en-ID"/>
          </a:p>
        </p:txBody>
      </p:sp>
      <p:sp>
        <p:nvSpPr>
          <p:cNvPr id="19" name="Picture Placeholder 18">
            <a:extLst>
              <a:ext uri="{FF2B5EF4-FFF2-40B4-BE49-F238E27FC236}">
                <a16:creationId xmlns:a16="http://schemas.microsoft.com/office/drawing/2014/main" xmlns="" id="{5786A042-58AB-4BCE-AD3F-CFF15ADF376E}"/>
              </a:ext>
            </a:extLst>
          </p:cNvPr>
          <p:cNvSpPr>
            <a:spLocks noGrp="1"/>
          </p:cNvSpPr>
          <p:nvPr>
            <p:ph type="pic" sz="quarter" idx="14"/>
          </p:nvPr>
        </p:nvSpPr>
        <p:spPr>
          <a:xfrm>
            <a:off x="6553200" y="2590800"/>
            <a:ext cx="1428750" cy="3581400"/>
          </a:xfrm>
          <a:custGeom>
            <a:avLst/>
            <a:gdLst>
              <a:gd name="connsiteX0" fmla="*/ 0 w 1428750"/>
              <a:gd name="connsiteY0" fmla="*/ 0 h 3581400"/>
              <a:gd name="connsiteX1" fmla="*/ 1428750 w 1428750"/>
              <a:gd name="connsiteY1" fmla="*/ 0 h 3581400"/>
              <a:gd name="connsiteX2" fmla="*/ 1428750 w 1428750"/>
              <a:gd name="connsiteY2" fmla="*/ 3581400 h 3581400"/>
              <a:gd name="connsiteX3" fmla="*/ 0 w 142875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1428750" h="3581400">
                <a:moveTo>
                  <a:pt x="0" y="0"/>
                </a:moveTo>
                <a:lnTo>
                  <a:pt x="1428750" y="0"/>
                </a:lnTo>
                <a:lnTo>
                  <a:pt x="1428750" y="3581400"/>
                </a:lnTo>
                <a:lnTo>
                  <a:pt x="0" y="3581400"/>
                </a:lnTo>
                <a:close/>
              </a:path>
            </a:pathLst>
          </a:custGeom>
        </p:spPr>
        <p:txBody>
          <a:bodyPr wrap="square">
            <a:noAutofit/>
          </a:bodyPr>
          <a:lstStyle>
            <a:lvl1pPr>
              <a:defRPr sz="1200"/>
            </a:lvl1pPr>
          </a:lstStyle>
          <a:p>
            <a:endParaRPr lang="en-ID"/>
          </a:p>
        </p:txBody>
      </p:sp>
      <p:sp>
        <p:nvSpPr>
          <p:cNvPr id="18" name="Picture Placeholder 17">
            <a:extLst>
              <a:ext uri="{FF2B5EF4-FFF2-40B4-BE49-F238E27FC236}">
                <a16:creationId xmlns:a16="http://schemas.microsoft.com/office/drawing/2014/main" xmlns="" id="{7C16C272-D2B1-4D69-8E26-DB8213291059}"/>
              </a:ext>
            </a:extLst>
          </p:cNvPr>
          <p:cNvSpPr>
            <a:spLocks noGrp="1"/>
          </p:cNvSpPr>
          <p:nvPr>
            <p:ph type="pic" sz="quarter" idx="15"/>
          </p:nvPr>
        </p:nvSpPr>
        <p:spPr>
          <a:xfrm>
            <a:off x="8191500" y="2590800"/>
            <a:ext cx="3143250" cy="3581400"/>
          </a:xfrm>
          <a:custGeom>
            <a:avLst/>
            <a:gdLst>
              <a:gd name="connsiteX0" fmla="*/ 0 w 3143250"/>
              <a:gd name="connsiteY0" fmla="*/ 0 h 3581400"/>
              <a:gd name="connsiteX1" fmla="*/ 3143250 w 3143250"/>
              <a:gd name="connsiteY1" fmla="*/ 0 h 3581400"/>
              <a:gd name="connsiteX2" fmla="*/ 3143250 w 3143250"/>
              <a:gd name="connsiteY2" fmla="*/ 3581400 h 3581400"/>
              <a:gd name="connsiteX3" fmla="*/ 0 w 3143250"/>
              <a:gd name="connsiteY3" fmla="*/ 3581400 h 3581400"/>
            </a:gdLst>
            <a:ahLst/>
            <a:cxnLst>
              <a:cxn ang="0">
                <a:pos x="connsiteX0" y="connsiteY0"/>
              </a:cxn>
              <a:cxn ang="0">
                <a:pos x="connsiteX1" y="connsiteY1"/>
              </a:cxn>
              <a:cxn ang="0">
                <a:pos x="connsiteX2" y="connsiteY2"/>
              </a:cxn>
              <a:cxn ang="0">
                <a:pos x="connsiteX3" y="connsiteY3"/>
              </a:cxn>
            </a:cxnLst>
            <a:rect l="l" t="t" r="r" b="b"/>
            <a:pathLst>
              <a:path w="3143250" h="3581400">
                <a:moveTo>
                  <a:pt x="0" y="0"/>
                </a:moveTo>
                <a:lnTo>
                  <a:pt x="3143250" y="0"/>
                </a:lnTo>
                <a:lnTo>
                  <a:pt x="3143250" y="3581400"/>
                </a:lnTo>
                <a:lnTo>
                  <a:pt x="0" y="35814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2631162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xmlns="" id="{E81CF96A-B331-42F3-822F-AF7566334DFE}"/>
              </a:ext>
            </a:extLst>
          </p:cNvPr>
          <p:cNvSpPr>
            <a:spLocks noGrp="1"/>
          </p:cNvSpPr>
          <p:nvPr>
            <p:ph type="pic" sz="quarter" idx="10"/>
          </p:nvPr>
        </p:nvSpPr>
        <p:spPr>
          <a:xfrm>
            <a:off x="6838950" y="838200"/>
            <a:ext cx="2133600" cy="2213956"/>
          </a:xfrm>
          <a:custGeom>
            <a:avLst/>
            <a:gdLst>
              <a:gd name="connsiteX0" fmla="*/ 0 w 2133600"/>
              <a:gd name="connsiteY0" fmla="*/ 0 h 2213956"/>
              <a:gd name="connsiteX1" fmla="*/ 2133600 w 2133600"/>
              <a:gd name="connsiteY1" fmla="*/ 0 h 2213956"/>
              <a:gd name="connsiteX2" fmla="*/ 2133600 w 2133600"/>
              <a:gd name="connsiteY2" fmla="*/ 2213956 h 2213956"/>
              <a:gd name="connsiteX3" fmla="*/ 0 w 2133600"/>
              <a:gd name="connsiteY3" fmla="*/ 2213956 h 2213956"/>
            </a:gdLst>
            <a:ahLst/>
            <a:cxnLst>
              <a:cxn ang="0">
                <a:pos x="connsiteX0" y="connsiteY0"/>
              </a:cxn>
              <a:cxn ang="0">
                <a:pos x="connsiteX1" y="connsiteY1"/>
              </a:cxn>
              <a:cxn ang="0">
                <a:pos x="connsiteX2" y="connsiteY2"/>
              </a:cxn>
              <a:cxn ang="0">
                <a:pos x="connsiteX3" y="connsiteY3"/>
              </a:cxn>
            </a:cxnLst>
            <a:rect l="l" t="t" r="r" b="b"/>
            <a:pathLst>
              <a:path w="2133600" h="2213956">
                <a:moveTo>
                  <a:pt x="0" y="0"/>
                </a:moveTo>
                <a:lnTo>
                  <a:pt x="2133600" y="0"/>
                </a:lnTo>
                <a:lnTo>
                  <a:pt x="2133600" y="2213956"/>
                </a:lnTo>
                <a:lnTo>
                  <a:pt x="0" y="2213956"/>
                </a:lnTo>
                <a:close/>
              </a:path>
            </a:pathLst>
          </a:custGeom>
        </p:spPr>
        <p:txBody>
          <a:bodyPr wrap="square">
            <a:noAutofit/>
          </a:bodyPr>
          <a:lstStyle>
            <a:lvl1pPr>
              <a:defRPr sz="1200"/>
            </a:lvl1pPr>
          </a:lstStyle>
          <a:p>
            <a:endParaRPr lang="en-ID"/>
          </a:p>
        </p:txBody>
      </p:sp>
      <p:sp>
        <p:nvSpPr>
          <p:cNvPr id="14" name="Picture Placeholder 13">
            <a:extLst>
              <a:ext uri="{FF2B5EF4-FFF2-40B4-BE49-F238E27FC236}">
                <a16:creationId xmlns:a16="http://schemas.microsoft.com/office/drawing/2014/main" xmlns="" id="{E54BB31D-605E-424F-98CC-17D3DD208C95}"/>
              </a:ext>
            </a:extLst>
          </p:cNvPr>
          <p:cNvSpPr>
            <a:spLocks noGrp="1"/>
          </p:cNvSpPr>
          <p:nvPr>
            <p:ph type="pic" sz="quarter" idx="11"/>
          </p:nvPr>
        </p:nvSpPr>
        <p:spPr>
          <a:xfrm>
            <a:off x="4495800" y="838200"/>
            <a:ext cx="2133600" cy="2213956"/>
          </a:xfrm>
          <a:custGeom>
            <a:avLst/>
            <a:gdLst>
              <a:gd name="connsiteX0" fmla="*/ 0 w 2133600"/>
              <a:gd name="connsiteY0" fmla="*/ 0 h 2213956"/>
              <a:gd name="connsiteX1" fmla="*/ 2133600 w 2133600"/>
              <a:gd name="connsiteY1" fmla="*/ 0 h 2213956"/>
              <a:gd name="connsiteX2" fmla="*/ 2133600 w 2133600"/>
              <a:gd name="connsiteY2" fmla="*/ 2213956 h 2213956"/>
              <a:gd name="connsiteX3" fmla="*/ 0 w 2133600"/>
              <a:gd name="connsiteY3" fmla="*/ 2213956 h 2213956"/>
            </a:gdLst>
            <a:ahLst/>
            <a:cxnLst>
              <a:cxn ang="0">
                <a:pos x="connsiteX0" y="connsiteY0"/>
              </a:cxn>
              <a:cxn ang="0">
                <a:pos x="connsiteX1" y="connsiteY1"/>
              </a:cxn>
              <a:cxn ang="0">
                <a:pos x="connsiteX2" y="connsiteY2"/>
              </a:cxn>
              <a:cxn ang="0">
                <a:pos x="connsiteX3" y="connsiteY3"/>
              </a:cxn>
            </a:cxnLst>
            <a:rect l="l" t="t" r="r" b="b"/>
            <a:pathLst>
              <a:path w="2133600" h="2213956">
                <a:moveTo>
                  <a:pt x="0" y="0"/>
                </a:moveTo>
                <a:lnTo>
                  <a:pt x="2133600" y="0"/>
                </a:lnTo>
                <a:lnTo>
                  <a:pt x="2133600" y="2213956"/>
                </a:lnTo>
                <a:lnTo>
                  <a:pt x="0" y="2213956"/>
                </a:lnTo>
                <a:close/>
              </a:path>
            </a:pathLst>
          </a:custGeom>
        </p:spPr>
        <p:txBody>
          <a:bodyPr wrap="square">
            <a:noAutofit/>
          </a:bodyPr>
          <a:lstStyle>
            <a:lvl1pPr>
              <a:defRPr sz="1200"/>
            </a:lvl1pPr>
          </a:lstStyle>
          <a:p>
            <a:endParaRPr lang="en-ID"/>
          </a:p>
        </p:txBody>
      </p:sp>
      <p:sp>
        <p:nvSpPr>
          <p:cNvPr id="13" name="Picture Placeholder 12">
            <a:extLst>
              <a:ext uri="{FF2B5EF4-FFF2-40B4-BE49-F238E27FC236}">
                <a16:creationId xmlns:a16="http://schemas.microsoft.com/office/drawing/2014/main" xmlns="" id="{E34CB5E6-6455-4F66-9A8B-4C0CD98865F8}"/>
              </a:ext>
            </a:extLst>
          </p:cNvPr>
          <p:cNvSpPr>
            <a:spLocks noGrp="1"/>
          </p:cNvSpPr>
          <p:nvPr>
            <p:ph type="pic" sz="quarter" idx="12"/>
          </p:nvPr>
        </p:nvSpPr>
        <p:spPr>
          <a:xfrm>
            <a:off x="9182100" y="838200"/>
            <a:ext cx="2133600" cy="2213956"/>
          </a:xfrm>
          <a:custGeom>
            <a:avLst/>
            <a:gdLst>
              <a:gd name="connsiteX0" fmla="*/ 0 w 2133600"/>
              <a:gd name="connsiteY0" fmla="*/ 0 h 2213956"/>
              <a:gd name="connsiteX1" fmla="*/ 2133600 w 2133600"/>
              <a:gd name="connsiteY1" fmla="*/ 0 h 2213956"/>
              <a:gd name="connsiteX2" fmla="*/ 2133600 w 2133600"/>
              <a:gd name="connsiteY2" fmla="*/ 2213956 h 2213956"/>
              <a:gd name="connsiteX3" fmla="*/ 0 w 2133600"/>
              <a:gd name="connsiteY3" fmla="*/ 2213956 h 2213956"/>
            </a:gdLst>
            <a:ahLst/>
            <a:cxnLst>
              <a:cxn ang="0">
                <a:pos x="connsiteX0" y="connsiteY0"/>
              </a:cxn>
              <a:cxn ang="0">
                <a:pos x="connsiteX1" y="connsiteY1"/>
              </a:cxn>
              <a:cxn ang="0">
                <a:pos x="connsiteX2" y="connsiteY2"/>
              </a:cxn>
              <a:cxn ang="0">
                <a:pos x="connsiteX3" y="connsiteY3"/>
              </a:cxn>
            </a:cxnLst>
            <a:rect l="l" t="t" r="r" b="b"/>
            <a:pathLst>
              <a:path w="2133600" h="2213956">
                <a:moveTo>
                  <a:pt x="0" y="0"/>
                </a:moveTo>
                <a:lnTo>
                  <a:pt x="2133600" y="0"/>
                </a:lnTo>
                <a:lnTo>
                  <a:pt x="2133600" y="2213956"/>
                </a:lnTo>
                <a:lnTo>
                  <a:pt x="0" y="2213956"/>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7027229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DE98F9E1-C7BA-4A56-AFFF-E191C0F82683}"/>
              </a:ext>
            </a:extLst>
          </p:cNvPr>
          <p:cNvSpPr>
            <a:spLocks noGrp="1"/>
          </p:cNvSpPr>
          <p:nvPr>
            <p:ph type="pic" sz="quarter" idx="10"/>
          </p:nvPr>
        </p:nvSpPr>
        <p:spPr>
          <a:xfrm>
            <a:off x="-1" y="0"/>
            <a:ext cx="6126745" cy="6105832"/>
          </a:xfrm>
          <a:custGeom>
            <a:avLst/>
            <a:gdLst>
              <a:gd name="connsiteX0" fmla="*/ 1850570 w 6126745"/>
              <a:gd name="connsiteY0" fmla="*/ 376387 h 6105832"/>
              <a:gd name="connsiteX1" fmla="*/ 3282932 w 6126745"/>
              <a:gd name="connsiteY1" fmla="*/ 1808748 h 6105832"/>
              <a:gd name="connsiteX2" fmla="*/ 1850570 w 6126745"/>
              <a:gd name="connsiteY2" fmla="*/ 3241110 h 6105832"/>
              <a:gd name="connsiteX3" fmla="*/ 418209 w 6126745"/>
              <a:gd name="connsiteY3" fmla="*/ 1808748 h 6105832"/>
              <a:gd name="connsiteX4" fmla="*/ 1850570 w 6126745"/>
              <a:gd name="connsiteY4" fmla="*/ 376387 h 6105832"/>
              <a:gd name="connsiteX5" fmla="*/ 2970233 w 6126745"/>
              <a:gd name="connsiteY5" fmla="*/ 0 h 6105832"/>
              <a:gd name="connsiteX6" fmla="*/ 5716027 w 6126745"/>
              <a:gd name="connsiteY6" fmla="*/ 0 h 6105832"/>
              <a:gd name="connsiteX7" fmla="*/ 5790703 w 6126745"/>
              <a:gd name="connsiteY7" fmla="*/ 165179 h 6105832"/>
              <a:gd name="connsiteX8" fmla="*/ 6126745 w 6126745"/>
              <a:gd name="connsiteY8" fmla="*/ 1829659 h 6105832"/>
              <a:gd name="connsiteX9" fmla="*/ 1850571 w 6126745"/>
              <a:gd name="connsiteY9" fmla="*/ 6105832 h 6105832"/>
              <a:gd name="connsiteX10" fmla="*/ 186092 w 6126745"/>
              <a:gd name="connsiteY10" fmla="*/ 5769790 h 6105832"/>
              <a:gd name="connsiteX11" fmla="*/ 1 w 6126745"/>
              <a:gd name="connsiteY11" fmla="*/ 5685660 h 6105832"/>
              <a:gd name="connsiteX12" fmla="*/ 1 w 6126745"/>
              <a:gd name="connsiteY12" fmla="*/ 2914899 h 6105832"/>
              <a:gd name="connsiteX13" fmla="*/ 70048 w 6126745"/>
              <a:gd name="connsiteY13" fmla="*/ 3030200 h 6105832"/>
              <a:gd name="connsiteX14" fmla="*/ 1850571 w 6126745"/>
              <a:gd name="connsiteY14" fmla="*/ 3976896 h 6105832"/>
              <a:gd name="connsiteX15" fmla="*/ 3997809 w 6126745"/>
              <a:gd name="connsiteY15" fmla="*/ 1829659 h 6105832"/>
              <a:gd name="connsiteX16" fmla="*/ 3051113 w 6126745"/>
              <a:gd name="connsiteY16" fmla="*/ 49136 h 6105832"/>
              <a:gd name="connsiteX17" fmla="*/ 0 w 6126745"/>
              <a:gd name="connsiteY17" fmla="*/ 0 h 6105832"/>
              <a:gd name="connsiteX18" fmla="*/ 730909 w 6126745"/>
              <a:gd name="connsiteY18" fmla="*/ 0 h 6105832"/>
              <a:gd name="connsiteX19" fmla="*/ 650029 w 6126745"/>
              <a:gd name="connsiteY19" fmla="*/ 49136 h 6105832"/>
              <a:gd name="connsiteX20" fmla="*/ 70047 w 6126745"/>
              <a:gd name="connsiteY20" fmla="*/ 629117 h 6105832"/>
              <a:gd name="connsiteX21" fmla="*/ 0 w 6126745"/>
              <a:gd name="connsiteY21" fmla="*/ 744419 h 610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26745" h="6105832">
                <a:moveTo>
                  <a:pt x="1850570" y="376387"/>
                </a:moveTo>
                <a:cubicBezTo>
                  <a:pt x="2641642" y="376387"/>
                  <a:pt x="3282932" y="1017677"/>
                  <a:pt x="3282932" y="1808748"/>
                </a:cubicBezTo>
                <a:cubicBezTo>
                  <a:pt x="3282932" y="2599819"/>
                  <a:pt x="2641642" y="3241110"/>
                  <a:pt x="1850570" y="3241110"/>
                </a:cubicBezTo>
                <a:cubicBezTo>
                  <a:pt x="1059499" y="3241110"/>
                  <a:pt x="418209" y="2599819"/>
                  <a:pt x="418209" y="1808748"/>
                </a:cubicBezTo>
                <a:cubicBezTo>
                  <a:pt x="418209" y="1017677"/>
                  <a:pt x="1059499" y="376387"/>
                  <a:pt x="1850570" y="376387"/>
                </a:cubicBezTo>
                <a:close/>
                <a:moveTo>
                  <a:pt x="2970233" y="0"/>
                </a:moveTo>
                <a:lnTo>
                  <a:pt x="5716027" y="0"/>
                </a:lnTo>
                <a:lnTo>
                  <a:pt x="5790703" y="165179"/>
                </a:lnTo>
                <a:cubicBezTo>
                  <a:pt x="6007088" y="676773"/>
                  <a:pt x="6126745" y="1239243"/>
                  <a:pt x="6126745" y="1829659"/>
                </a:cubicBezTo>
                <a:cubicBezTo>
                  <a:pt x="6126745" y="4191325"/>
                  <a:pt x="4212238" y="6105832"/>
                  <a:pt x="1850571" y="6105832"/>
                </a:cubicBezTo>
                <a:cubicBezTo>
                  <a:pt x="1260155" y="6105832"/>
                  <a:pt x="697686" y="5986175"/>
                  <a:pt x="186092" y="5769790"/>
                </a:cubicBezTo>
                <a:lnTo>
                  <a:pt x="1" y="5685660"/>
                </a:lnTo>
                <a:lnTo>
                  <a:pt x="1" y="2914899"/>
                </a:lnTo>
                <a:lnTo>
                  <a:pt x="70048" y="3030200"/>
                </a:lnTo>
                <a:cubicBezTo>
                  <a:pt x="455922" y="3601369"/>
                  <a:pt x="1109392" y="3976896"/>
                  <a:pt x="1850571" y="3976896"/>
                </a:cubicBezTo>
                <a:cubicBezTo>
                  <a:pt x="3036458" y="3976896"/>
                  <a:pt x="3997809" y="3015545"/>
                  <a:pt x="3997809" y="1829659"/>
                </a:cubicBezTo>
                <a:cubicBezTo>
                  <a:pt x="3997809" y="1088480"/>
                  <a:pt x="3622281" y="435010"/>
                  <a:pt x="3051113" y="49136"/>
                </a:cubicBezTo>
                <a:close/>
                <a:moveTo>
                  <a:pt x="0" y="0"/>
                </a:moveTo>
                <a:lnTo>
                  <a:pt x="730909" y="0"/>
                </a:lnTo>
                <a:lnTo>
                  <a:pt x="650029" y="49136"/>
                </a:lnTo>
                <a:cubicBezTo>
                  <a:pt x="421562" y="203485"/>
                  <a:pt x="224397" y="400651"/>
                  <a:pt x="70047" y="629117"/>
                </a:cubicBezTo>
                <a:lnTo>
                  <a:pt x="0" y="744419"/>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2128587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DBED53B0-2DFB-4E0C-A2DA-B7054FF1414C}"/>
              </a:ext>
            </a:extLst>
          </p:cNvPr>
          <p:cNvSpPr>
            <a:spLocks noGrp="1"/>
          </p:cNvSpPr>
          <p:nvPr>
            <p:ph type="pic" sz="quarter" idx="10"/>
          </p:nvPr>
        </p:nvSpPr>
        <p:spPr>
          <a:xfrm>
            <a:off x="6448425" y="0"/>
            <a:ext cx="1428750" cy="5848350"/>
          </a:xfrm>
          <a:custGeom>
            <a:avLst/>
            <a:gdLst>
              <a:gd name="connsiteX0" fmla="*/ 0 w 1428750"/>
              <a:gd name="connsiteY0" fmla="*/ 0 h 5848350"/>
              <a:gd name="connsiteX1" fmla="*/ 1428750 w 1428750"/>
              <a:gd name="connsiteY1" fmla="*/ 0 h 5848350"/>
              <a:gd name="connsiteX2" fmla="*/ 1428750 w 1428750"/>
              <a:gd name="connsiteY2" fmla="*/ 5848350 h 5848350"/>
              <a:gd name="connsiteX3" fmla="*/ 0 w 1428750"/>
              <a:gd name="connsiteY3" fmla="*/ 5848350 h 5848350"/>
            </a:gdLst>
            <a:ahLst/>
            <a:cxnLst>
              <a:cxn ang="0">
                <a:pos x="connsiteX0" y="connsiteY0"/>
              </a:cxn>
              <a:cxn ang="0">
                <a:pos x="connsiteX1" y="connsiteY1"/>
              </a:cxn>
              <a:cxn ang="0">
                <a:pos x="connsiteX2" y="connsiteY2"/>
              </a:cxn>
              <a:cxn ang="0">
                <a:pos x="connsiteX3" y="connsiteY3"/>
              </a:cxn>
            </a:cxnLst>
            <a:rect l="l" t="t" r="r" b="b"/>
            <a:pathLst>
              <a:path w="1428750" h="5848350">
                <a:moveTo>
                  <a:pt x="0" y="0"/>
                </a:moveTo>
                <a:lnTo>
                  <a:pt x="1428750" y="0"/>
                </a:lnTo>
                <a:lnTo>
                  <a:pt x="1428750" y="5848350"/>
                </a:lnTo>
                <a:lnTo>
                  <a:pt x="0" y="5848350"/>
                </a:lnTo>
                <a:close/>
              </a:path>
            </a:pathLst>
          </a:custGeom>
        </p:spPr>
        <p:txBody>
          <a:bodyPr wrap="square">
            <a:noAutofit/>
          </a:bodyPr>
          <a:lstStyle>
            <a:lvl1pPr>
              <a:defRPr sz="1200"/>
            </a:lvl1pPr>
          </a:lstStyle>
          <a:p>
            <a:endParaRPr lang="en-ID"/>
          </a:p>
        </p:txBody>
      </p:sp>
      <p:sp>
        <p:nvSpPr>
          <p:cNvPr id="13" name="Picture Placeholder 12">
            <a:extLst>
              <a:ext uri="{FF2B5EF4-FFF2-40B4-BE49-F238E27FC236}">
                <a16:creationId xmlns:a16="http://schemas.microsoft.com/office/drawing/2014/main" xmlns="" id="{5181D0A7-7423-4D2E-9587-4F41BE8ADAE4}"/>
              </a:ext>
            </a:extLst>
          </p:cNvPr>
          <p:cNvSpPr>
            <a:spLocks noGrp="1"/>
          </p:cNvSpPr>
          <p:nvPr>
            <p:ph type="pic" sz="quarter" idx="11"/>
          </p:nvPr>
        </p:nvSpPr>
        <p:spPr>
          <a:xfrm>
            <a:off x="8048625" y="0"/>
            <a:ext cx="1428750" cy="5848350"/>
          </a:xfrm>
          <a:custGeom>
            <a:avLst/>
            <a:gdLst>
              <a:gd name="connsiteX0" fmla="*/ 0 w 1428750"/>
              <a:gd name="connsiteY0" fmla="*/ 0 h 5848350"/>
              <a:gd name="connsiteX1" fmla="*/ 1428750 w 1428750"/>
              <a:gd name="connsiteY1" fmla="*/ 0 h 5848350"/>
              <a:gd name="connsiteX2" fmla="*/ 1428750 w 1428750"/>
              <a:gd name="connsiteY2" fmla="*/ 5848350 h 5848350"/>
              <a:gd name="connsiteX3" fmla="*/ 0 w 1428750"/>
              <a:gd name="connsiteY3" fmla="*/ 5848350 h 5848350"/>
            </a:gdLst>
            <a:ahLst/>
            <a:cxnLst>
              <a:cxn ang="0">
                <a:pos x="connsiteX0" y="connsiteY0"/>
              </a:cxn>
              <a:cxn ang="0">
                <a:pos x="connsiteX1" y="connsiteY1"/>
              </a:cxn>
              <a:cxn ang="0">
                <a:pos x="connsiteX2" y="connsiteY2"/>
              </a:cxn>
              <a:cxn ang="0">
                <a:pos x="connsiteX3" y="connsiteY3"/>
              </a:cxn>
            </a:cxnLst>
            <a:rect l="l" t="t" r="r" b="b"/>
            <a:pathLst>
              <a:path w="1428750" h="5848350">
                <a:moveTo>
                  <a:pt x="0" y="0"/>
                </a:moveTo>
                <a:lnTo>
                  <a:pt x="1428750" y="0"/>
                </a:lnTo>
                <a:lnTo>
                  <a:pt x="1428750" y="5848350"/>
                </a:lnTo>
                <a:lnTo>
                  <a:pt x="0" y="5848350"/>
                </a:lnTo>
                <a:close/>
              </a:path>
            </a:pathLst>
          </a:custGeom>
        </p:spPr>
        <p:txBody>
          <a:bodyPr wrap="square">
            <a:noAutofit/>
          </a:bodyPr>
          <a:lstStyle>
            <a:lvl1pPr>
              <a:defRPr sz="1200"/>
            </a:lvl1pPr>
          </a:lstStyle>
          <a:p>
            <a:endParaRPr lang="en-ID"/>
          </a:p>
        </p:txBody>
      </p:sp>
      <p:sp>
        <p:nvSpPr>
          <p:cNvPr id="11" name="Picture Placeholder 10">
            <a:extLst>
              <a:ext uri="{FF2B5EF4-FFF2-40B4-BE49-F238E27FC236}">
                <a16:creationId xmlns:a16="http://schemas.microsoft.com/office/drawing/2014/main" xmlns="" id="{7393F873-B956-47BD-BEA6-59B78CA15426}"/>
              </a:ext>
            </a:extLst>
          </p:cNvPr>
          <p:cNvSpPr>
            <a:spLocks noGrp="1"/>
          </p:cNvSpPr>
          <p:nvPr>
            <p:ph type="pic" sz="quarter" idx="12"/>
          </p:nvPr>
        </p:nvSpPr>
        <p:spPr>
          <a:xfrm>
            <a:off x="9648825" y="0"/>
            <a:ext cx="1428750" cy="5848350"/>
          </a:xfrm>
          <a:custGeom>
            <a:avLst/>
            <a:gdLst>
              <a:gd name="connsiteX0" fmla="*/ 0 w 1428750"/>
              <a:gd name="connsiteY0" fmla="*/ 0 h 5848350"/>
              <a:gd name="connsiteX1" fmla="*/ 1428750 w 1428750"/>
              <a:gd name="connsiteY1" fmla="*/ 0 h 5848350"/>
              <a:gd name="connsiteX2" fmla="*/ 1428750 w 1428750"/>
              <a:gd name="connsiteY2" fmla="*/ 5848350 h 5848350"/>
              <a:gd name="connsiteX3" fmla="*/ 0 w 1428750"/>
              <a:gd name="connsiteY3" fmla="*/ 5848350 h 5848350"/>
            </a:gdLst>
            <a:ahLst/>
            <a:cxnLst>
              <a:cxn ang="0">
                <a:pos x="connsiteX0" y="connsiteY0"/>
              </a:cxn>
              <a:cxn ang="0">
                <a:pos x="connsiteX1" y="connsiteY1"/>
              </a:cxn>
              <a:cxn ang="0">
                <a:pos x="connsiteX2" y="connsiteY2"/>
              </a:cxn>
              <a:cxn ang="0">
                <a:pos x="connsiteX3" y="connsiteY3"/>
              </a:cxn>
            </a:cxnLst>
            <a:rect l="l" t="t" r="r" b="b"/>
            <a:pathLst>
              <a:path w="1428750" h="5848350">
                <a:moveTo>
                  <a:pt x="0" y="0"/>
                </a:moveTo>
                <a:lnTo>
                  <a:pt x="1428750" y="0"/>
                </a:lnTo>
                <a:lnTo>
                  <a:pt x="1428750" y="5848350"/>
                </a:lnTo>
                <a:lnTo>
                  <a:pt x="0" y="584835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0708605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EF4AE541-1C12-44E9-B8AC-765253CE1565}"/>
              </a:ext>
            </a:extLst>
          </p:cNvPr>
          <p:cNvSpPr>
            <a:spLocks noGrp="1"/>
          </p:cNvSpPr>
          <p:nvPr>
            <p:ph type="pic" sz="quarter" idx="10"/>
          </p:nvPr>
        </p:nvSpPr>
        <p:spPr>
          <a:xfrm>
            <a:off x="0" y="1873756"/>
            <a:ext cx="5602514" cy="3110487"/>
          </a:xfrm>
          <a:custGeom>
            <a:avLst/>
            <a:gdLst>
              <a:gd name="connsiteX0" fmla="*/ 0 w 5602514"/>
              <a:gd name="connsiteY0" fmla="*/ 0 h 3110487"/>
              <a:gd name="connsiteX1" fmla="*/ 5602514 w 5602514"/>
              <a:gd name="connsiteY1" fmla="*/ 0 h 3110487"/>
              <a:gd name="connsiteX2" fmla="*/ 5602514 w 5602514"/>
              <a:gd name="connsiteY2" fmla="*/ 3110487 h 3110487"/>
              <a:gd name="connsiteX3" fmla="*/ 0 w 5602514"/>
              <a:gd name="connsiteY3" fmla="*/ 3110487 h 3110487"/>
            </a:gdLst>
            <a:ahLst/>
            <a:cxnLst>
              <a:cxn ang="0">
                <a:pos x="connsiteX0" y="connsiteY0"/>
              </a:cxn>
              <a:cxn ang="0">
                <a:pos x="connsiteX1" y="connsiteY1"/>
              </a:cxn>
              <a:cxn ang="0">
                <a:pos x="connsiteX2" y="connsiteY2"/>
              </a:cxn>
              <a:cxn ang="0">
                <a:pos x="connsiteX3" y="connsiteY3"/>
              </a:cxn>
            </a:cxnLst>
            <a:rect l="l" t="t" r="r" b="b"/>
            <a:pathLst>
              <a:path w="5602514" h="3110487">
                <a:moveTo>
                  <a:pt x="0" y="0"/>
                </a:moveTo>
                <a:lnTo>
                  <a:pt x="5602514" y="0"/>
                </a:lnTo>
                <a:lnTo>
                  <a:pt x="5602514" y="3110487"/>
                </a:lnTo>
                <a:lnTo>
                  <a:pt x="0" y="3110487"/>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82996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1455C8CE-6256-4AEB-8C56-74DCE5822FA2}"/>
              </a:ext>
            </a:extLst>
          </p:cNvPr>
          <p:cNvSpPr>
            <a:spLocks noGrp="1"/>
          </p:cNvSpPr>
          <p:nvPr>
            <p:ph type="pic" sz="quarter" idx="10"/>
          </p:nvPr>
        </p:nvSpPr>
        <p:spPr>
          <a:xfrm>
            <a:off x="648931" y="459658"/>
            <a:ext cx="5447070" cy="5938682"/>
          </a:xfrm>
          <a:custGeom>
            <a:avLst/>
            <a:gdLst>
              <a:gd name="connsiteX0" fmla="*/ 4047543 w 5447070"/>
              <a:gd name="connsiteY0" fmla="*/ 0 h 5938682"/>
              <a:gd name="connsiteX1" fmla="*/ 4759166 w 5447070"/>
              <a:gd name="connsiteY1" fmla="*/ 0 h 5938682"/>
              <a:gd name="connsiteX2" fmla="*/ 4759166 w 5447070"/>
              <a:gd name="connsiteY2" fmla="*/ 508819 h 5938682"/>
              <a:gd name="connsiteX3" fmla="*/ 5447070 w 5447070"/>
              <a:gd name="connsiteY3" fmla="*/ 508819 h 5938682"/>
              <a:gd name="connsiteX4" fmla="*/ 5447070 w 5447070"/>
              <a:gd name="connsiteY4" fmla="*/ 5641257 h 5938682"/>
              <a:gd name="connsiteX5" fmla="*/ 4735448 w 5447070"/>
              <a:gd name="connsiteY5" fmla="*/ 5641257 h 5938682"/>
              <a:gd name="connsiteX6" fmla="*/ 4735448 w 5447070"/>
              <a:gd name="connsiteY6" fmla="*/ 4778478 h 5938682"/>
              <a:gd name="connsiteX7" fmla="*/ 4094985 w 5447070"/>
              <a:gd name="connsiteY7" fmla="*/ 4778478 h 5938682"/>
              <a:gd name="connsiteX8" fmla="*/ 4094985 w 5447070"/>
              <a:gd name="connsiteY8" fmla="*/ 5914103 h 5938682"/>
              <a:gd name="connsiteX9" fmla="*/ 3383363 w 5447070"/>
              <a:gd name="connsiteY9" fmla="*/ 5914103 h 5938682"/>
              <a:gd name="connsiteX10" fmla="*/ 3383363 w 5447070"/>
              <a:gd name="connsiteY10" fmla="*/ 5368412 h 5938682"/>
              <a:gd name="connsiteX11" fmla="*/ 2747255 w 5447070"/>
              <a:gd name="connsiteY11" fmla="*/ 5368412 h 5938682"/>
              <a:gd name="connsiteX12" fmla="*/ 2747255 w 5447070"/>
              <a:gd name="connsiteY12" fmla="*/ 5665836 h 5938682"/>
              <a:gd name="connsiteX13" fmla="*/ 2035632 w 5447070"/>
              <a:gd name="connsiteY13" fmla="*/ 5665836 h 5938682"/>
              <a:gd name="connsiteX14" fmla="*/ 2035632 w 5447070"/>
              <a:gd name="connsiteY14" fmla="*/ 4803057 h 5938682"/>
              <a:gd name="connsiteX15" fmla="*/ 1395170 w 5447070"/>
              <a:gd name="connsiteY15" fmla="*/ 4803057 h 5938682"/>
              <a:gd name="connsiteX16" fmla="*/ 1395170 w 5447070"/>
              <a:gd name="connsiteY16" fmla="*/ 5938682 h 5938682"/>
              <a:gd name="connsiteX17" fmla="*/ 683548 w 5447070"/>
              <a:gd name="connsiteY17" fmla="*/ 5938682 h 5938682"/>
              <a:gd name="connsiteX18" fmla="*/ 683548 w 5447070"/>
              <a:gd name="connsiteY18" fmla="*/ 5392991 h 5938682"/>
              <a:gd name="connsiteX19" fmla="*/ 0 w 5447070"/>
              <a:gd name="connsiteY19" fmla="*/ 5392991 h 5938682"/>
              <a:gd name="connsiteX20" fmla="*/ 0 w 5447070"/>
              <a:gd name="connsiteY20" fmla="*/ 260553 h 5938682"/>
              <a:gd name="connsiteX21" fmla="*/ 711623 w 5447070"/>
              <a:gd name="connsiteY21" fmla="*/ 260553 h 5938682"/>
              <a:gd name="connsiteX22" fmla="*/ 711623 w 5447070"/>
              <a:gd name="connsiteY22" fmla="*/ 806244 h 5938682"/>
              <a:gd name="connsiteX23" fmla="*/ 1347728 w 5447070"/>
              <a:gd name="connsiteY23" fmla="*/ 806244 h 5938682"/>
              <a:gd name="connsiteX24" fmla="*/ 1347728 w 5447070"/>
              <a:gd name="connsiteY24" fmla="*/ 24579 h 5938682"/>
              <a:gd name="connsiteX25" fmla="*/ 2059351 w 5447070"/>
              <a:gd name="connsiteY25" fmla="*/ 24579 h 5938682"/>
              <a:gd name="connsiteX26" fmla="*/ 2059351 w 5447070"/>
              <a:gd name="connsiteY26" fmla="*/ 533397 h 5938682"/>
              <a:gd name="connsiteX27" fmla="*/ 2699815 w 5447070"/>
              <a:gd name="connsiteY27" fmla="*/ 533397 h 5938682"/>
              <a:gd name="connsiteX28" fmla="*/ 2699815 w 5447070"/>
              <a:gd name="connsiteY28" fmla="*/ 235973 h 5938682"/>
              <a:gd name="connsiteX29" fmla="*/ 3411438 w 5447070"/>
              <a:gd name="connsiteY29" fmla="*/ 235973 h 5938682"/>
              <a:gd name="connsiteX30" fmla="*/ 3411438 w 5447070"/>
              <a:gd name="connsiteY30" fmla="*/ 781664 h 5938682"/>
              <a:gd name="connsiteX31" fmla="*/ 4047543 w 5447070"/>
              <a:gd name="connsiteY31" fmla="*/ 781664 h 593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47070" h="5938682">
                <a:moveTo>
                  <a:pt x="4047543" y="0"/>
                </a:moveTo>
                <a:lnTo>
                  <a:pt x="4759166" y="0"/>
                </a:lnTo>
                <a:lnTo>
                  <a:pt x="4759166" y="508819"/>
                </a:lnTo>
                <a:lnTo>
                  <a:pt x="5447070" y="508819"/>
                </a:lnTo>
                <a:lnTo>
                  <a:pt x="5447070" y="5641257"/>
                </a:lnTo>
                <a:lnTo>
                  <a:pt x="4735448" y="5641257"/>
                </a:lnTo>
                <a:lnTo>
                  <a:pt x="4735448" y="4778478"/>
                </a:lnTo>
                <a:lnTo>
                  <a:pt x="4094985" y="4778478"/>
                </a:lnTo>
                <a:lnTo>
                  <a:pt x="4094985" y="5914103"/>
                </a:lnTo>
                <a:lnTo>
                  <a:pt x="3383363" y="5914103"/>
                </a:lnTo>
                <a:lnTo>
                  <a:pt x="3383363" y="5368412"/>
                </a:lnTo>
                <a:lnTo>
                  <a:pt x="2747255" y="5368412"/>
                </a:lnTo>
                <a:lnTo>
                  <a:pt x="2747255" y="5665836"/>
                </a:lnTo>
                <a:lnTo>
                  <a:pt x="2035632" y="5665836"/>
                </a:lnTo>
                <a:lnTo>
                  <a:pt x="2035632" y="4803057"/>
                </a:lnTo>
                <a:lnTo>
                  <a:pt x="1395170" y="4803057"/>
                </a:lnTo>
                <a:lnTo>
                  <a:pt x="1395170" y="5938682"/>
                </a:lnTo>
                <a:lnTo>
                  <a:pt x="683548" y="5938682"/>
                </a:lnTo>
                <a:lnTo>
                  <a:pt x="683548" y="5392991"/>
                </a:lnTo>
                <a:lnTo>
                  <a:pt x="0" y="5392991"/>
                </a:lnTo>
                <a:lnTo>
                  <a:pt x="0" y="260553"/>
                </a:lnTo>
                <a:lnTo>
                  <a:pt x="711623" y="260553"/>
                </a:lnTo>
                <a:lnTo>
                  <a:pt x="711623" y="806244"/>
                </a:lnTo>
                <a:lnTo>
                  <a:pt x="1347728" y="806244"/>
                </a:lnTo>
                <a:lnTo>
                  <a:pt x="1347728" y="24579"/>
                </a:lnTo>
                <a:lnTo>
                  <a:pt x="2059351" y="24579"/>
                </a:lnTo>
                <a:lnTo>
                  <a:pt x="2059351" y="533397"/>
                </a:lnTo>
                <a:lnTo>
                  <a:pt x="2699815" y="533397"/>
                </a:lnTo>
                <a:lnTo>
                  <a:pt x="2699815" y="235973"/>
                </a:lnTo>
                <a:lnTo>
                  <a:pt x="3411438" y="235973"/>
                </a:lnTo>
                <a:lnTo>
                  <a:pt x="3411438" y="781664"/>
                </a:lnTo>
                <a:lnTo>
                  <a:pt x="4047543" y="781664"/>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1494356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4D31BB21-AD31-4DBC-84FC-9E821AABD60C}"/>
              </a:ext>
            </a:extLst>
          </p:cNvPr>
          <p:cNvSpPr>
            <a:spLocks noGrp="1"/>
          </p:cNvSpPr>
          <p:nvPr>
            <p:ph type="pic" sz="quarter" idx="10"/>
          </p:nvPr>
        </p:nvSpPr>
        <p:spPr>
          <a:xfrm>
            <a:off x="6492425" y="0"/>
            <a:ext cx="2158461" cy="5152193"/>
          </a:xfrm>
          <a:custGeom>
            <a:avLst/>
            <a:gdLst>
              <a:gd name="connsiteX0" fmla="*/ 0 w 2158461"/>
              <a:gd name="connsiteY0" fmla="*/ 0 h 5152193"/>
              <a:gd name="connsiteX1" fmla="*/ 2158461 w 2158461"/>
              <a:gd name="connsiteY1" fmla="*/ 0 h 5152193"/>
              <a:gd name="connsiteX2" fmla="*/ 2158461 w 2158461"/>
              <a:gd name="connsiteY2" fmla="*/ 5152193 h 5152193"/>
              <a:gd name="connsiteX3" fmla="*/ 0 w 2158461"/>
              <a:gd name="connsiteY3" fmla="*/ 5152193 h 5152193"/>
            </a:gdLst>
            <a:ahLst/>
            <a:cxnLst>
              <a:cxn ang="0">
                <a:pos x="connsiteX0" y="connsiteY0"/>
              </a:cxn>
              <a:cxn ang="0">
                <a:pos x="connsiteX1" y="connsiteY1"/>
              </a:cxn>
              <a:cxn ang="0">
                <a:pos x="connsiteX2" y="connsiteY2"/>
              </a:cxn>
              <a:cxn ang="0">
                <a:pos x="connsiteX3" y="connsiteY3"/>
              </a:cxn>
            </a:cxnLst>
            <a:rect l="l" t="t" r="r" b="b"/>
            <a:pathLst>
              <a:path w="2158461" h="5152193">
                <a:moveTo>
                  <a:pt x="0" y="0"/>
                </a:moveTo>
                <a:lnTo>
                  <a:pt x="2158461" y="0"/>
                </a:lnTo>
                <a:lnTo>
                  <a:pt x="2158461" y="5152193"/>
                </a:lnTo>
                <a:lnTo>
                  <a:pt x="0" y="5152193"/>
                </a:lnTo>
                <a:close/>
              </a:path>
            </a:pathLst>
          </a:custGeom>
        </p:spPr>
        <p:txBody>
          <a:bodyPr wrap="square">
            <a:noAutofit/>
          </a:bodyPr>
          <a:lstStyle>
            <a:lvl1pPr>
              <a:defRPr sz="1200"/>
            </a:lvl1pPr>
          </a:lstStyle>
          <a:p>
            <a:endParaRPr lang="en-ID"/>
          </a:p>
        </p:txBody>
      </p:sp>
      <p:sp>
        <p:nvSpPr>
          <p:cNvPr id="8" name="Picture Placeholder 7">
            <a:extLst>
              <a:ext uri="{FF2B5EF4-FFF2-40B4-BE49-F238E27FC236}">
                <a16:creationId xmlns:a16="http://schemas.microsoft.com/office/drawing/2014/main" xmlns="" id="{DD16D00C-ECAF-401B-A6C6-CB1EB1100E35}"/>
              </a:ext>
            </a:extLst>
          </p:cNvPr>
          <p:cNvSpPr>
            <a:spLocks noGrp="1"/>
          </p:cNvSpPr>
          <p:nvPr>
            <p:ph type="pic" sz="quarter" idx="11"/>
          </p:nvPr>
        </p:nvSpPr>
        <p:spPr>
          <a:xfrm>
            <a:off x="8898708" y="1705807"/>
            <a:ext cx="2158461" cy="5152193"/>
          </a:xfrm>
          <a:custGeom>
            <a:avLst/>
            <a:gdLst>
              <a:gd name="connsiteX0" fmla="*/ 0 w 2158461"/>
              <a:gd name="connsiteY0" fmla="*/ 0 h 5152193"/>
              <a:gd name="connsiteX1" fmla="*/ 2158461 w 2158461"/>
              <a:gd name="connsiteY1" fmla="*/ 0 h 5152193"/>
              <a:gd name="connsiteX2" fmla="*/ 2158461 w 2158461"/>
              <a:gd name="connsiteY2" fmla="*/ 5152193 h 5152193"/>
              <a:gd name="connsiteX3" fmla="*/ 0 w 2158461"/>
              <a:gd name="connsiteY3" fmla="*/ 5152193 h 5152193"/>
            </a:gdLst>
            <a:ahLst/>
            <a:cxnLst>
              <a:cxn ang="0">
                <a:pos x="connsiteX0" y="connsiteY0"/>
              </a:cxn>
              <a:cxn ang="0">
                <a:pos x="connsiteX1" y="connsiteY1"/>
              </a:cxn>
              <a:cxn ang="0">
                <a:pos x="connsiteX2" y="connsiteY2"/>
              </a:cxn>
              <a:cxn ang="0">
                <a:pos x="connsiteX3" y="connsiteY3"/>
              </a:cxn>
            </a:cxnLst>
            <a:rect l="l" t="t" r="r" b="b"/>
            <a:pathLst>
              <a:path w="2158461" h="5152193">
                <a:moveTo>
                  <a:pt x="0" y="0"/>
                </a:moveTo>
                <a:lnTo>
                  <a:pt x="2158461" y="0"/>
                </a:lnTo>
                <a:lnTo>
                  <a:pt x="2158461" y="5152193"/>
                </a:lnTo>
                <a:lnTo>
                  <a:pt x="0" y="5152193"/>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8046214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6E7C8C8D-63CD-42BE-A912-66920D89EEBC}"/>
              </a:ext>
            </a:extLst>
          </p:cNvPr>
          <p:cNvSpPr>
            <a:spLocks noGrp="1"/>
          </p:cNvSpPr>
          <p:nvPr>
            <p:ph type="pic" sz="quarter" idx="10"/>
          </p:nvPr>
        </p:nvSpPr>
        <p:spPr>
          <a:xfrm>
            <a:off x="1" y="0"/>
            <a:ext cx="4897718" cy="2061148"/>
          </a:xfrm>
          <a:custGeom>
            <a:avLst/>
            <a:gdLst>
              <a:gd name="connsiteX0" fmla="*/ 0 w 4897718"/>
              <a:gd name="connsiteY0" fmla="*/ 0 h 2061148"/>
              <a:gd name="connsiteX1" fmla="*/ 4897718 w 4897718"/>
              <a:gd name="connsiteY1" fmla="*/ 0 h 2061148"/>
              <a:gd name="connsiteX2" fmla="*/ 4897718 w 4897718"/>
              <a:gd name="connsiteY2" fmla="*/ 2061148 h 2061148"/>
              <a:gd name="connsiteX3" fmla="*/ 0 w 4897718"/>
              <a:gd name="connsiteY3" fmla="*/ 2061148 h 2061148"/>
            </a:gdLst>
            <a:ahLst/>
            <a:cxnLst>
              <a:cxn ang="0">
                <a:pos x="connsiteX0" y="connsiteY0"/>
              </a:cxn>
              <a:cxn ang="0">
                <a:pos x="connsiteX1" y="connsiteY1"/>
              </a:cxn>
              <a:cxn ang="0">
                <a:pos x="connsiteX2" y="connsiteY2"/>
              </a:cxn>
              <a:cxn ang="0">
                <a:pos x="connsiteX3" y="connsiteY3"/>
              </a:cxn>
            </a:cxnLst>
            <a:rect l="l" t="t" r="r" b="b"/>
            <a:pathLst>
              <a:path w="4897718" h="2061148">
                <a:moveTo>
                  <a:pt x="0" y="0"/>
                </a:moveTo>
                <a:lnTo>
                  <a:pt x="4897718" y="0"/>
                </a:lnTo>
                <a:lnTo>
                  <a:pt x="4897718" y="2061148"/>
                </a:lnTo>
                <a:lnTo>
                  <a:pt x="0" y="2061148"/>
                </a:lnTo>
                <a:close/>
              </a:path>
            </a:pathLst>
          </a:custGeom>
        </p:spPr>
        <p:txBody>
          <a:bodyPr wrap="square">
            <a:noAutofit/>
          </a:bodyPr>
          <a:lstStyle>
            <a:lvl1pPr>
              <a:defRPr sz="1200"/>
            </a:lvl1pPr>
          </a:lstStyle>
          <a:p>
            <a:endParaRPr lang="en-ID"/>
          </a:p>
        </p:txBody>
      </p:sp>
      <p:sp>
        <p:nvSpPr>
          <p:cNvPr id="13" name="Picture Placeholder 12">
            <a:extLst>
              <a:ext uri="{FF2B5EF4-FFF2-40B4-BE49-F238E27FC236}">
                <a16:creationId xmlns:a16="http://schemas.microsoft.com/office/drawing/2014/main" xmlns="" id="{4100A924-8F03-4243-BE8D-4A7FC2076599}"/>
              </a:ext>
            </a:extLst>
          </p:cNvPr>
          <p:cNvSpPr>
            <a:spLocks noGrp="1"/>
          </p:cNvSpPr>
          <p:nvPr>
            <p:ph type="pic" sz="quarter" idx="11"/>
          </p:nvPr>
        </p:nvSpPr>
        <p:spPr>
          <a:xfrm>
            <a:off x="5217441" y="0"/>
            <a:ext cx="2184845" cy="6858000"/>
          </a:xfrm>
          <a:custGeom>
            <a:avLst/>
            <a:gdLst>
              <a:gd name="connsiteX0" fmla="*/ 0 w 2184845"/>
              <a:gd name="connsiteY0" fmla="*/ 0 h 6858000"/>
              <a:gd name="connsiteX1" fmla="*/ 2184845 w 2184845"/>
              <a:gd name="connsiteY1" fmla="*/ 0 h 6858000"/>
              <a:gd name="connsiteX2" fmla="*/ 2184845 w 2184845"/>
              <a:gd name="connsiteY2" fmla="*/ 6858000 h 6858000"/>
              <a:gd name="connsiteX3" fmla="*/ 0 w 218484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4845" h="6858000">
                <a:moveTo>
                  <a:pt x="0" y="0"/>
                </a:moveTo>
                <a:lnTo>
                  <a:pt x="2184845" y="0"/>
                </a:lnTo>
                <a:lnTo>
                  <a:pt x="2184845" y="6858000"/>
                </a:lnTo>
                <a:lnTo>
                  <a:pt x="0" y="6858000"/>
                </a:lnTo>
                <a:close/>
              </a:path>
            </a:pathLst>
          </a:custGeom>
        </p:spPr>
        <p:txBody>
          <a:bodyPr wrap="square">
            <a:noAutofit/>
          </a:bodyPr>
          <a:lstStyle>
            <a:lvl1pPr>
              <a:defRPr sz="1200"/>
            </a:lvl1pPr>
          </a:lstStyle>
          <a:p>
            <a:endParaRPr lang="en-ID"/>
          </a:p>
        </p:txBody>
      </p:sp>
      <p:sp>
        <p:nvSpPr>
          <p:cNvPr id="11" name="Picture Placeholder 10">
            <a:extLst>
              <a:ext uri="{FF2B5EF4-FFF2-40B4-BE49-F238E27FC236}">
                <a16:creationId xmlns:a16="http://schemas.microsoft.com/office/drawing/2014/main" xmlns="" id="{9219D769-9DA4-4471-947F-6FFB00F0335A}"/>
              </a:ext>
            </a:extLst>
          </p:cNvPr>
          <p:cNvSpPr>
            <a:spLocks noGrp="1"/>
          </p:cNvSpPr>
          <p:nvPr>
            <p:ph type="pic" sz="quarter" idx="12"/>
          </p:nvPr>
        </p:nvSpPr>
        <p:spPr>
          <a:xfrm>
            <a:off x="7707953" y="5051464"/>
            <a:ext cx="4484047" cy="1806536"/>
          </a:xfrm>
          <a:custGeom>
            <a:avLst/>
            <a:gdLst>
              <a:gd name="connsiteX0" fmla="*/ 0 w 4484047"/>
              <a:gd name="connsiteY0" fmla="*/ 0 h 1806536"/>
              <a:gd name="connsiteX1" fmla="*/ 4484047 w 4484047"/>
              <a:gd name="connsiteY1" fmla="*/ 0 h 1806536"/>
              <a:gd name="connsiteX2" fmla="*/ 4484047 w 4484047"/>
              <a:gd name="connsiteY2" fmla="*/ 1806536 h 1806536"/>
              <a:gd name="connsiteX3" fmla="*/ 0 w 4484047"/>
              <a:gd name="connsiteY3" fmla="*/ 1806536 h 1806536"/>
            </a:gdLst>
            <a:ahLst/>
            <a:cxnLst>
              <a:cxn ang="0">
                <a:pos x="connsiteX0" y="connsiteY0"/>
              </a:cxn>
              <a:cxn ang="0">
                <a:pos x="connsiteX1" y="connsiteY1"/>
              </a:cxn>
              <a:cxn ang="0">
                <a:pos x="connsiteX2" y="connsiteY2"/>
              </a:cxn>
              <a:cxn ang="0">
                <a:pos x="connsiteX3" y="connsiteY3"/>
              </a:cxn>
            </a:cxnLst>
            <a:rect l="l" t="t" r="r" b="b"/>
            <a:pathLst>
              <a:path w="4484047" h="1806536">
                <a:moveTo>
                  <a:pt x="0" y="0"/>
                </a:moveTo>
                <a:lnTo>
                  <a:pt x="4484047" y="0"/>
                </a:lnTo>
                <a:lnTo>
                  <a:pt x="4484047" y="1806536"/>
                </a:lnTo>
                <a:lnTo>
                  <a:pt x="0" y="1806536"/>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111550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A4036414-4F54-481D-81A1-F36A84F8BB86}"/>
              </a:ext>
            </a:extLst>
          </p:cNvPr>
          <p:cNvSpPr>
            <a:spLocks noGrp="1"/>
          </p:cNvSpPr>
          <p:nvPr>
            <p:ph type="pic" sz="quarter" idx="10"/>
          </p:nvPr>
        </p:nvSpPr>
        <p:spPr>
          <a:xfrm>
            <a:off x="0" y="3253265"/>
            <a:ext cx="3276600" cy="3048000"/>
          </a:xfrm>
          <a:custGeom>
            <a:avLst/>
            <a:gdLst>
              <a:gd name="connsiteX0" fmla="*/ 0 w 3276600"/>
              <a:gd name="connsiteY0" fmla="*/ 0 h 3048000"/>
              <a:gd name="connsiteX1" fmla="*/ 3276600 w 3276600"/>
              <a:gd name="connsiteY1" fmla="*/ 0 h 3048000"/>
              <a:gd name="connsiteX2" fmla="*/ 3276600 w 3276600"/>
              <a:gd name="connsiteY2" fmla="*/ 3048000 h 3048000"/>
              <a:gd name="connsiteX3" fmla="*/ 0 w 3276600"/>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3276600" h="3048000">
                <a:moveTo>
                  <a:pt x="0" y="0"/>
                </a:moveTo>
                <a:lnTo>
                  <a:pt x="3276600" y="0"/>
                </a:lnTo>
                <a:lnTo>
                  <a:pt x="3276600" y="3048000"/>
                </a:lnTo>
                <a:lnTo>
                  <a:pt x="0" y="304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42505338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DFC2BD2B-7CDC-47B3-B24B-BF048AD982FF}"/>
              </a:ext>
            </a:extLst>
          </p:cNvPr>
          <p:cNvSpPr>
            <a:spLocks noGrp="1"/>
          </p:cNvSpPr>
          <p:nvPr>
            <p:ph type="pic" sz="quarter" idx="10"/>
          </p:nvPr>
        </p:nvSpPr>
        <p:spPr>
          <a:xfrm>
            <a:off x="-1" y="0"/>
            <a:ext cx="6357259" cy="6473374"/>
          </a:xfrm>
          <a:custGeom>
            <a:avLst/>
            <a:gdLst>
              <a:gd name="connsiteX0" fmla="*/ 0 w 6357259"/>
              <a:gd name="connsiteY0" fmla="*/ 0 h 6473374"/>
              <a:gd name="connsiteX1" fmla="*/ 6357259 w 6357259"/>
              <a:gd name="connsiteY1" fmla="*/ 0 h 6473374"/>
              <a:gd name="connsiteX2" fmla="*/ 0 w 6357259"/>
              <a:gd name="connsiteY2" fmla="*/ 6473374 h 6473374"/>
            </a:gdLst>
            <a:ahLst/>
            <a:cxnLst>
              <a:cxn ang="0">
                <a:pos x="connsiteX0" y="connsiteY0"/>
              </a:cxn>
              <a:cxn ang="0">
                <a:pos x="connsiteX1" y="connsiteY1"/>
              </a:cxn>
              <a:cxn ang="0">
                <a:pos x="connsiteX2" y="connsiteY2"/>
              </a:cxn>
            </a:cxnLst>
            <a:rect l="l" t="t" r="r" b="b"/>
            <a:pathLst>
              <a:path w="6357259" h="6473374">
                <a:moveTo>
                  <a:pt x="0" y="0"/>
                </a:moveTo>
                <a:lnTo>
                  <a:pt x="6357259" y="0"/>
                </a:lnTo>
                <a:lnTo>
                  <a:pt x="0" y="6473374"/>
                </a:lnTo>
                <a:close/>
              </a:path>
            </a:pathLst>
          </a:custGeom>
        </p:spPr>
        <p:txBody>
          <a:bodyPr wrap="square">
            <a:noAutofit/>
          </a:bodyPr>
          <a:lstStyle>
            <a:lvl1pPr>
              <a:defRPr sz="1200"/>
            </a:lvl1pPr>
          </a:lstStyle>
          <a:p>
            <a:endParaRPr lang="en-ID"/>
          </a:p>
        </p:txBody>
      </p:sp>
      <p:sp>
        <p:nvSpPr>
          <p:cNvPr id="10" name="Picture Placeholder 9">
            <a:extLst>
              <a:ext uri="{FF2B5EF4-FFF2-40B4-BE49-F238E27FC236}">
                <a16:creationId xmlns:a16="http://schemas.microsoft.com/office/drawing/2014/main" xmlns="" id="{9E04BAB4-2727-4293-BAF0-DC408D58B711}"/>
              </a:ext>
            </a:extLst>
          </p:cNvPr>
          <p:cNvSpPr>
            <a:spLocks noGrp="1"/>
          </p:cNvSpPr>
          <p:nvPr>
            <p:ph type="pic" sz="quarter" idx="11"/>
          </p:nvPr>
        </p:nvSpPr>
        <p:spPr>
          <a:xfrm>
            <a:off x="-1" y="3666058"/>
            <a:ext cx="6183135" cy="3191943"/>
          </a:xfrm>
          <a:custGeom>
            <a:avLst/>
            <a:gdLst>
              <a:gd name="connsiteX0" fmla="*/ 3091568 w 6183135"/>
              <a:gd name="connsiteY0" fmla="*/ 0 h 3191943"/>
              <a:gd name="connsiteX1" fmla="*/ 6183135 w 6183135"/>
              <a:gd name="connsiteY1" fmla="*/ 3191943 h 3191943"/>
              <a:gd name="connsiteX2" fmla="*/ 0 w 6183135"/>
              <a:gd name="connsiteY2" fmla="*/ 3191943 h 3191943"/>
            </a:gdLst>
            <a:ahLst/>
            <a:cxnLst>
              <a:cxn ang="0">
                <a:pos x="connsiteX0" y="connsiteY0"/>
              </a:cxn>
              <a:cxn ang="0">
                <a:pos x="connsiteX1" y="connsiteY1"/>
              </a:cxn>
              <a:cxn ang="0">
                <a:pos x="connsiteX2" y="connsiteY2"/>
              </a:cxn>
            </a:cxnLst>
            <a:rect l="l" t="t" r="r" b="b"/>
            <a:pathLst>
              <a:path w="6183135" h="3191943">
                <a:moveTo>
                  <a:pt x="3091568" y="0"/>
                </a:moveTo>
                <a:lnTo>
                  <a:pt x="6183135" y="3191943"/>
                </a:lnTo>
                <a:lnTo>
                  <a:pt x="0" y="3191943"/>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078318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xmlns="" id="{FA603D99-2573-48BD-A4A6-D8F61F3A251E}"/>
              </a:ext>
            </a:extLst>
          </p:cNvPr>
          <p:cNvSpPr>
            <a:spLocks noGrp="1"/>
          </p:cNvSpPr>
          <p:nvPr>
            <p:ph type="pic" sz="quarter" idx="12"/>
          </p:nvPr>
        </p:nvSpPr>
        <p:spPr>
          <a:xfrm>
            <a:off x="-1" y="-1"/>
            <a:ext cx="5470656" cy="6858000"/>
          </a:xfrm>
          <a:custGeom>
            <a:avLst/>
            <a:gdLst>
              <a:gd name="connsiteX0" fmla="*/ 3549909 w 5470656"/>
              <a:gd name="connsiteY0" fmla="*/ 1489203 h 6858000"/>
              <a:gd name="connsiteX1" fmla="*/ 5470656 w 5470656"/>
              <a:gd name="connsiteY1" fmla="*/ 3409951 h 6858000"/>
              <a:gd name="connsiteX2" fmla="*/ 3549909 w 5470656"/>
              <a:gd name="connsiteY2" fmla="*/ 5330698 h 6858000"/>
              <a:gd name="connsiteX3" fmla="*/ 3549909 w 5470656"/>
              <a:gd name="connsiteY3" fmla="*/ 4625861 h 6858000"/>
              <a:gd name="connsiteX4" fmla="*/ 4759634 w 5470656"/>
              <a:gd name="connsiteY4" fmla="*/ 3416136 h 6858000"/>
              <a:gd name="connsiteX5" fmla="*/ 3549909 w 5470656"/>
              <a:gd name="connsiteY5" fmla="*/ 2206410 h 6858000"/>
              <a:gd name="connsiteX6" fmla="*/ 0 w 5470656"/>
              <a:gd name="connsiteY6" fmla="*/ 977391 h 6858000"/>
              <a:gd name="connsiteX7" fmla="*/ 2451610 w 5470656"/>
              <a:gd name="connsiteY7" fmla="*/ 3429001 h 6858000"/>
              <a:gd name="connsiteX8" fmla="*/ 0 w 5470656"/>
              <a:gd name="connsiteY8" fmla="*/ 5880611 h 6858000"/>
              <a:gd name="connsiteX9" fmla="*/ 0 w 5470656"/>
              <a:gd name="connsiteY9" fmla="*/ 4246222 h 6858000"/>
              <a:gd name="connsiteX10" fmla="*/ 817220 w 5470656"/>
              <a:gd name="connsiteY10" fmla="*/ 3429001 h 6858000"/>
              <a:gd name="connsiteX11" fmla="*/ 0 w 5470656"/>
              <a:gd name="connsiteY11" fmla="*/ 2611781 h 6858000"/>
              <a:gd name="connsiteX12" fmla="*/ 895351 w 5470656"/>
              <a:gd name="connsiteY12" fmla="*/ 0 h 6858000"/>
              <a:gd name="connsiteX13" fmla="*/ 4305302 w 5470656"/>
              <a:gd name="connsiteY13" fmla="*/ 3409951 h 6858000"/>
              <a:gd name="connsiteX14" fmla="*/ 857253 w 5470656"/>
              <a:gd name="connsiteY14" fmla="*/ 6858000 h 6858000"/>
              <a:gd name="connsiteX15" fmla="*/ 864243 w 5470656"/>
              <a:gd name="connsiteY15" fmla="*/ 5599694 h 6858000"/>
              <a:gd name="connsiteX16" fmla="*/ 3043006 w 5470656"/>
              <a:gd name="connsiteY16" fmla="*/ 3420931 h 6858000"/>
              <a:gd name="connsiteX17" fmla="*/ 888317 w 5470656"/>
              <a:gd name="connsiteY17" fmla="*/ 1266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70656" h="6858000">
                <a:moveTo>
                  <a:pt x="3549909" y="1489203"/>
                </a:moveTo>
                <a:lnTo>
                  <a:pt x="5470656" y="3409951"/>
                </a:lnTo>
                <a:lnTo>
                  <a:pt x="3549909" y="5330698"/>
                </a:lnTo>
                <a:lnTo>
                  <a:pt x="3549909" y="4625861"/>
                </a:lnTo>
                <a:lnTo>
                  <a:pt x="4759634" y="3416136"/>
                </a:lnTo>
                <a:lnTo>
                  <a:pt x="3549909" y="2206410"/>
                </a:lnTo>
                <a:close/>
                <a:moveTo>
                  <a:pt x="0" y="977391"/>
                </a:moveTo>
                <a:lnTo>
                  <a:pt x="2451610" y="3429001"/>
                </a:lnTo>
                <a:lnTo>
                  <a:pt x="0" y="5880611"/>
                </a:lnTo>
                <a:lnTo>
                  <a:pt x="0" y="4246222"/>
                </a:lnTo>
                <a:lnTo>
                  <a:pt x="817220" y="3429001"/>
                </a:lnTo>
                <a:lnTo>
                  <a:pt x="0" y="2611781"/>
                </a:lnTo>
                <a:close/>
                <a:moveTo>
                  <a:pt x="895351" y="0"/>
                </a:moveTo>
                <a:lnTo>
                  <a:pt x="4305302" y="3409951"/>
                </a:lnTo>
                <a:lnTo>
                  <a:pt x="857253" y="6858000"/>
                </a:lnTo>
                <a:lnTo>
                  <a:pt x="864243" y="5599694"/>
                </a:lnTo>
                <a:lnTo>
                  <a:pt x="3043006" y="3420931"/>
                </a:lnTo>
                <a:lnTo>
                  <a:pt x="888317" y="126624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7014119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3970784F-5FDC-4CFF-AF37-E7DA81726649}"/>
              </a:ext>
            </a:extLst>
          </p:cNvPr>
          <p:cNvSpPr>
            <a:spLocks noGrp="1"/>
          </p:cNvSpPr>
          <p:nvPr>
            <p:ph type="pic" sz="quarter" idx="10"/>
          </p:nvPr>
        </p:nvSpPr>
        <p:spPr>
          <a:xfrm>
            <a:off x="566056" y="515257"/>
            <a:ext cx="2510972" cy="5805714"/>
          </a:xfrm>
          <a:custGeom>
            <a:avLst/>
            <a:gdLst>
              <a:gd name="connsiteX0" fmla="*/ 0 w 2510972"/>
              <a:gd name="connsiteY0" fmla="*/ 0 h 5805714"/>
              <a:gd name="connsiteX1" fmla="*/ 2510972 w 2510972"/>
              <a:gd name="connsiteY1" fmla="*/ 0 h 5805714"/>
              <a:gd name="connsiteX2" fmla="*/ 2510972 w 2510972"/>
              <a:gd name="connsiteY2" fmla="*/ 5805714 h 5805714"/>
              <a:gd name="connsiteX3" fmla="*/ 0 w 2510972"/>
              <a:gd name="connsiteY3" fmla="*/ 5805714 h 5805714"/>
            </a:gdLst>
            <a:ahLst/>
            <a:cxnLst>
              <a:cxn ang="0">
                <a:pos x="connsiteX0" y="connsiteY0"/>
              </a:cxn>
              <a:cxn ang="0">
                <a:pos x="connsiteX1" y="connsiteY1"/>
              </a:cxn>
              <a:cxn ang="0">
                <a:pos x="connsiteX2" y="connsiteY2"/>
              </a:cxn>
              <a:cxn ang="0">
                <a:pos x="connsiteX3" y="connsiteY3"/>
              </a:cxn>
            </a:cxnLst>
            <a:rect l="l" t="t" r="r" b="b"/>
            <a:pathLst>
              <a:path w="2510972" h="5805714">
                <a:moveTo>
                  <a:pt x="0" y="0"/>
                </a:moveTo>
                <a:lnTo>
                  <a:pt x="2510972" y="0"/>
                </a:lnTo>
                <a:lnTo>
                  <a:pt x="2510972" y="5805714"/>
                </a:lnTo>
                <a:lnTo>
                  <a:pt x="0" y="5805714"/>
                </a:lnTo>
                <a:close/>
              </a:path>
            </a:pathLst>
          </a:custGeom>
        </p:spPr>
        <p:txBody>
          <a:bodyPr wrap="square">
            <a:noAutofit/>
          </a:bodyPr>
          <a:lstStyle>
            <a:lvl1pPr>
              <a:defRPr sz="1200"/>
            </a:lvl1pPr>
          </a:lstStyle>
          <a:p>
            <a:endParaRPr lang="en-ID"/>
          </a:p>
        </p:txBody>
      </p:sp>
      <p:sp>
        <p:nvSpPr>
          <p:cNvPr id="9" name="Picture Placeholder 8">
            <a:extLst>
              <a:ext uri="{FF2B5EF4-FFF2-40B4-BE49-F238E27FC236}">
                <a16:creationId xmlns:a16="http://schemas.microsoft.com/office/drawing/2014/main" xmlns="" id="{9AB60AF5-5738-4346-9962-EE2B2581F0A8}"/>
              </a:ext>
            </a:extLst>
          </p:cNvPr>
          <p:cNvSpPr>
            <a:spLocks noGrp="1"/>
          </p:cNvSpPr>
          <p:nvPr>
            <p:ph type="pic" sz="quarter" idx="11"/>
          </p:nvPr>
        </p:nvSpPr>
        <p:spPr>
          <a:xfrm>
            <a:off x="3389085" y="526144"/>
            <a:ext cx="2271486" cy="2902857"/>
          </a:xfrm>
          <a:custGeom>
            <a:avLst/>
            <a:gdLst>
              <a:gd name="connsiteX0" fmla="*/ 0 w 2271486"/>
              <a:gd name="connsiteY0" fmla="*/ 0 h 2902857"/>
              <a:gd name="connsiteX1" fmla="*/ 2271486 w 2271486"/>
              <a:gd name="connsiteY1" fmla="*/ 0 h 2902857"/>
              <a:gd name="connsiteX2" fmla="*/ 2271486 w 2271486"/>
              <a:gd name="connsiteY2" fmla="*/ 2902857 h 2902857"/>
              <a:gd name="connsiteX3" fmla="*/ 0 w 2271486"/>
              <a:gd name="connsiteY3" fmla="*/ 2902857 h 2902857"/>
            </a:gdLst>
            <a:ahLst/>
            <a:cxnLst>
              <a:cxn ang="0">
                <a:pos x="connsiteX0" y="connsiteY0"/>
              </a:cxn>
              <a:cxn ang="0">
                <a:pos x="connsiteX1" y="connsiteY1"/>
              </a:cxn>
              <a:cxn ang="0">
                <a:pos x="connsiteX2" y="connsiteY2"/>
              </a:cxn>
              <a:cxn ang="0">
                <a:pos x="connsiteX3" y="connsiteY3"/>
              </a:cxn>
            </a:cxnLst>
            <a:rect l="l" t="t" r="r" b="b"/>
            <a:pathLst>
              <a:path w="2271486" h="2902857">
                <a:moveTo>
                  <a:pt x="0" y="0"/>
                </a:moveTo>
                <a:lnTo>
                  <a:pt x="2271486" y="0"/>
                </a:lnTo>
                <a:lnTo>
                  <a:pt x="2271486" y="2902857"/>
                </a:lnTo>
                <a:lnTo>
                  <a:pt x="0" y="2902857"/>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4633728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1FA47F9C-68B1-4F47-93EC-A0D273C00719}"/>
              </a:ext>
            </a:extLst>
          </p:cNvPr>
          <p:cNvSpPr>
            <a:spLocks noGrp="1"/>
          </p:cNvSpPr>
          <p:nvPr>
            <p:ph type="pic" sz="quarter" idx="10"/>
          </p:nvPr>
        </p:nvSpPr>
        <p:spPr>
          <a:xfrm>
            <a:off x="6781800" y="1054100"/>
            <a:ext cx="4597400" cy="2374900"/>
          </a:xfrm>
          <a:custGeom>
            <a:avLst/>
            <a:gdLst>
              <a:gd name="connsiteX0" fmla="*/ 0 w 4597400"/>
              <a:gd name="connsiteY0" fmla="*/ 0 h 2374900"/>
              <a:gd name="connsiteX1" fmla="*/ 4597400 w 4597400"/>
              <a:gd name="connsiteY1" fmla="*/ 0 h 2374900"/>
              <a:gd name="connsiteX2" fmla="*/ 4597400 w 4597400"/>
              <a:gd name="connsiteY2" fmla="*/ 2374900 h 2374900"/>
              <a:gd name="connsiteX3" fmla="*/ 0 w 4597400"/>
              <a:gd name="connsiteY3" fmla="*/ 2374900 h 2374900"/>
            </a:gdLst>
            <a:ahLst/>
            <a:cxnLst>
              <a:cxn ang="0">
                <a:pos x="connsiteX0" y="connsiteY0"/>
              </a:cxn>
              <a:cxn ang="0">
                <a:pos x="connsiteX1" y="connsiteY1"/>
              </a:cxn>
              <a:cxn ang="0">
                <a:pos x="connsiteX2" y="connsiteY2"/>
              </a:cxn>
              <a:cxn ang="0">
                <a:pos x="connsiteX3" y="connsiteY3"/>
              </a:cxn>
            </a:cxnLst>
            <a:rect l="l" t="t" r="r" b="b"/>
            <a:pathLst>
              <a:path w="4597400" h="2374900">
                <a:moveTo>
                  <a:pt x="0" y="0"/>
                </a:moveTo>
                <a:lnTo>
                  <a:pt x="4597400" y="0"/>
                </a:lnTo>
                <a:lnTo>
                  <a:pt x="4597400" y="2374900"/>
                </a:lnTo>
                <a:lnTo>
                  <a:pt x="0" y="2374900"/>
                </a:lnTo>
                <a:close/>
              </a:path>
            </a:pathLst>
          </a:custGeom>
        </p:spPr>
        <p:txBody>
          <a:bodyPr wrap="square">
            <a:noAutofit/>
          </a:bodyPr>
          <a:lstStyle>
            <a:lvl1pPr>
              <a:defRPr sz="1200"/>
            </a:lvl1pPr>
          </a:lstStyle>
          <a:p>
            <a:endParaRPr lang="en-ID"/>
          </a:p>
        </p:txBody>
      </p:sp>
      <p:sp>
        <p:nvSpPr>
          <p:cNvPr id="9" name="Picture Placeholder 8">
            <a:extLst>
              <a:ext uri="{FF2B5EF4-FFF2-40B4-BE49-F238E27FC236}">
                <a16:creationId xmlns:a16="http://schemas.microsoft.com/office/drawing/2014/main" xmlns="" id="{8D4BF70E-A9B5-46B8-9965-632457FA1279}"/>
              </a:ext>
            </a:extLst>
          </p:cNvPr>
          <p:cNvSpPr>
            <a:spLocks noGrp="1"/>
          </p:cNvSpPr>
          <p:nvPr>
            <p:ph type="pic" sz="quarter" idx="11"/>
          </p:nvPr>
        </p:nvSpPr>
        <p:spPr>
          <a:xfrm>
            <a:off x="6781800" y="3759200"/>
            <a:ext cx="4597400" cy="2374900"/>
          </a:xfrm>
          <a:custGeom>
            <a:avLst/>
            <a:gdLst>
              <a:gd name="connsiteX0" fmla="*/ 0 w 4597400"/>
              <a:gd name="connsiteY0" fmla="*/ 0 h 2374900"/>
              <a:gd name="connsiteX1" fmla="*/ 4597400 w 4597400"/>
              <a:gd name="connsiteY1" fmla="*/ 0 h 2374900"/>
              <a:gd name="connsiteX2" fmla="*/ 4597400 w 4597400"/>
              <a:gd name="connsiteY2" fmla="*/ 2374900 h 2374900"/>
              <a:gd name="connsiteX3" fmla="*/ 0 w 4597400"/>
              <a:gd name="connsiteY3" fmla="*/ 2374900 h 2374900"/>
            </a:gdLst>
            <a:ahLst/>
            <a:cxnLst>
              <a:cxn ang="0">
                <a:pos x="connsiteX0" y="connsiteY0"/>
              </a:cxn>
              <a:cxn ang="0">
                <a:pos x="connsiteX1" y="connsiteY1"/>
              </a:cxn>
              <a:cxn ang="0">
                <a:pos x="connsiteX2" y="connsiteY2"/>
              </a:cxn>
              <a:cxn ang="0">
                <a:pos x="connsiteX3" y="connsiteY3"/>
              </a:cxn>
            </a:cxnLst>
            <a:rect l="l" t="t" r="r" b="b"/>
            <a:pathLst>
              <a:path w="4597400" h="2374900">
                <a:moveTo>
                  <a:pt x="0" y="0"/>
                </a:moveTo>
                <a:lnTo>
                  <a:pt x="4597400" y="0"/>
                </a:lnTo>
                <a:lnTo>
                  <a:pt x="4597400" y="2374900"/>
                </a:lnTo>
                <a:lnTo>
                  <a:pt x="0" y="23749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5257995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19C8E1BB-CE42-43EA-A652-4A2DD6447792}"/>
              </a:ext>
            </a:extLst>
          </p:cNvPr>
          <p:cNvSpPr>
            <a:spLocks noGrp="1"/>
          </p:cNvSpPr>
          <p:nvPr>
            <p:ph type="pic" sz="quarter" idx="10"/>
          </p:nvPr>
        </p:nvSpPr>
        <p:spPr>
          <a:xfrm>
            <a:off x="1033134" y="925098"/>
            <a:ext cx="2899608" cy="2899607"/>
          </a:xfrm>
          <a:custGeom>
            <a:avLst/>
            <a:gdLst>
              <a:gd name="connsiteX0" fmla="*/ 1451664 w 2899608"/>
              <a:gd name="connsiteY0" fmla="*/ 0 h 2899607"/>
              <a:gd name="connsiteX1" fmla="*/ 1719098 w 2899608"/>
              <a:gd name="connsiteY1" fmla="*/ 110774 h 2899607"/>
              <a:gd name="connsiteX2" fmla="*/ 2788833 w 2899608"/>
              <a:gd name="connsiteY2" fmla="*/ 1180510 h 2899607"/>
              <a:gd name="connsiteX3" fmla="*/ 2788833 w 2899608"/>
              <a:gd name="connsiteY3" fmla="*/ 1715378 h 2899607"/>
              <a:gd name="connsiteX4" fmla="*/ 1715377 w 2899608"/>
              <a:gd name="connsiteY4" fmla="*/ 2788832 h 2899607"/>
              <a:gd name="connsiteX5" fmla="*/ 1180509 w 2899608"/>
              <a:gd name="connsiteY5" fmla="*/ 2788832 h 2899607"/>
              <a:gd name="connsiteX6" fmla="*/ 110775 w 2899608"/>
              <a:gd name="connsiteY6" fmla="*/ 1719097 h 2899607"/>
              <a:gd name="connsiteX7" fmla="*/ 110775 w 2899608"/>
              <a:gd name="connsiteY7" fmla="*/ 1184229 h 2899607"/>
              <a:gd name="connsiteX8" fmla="*/ 1184230 w 2899608"/>
              <a:gd name="connsiteY8" fmla="*/ 110774 h 2899607"/>
              <a:gd name="connsiteX9" fmla="*/ 1451664 w 2899608"/>
              <a:gd name="connsiteY9" fmla="*/ 0 h 289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99608" h="2899607">
                <a:moveTo>
                  <a:pt x="1451664" y="0"/>
                </a:moveTo>
                <a:cubicBezTo>
                  <a:pt x="1548456" y="0"/>
                  <a:pt x="1645248" y="36925"/>
                  <a:pt x="1719098" y="110774"/>
                </a:cubicBezTo>
                <a:lnTo>
                  <a:pt x="2788833" y="1180510"/>
                </a:lnTo>
                <a:cubicBezTo>
                  <a:pt x="2936533" y="1328209"/>
                  <a:pt x="2936533" y="1567678"/>
                  <a:pt x="2788833" y="1715378"/>
                </a:cubicBezTo>
                <a:cubicBezTo>
                  <a:pt x="2431014" y="2073197"/>
                  <a:pt x="2073196" y="2431014"/>
                  <a:pt x="1715377" y="2788832"/>
                </a:cubicBezTo>
                <a:cubicBezTo>
                  <a:pt x="1567677" y="2936532"/>
                  <a:pt x="1328208" y="2936532"/>
                  <a:pt x="1180509" y="2788832"/>
                </a:cubicBezTo>
                <a:lnTo>
                  <a:pt x="110775" y="1719097"/>
                </a:lnTo>
                <a:cubicBezTo>
                  <a:pt x="-36925" y="1571398"/>
                  <a:pt x="-36925" y="1331929"/>
                  <a:pt x="110775" y="1184229"/>
                </a:cubicBezTo>
                <a:lnTo>
                  <a:pt x="1184230" y="110774"/>
                </a:lnTo>
                <a:cubicBezTo>
                  <a:pt x="1258080" y="36925"/>
                  <a:pt x="1354872" y="0"/>
                  <a:pt x="1451664" y="0"/>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6685348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B81F2EC8-FC3E-443E-AFA4-D804CC5DB757}"/>
              </a:ext>
            </a:extLst>
          </p:cNvPr>
          <p:cNvSpPr>
            <a:spLocks noGrp="1"/>
          </p:cNvSpPr>
          <p:nvPr>
            <p:ph type="pic" sz="quarter" idx="11"/>
          </p:nvPr>
        </p:nvSpPr>
        <p:spPr>
          <a:xfrm>
            <a:off x="7750629" y="0"/>
            <a:ext cx="3655785" cy="6858000"/>
          </a:xfrm>
          <a:custGeom>
            <a:avLst/>
            <a:gdLst>
              <a:gd name="connsiteX0" fmla="*/ 0 w 3655785"/>
              <a:gd name="connsiteY0" fmla="*/ 0 h 6858000"/>
              <a:gd name="connsiteX1" fmla="*/ 3655785 w 3655785"/>
              <a:gd name="connsiteY1" fmla="*/ 0 h 6858000"/>
              <a:gd name="connsiteX2" fmla="*/ 3655785 w 3655785"/>
              <a:gd name="connsiteY2" fmla="*/ 6858000 h 6858000"/>
              <a:gd name="connsiteX3" fmla="*/ 0 w 365578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55785" h="6858000">
                <a:moveTo>
                  <a:pt x="0" y="0"/>
                </a:moveTo>
                <a:lnTo>
                  <a:pt x="3655785" y="0"/>
                </a:lnTo>
                <a:lnTo>
                  <a:pt x="3655785" y="6858000"/>
                </a:lnTo>
                <a:lnTo>
                  <a:pt x="0" y="6858000"/>
                </a:lnTo>
                <a:close/>
              </a:path>
            </a:pathLst>
          </a:custGeom>
        </p:spPr>
        <p:txBody>
          <a:bodyPr wrap="square">
            <a:noAutofit/>
          </a:bodyPr>
          <a:lstStyle>
            <a:lvl1pPr>
              <a:defRPr sz="1200"/>
            </a:lvl1pPr>
          </a:lstStyle>
          <a:p>
            <a:endParaRPr lang="en-ID"/>
          </a:p>
        </p:txBody>
      </p:sp>
      <p:sp>
        <p:nvSpPr>
          <p:cNvPr id="10" name="Picture Placeholder 9">
            <a:extLst>
              <a:ext uri="{FF2B5EF4-FFF2-40B4-BE49-F238E27FC236}">
                <a16:creationId xmlns:a16="http://schemas.microsoft.com/office/drawing/2014/main" xmlns="" id="{A9F1A8BE-CA3D-43CC-A327-CD69BAC3F4FB}"/>
              </a:ext>
            </a:extLst>
          </p:cNvPr>
          <p:cNvSpPr>
            <a:spLocks noGrp="1"/>
          </p:cNvSpPr>
          <p:nvPr>
            <p:ph type="pic" sz="quarter" idx="10"/>
          </p:nvPr>
        </p:nvSpPr>
        <p:spPr>
          <a:xfrm>
            <a:off x="6544128" y="1937495"/>
            <a:ext cx="2413000" cy="3060700"/>
          </a:xfrm>
          <a:custGeom>
            <a:avLst/>
            <a:gdLst>
              <a:gd name="connsiteX0" fmla="*/ 0 w 2413000"/>
              <a:gd name="connsiteY0" fmla="*/ 0 h 3060700"/>
              <a:gd name="connsiteX1" fmla="*/ 2413000 w 2413000"/>
              <a:gd name="connsiteY1" fmla="*/ 0 h 3060700"/>
              <a:gd name="connsiteX2" fmla="*/ 2413000 w 2413000"/>
              <a:gd name="connsiteY2" fmla="*/ 3060700 h 3060700"/>
              <a:gd name="connsiteX3" fmla="*/ 0 w 2413000"/>
              <a:gd name="connsiteY3" fmla="*/ 3060700 h 3060700"/>
            </a:gdLst>
            <a:ahLst/>
            <a:cxnLst>
              <a:cxn ang="0">
                <a:pos x="connsiteX0" y="connsiteY0"/>
              </a:cxn>
              <a:cxn ang="0">
                <a:pos x="connsiteX1" y="connsiteY1"/>
              </a:cxn>
              <a:cxn ang="0">
                <a:pos x="connsiteX2" y="connsiteY2"/>
              </a:cxn>
              <a:cxn ang="0">
                <a:pos x="connsiteX3" y="connsiteY3"/>
              </a:cxn>
            </a:cxnLst>
            <a:rect l="l" t="t" r="r" b="b"/>
            <a:pathLst>
              <a:path w="2413000" h="3060700">
                <a:moveTo>
                  <a:pt x="0" y="0"/>
                </a:moveTo>
                <a:lnTo>
                  <a:pt x="2413000" y="0"/>
                </a:lnTo>
                <a:lnTo>
                  <a:pt x="2413000" y="3060700"/>
                </a:lnTo>
                <a:lnTo>
                  <a:pt x="0" y="30607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0116114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xmlns="" id="{FEC7EBC0-41FB-4D05-A751-2B79B80E8729}"/>
              </a:ext>
            </a:extLst>
          </p:cNvPr>
          <p:cNvSpPr>
            <a:spLocks noGrp="1"/>
          </p:cNvSpPr>
          <p:nvPr>
            <p:ph type="pic" sz="quarter" idx="10"/>
          </p:nvPr>
        </p:nvSpPr>
        <p:spPr>
          <a:xfrm>
            <a:off x="762001" y="0"/>
            <a:ext cx="2343149" cy="5138670"/>
          </a:xfrm>
          <a:custGeom>
            <a:avLst/>
            <a:gdLst>
              <a:gd name="connsiteX0" fmla="*/ 0 w 2343149"/>
              <a:gd name="connsiteY0" fmla="*/ 0 h 5138670"/>
              <a:gd name="connsiteX1" fmla="*/ 2343149 w 2343149"/>
              <a:gd name="connsiteY1" fmla="*/ 0 h 5138670"/>
              <a:gd name="connsiteX2" fmla="*/ 2343149 w 2343149"/>
              <a:gd name="connsiteY2" fmla="*/ 5138670 h 5138670"/>
              <a:gd name="connsiteX3" fmla="*/ 0 w 2343149"/>
              <a:gd name="connsiteY3" fmla="*/ 5138670 h 5138670"/>
            </a:gdLst>
            <a:ahLst/>
            <a:cxnLst>
              <a:cxn ang="0">
                <a:pos x="connsiteX0" y="connsiteY0"/>
              </a:cxn>
              <a:cxn ang="0">
                <a:pos x="connsiteX1" y="connsiteY1"/>
              </a:cxn>
              <a:cxn ang="0">
                <a:pos x="connsiteX2" y="connsiteY2"/>
              </a:cxn>
              <a:cxn ang="0">
                <a:pos x="connsiteX3" y="connsiteY3"/>
              </a:cxn>
            </a:cxnLst>
            <a:rect l="l" t="t" r="r" b="b"/>
            <a:pathLst>
              <a:path w="2343149" h="5138670">
                <a:moveTo>
                  <a:pt x="0" y="0"/>
                </a:moveTo>
                <a:lnTo>
                  <a:pt x="2343149" y="0"/>
                </a:lnTo>
                <a:lnTo>
                  <a:pt x="2343149" y="5138670"/>
                </a:lnTo>
                <a:lnTo>
                  <a:pt x="0" y="5138670"/>
                </a:lnTo>
                <a:close/>
              </a:path>
            </a:pathLst>
          </a:custGeom>
        </p:spPr>
        <p:txBody>
          <a:bodyPr wrap="square">
            <a:noAutofit/>
          </a:bodyPr>
          <a:lstStyle>
            <a:lvl1pPr>
              <a:defRPr sz="1200"/>
            </a:lvl1pPr>
          </a:lstStyle>
          <a:p>
            <a:endParaRPr lang="en-ID"/>
          </a:p>
        </p:txBody>
      </p:sp>
      <p:sp>
        <p:nvSpPr>
          <p:cNvPr id="15" name="Picture Placeholder 14">
            <a:extLst>
              <a:ext uri="{FF2B5EF4-FFF2-40B4-BE49-F238E27FC236}">
                <a16:creationId xmlns:a16="http://schemas.microsoft.com/office/drawing/2014/main" xmlns="" id="{DDC53E9D-78A9-47A6-B087-AC830A93653F}"/>
              </a:ext>
            </a:extLst>
          </p:cNvPr>
          <p:cNvSpPr>
            <a:spLocks noGrp="1"/>
          </p:cNvSpPr>
          <p:nvPr>
            <p:ph type="pic" sz="quarter" idx="11"/>
          </p:nvPr>
        </p:nvSpPr>
        <p:spPr>
          <a:xfrm>
            <a:off x="3380764" y="0"/>
            <a:ext cx="1962150" cy="4301544"/>
          </a:xfrm>
          <a:custGeom>
            <a:avLst/>
            <a:gdLst>
              <a:gd name="connsiteX0" fmla="*/ 0 w 1962150"/>
              <a:gd name="connsiteY0" fmla="*/ 0 h 4301544"/>
              <a:gd name="connsiteX1" fmla="*/ 1962150 w 1962150"/>
              <a:gd name="connsiteY1" fmla="*/ 0 h 4301544"/>
              <a:gd name="connsiteX2" fmla="*/ 1962150 w 1962150"/>
              <a:gd name="connsiteY2" fmla="*/ 4301544 h 4301544"/>
              <a:gd name="connsiteX3" fmla="*/ 0 w 1962150"/>
              <a:gd name="connsiteY3" fmla="*/ 4301544 h 4301544"/>
            </a:gdLst>
            <a:ahLst/>
            <a:cxnLst>
              <a:cxn ang="0">
                <a:pos x="connsiteX0" y="connsiteY0"/>
              </a:cxn>
              <a:cxn ang="0">
                <a:pos x="connsiteX1" y="connsiteY1"/>
              </a:cxn>
              <a:cxn ang="0">
                <a:pos x="connsiteX2" y="connsiteY2"/>
              </a:cxn>
              <a:cxn ang="0">
                <a:pos x="connsiteX3" y="connsiteY3"/>
              </a:cxn>
            </a:cxnLst>
            <a:rect l="l" t="t" r="r" b="b"/>
            <a:pathLst>
              <a:path w="1962150" h="4301544">
                <a:moveTo>
                  <a:pt x="0" y="0"/>
                </a:moveTo>
                <a:lnTo>
                  <a:pt x="1962150" y="0"/>
                </a:lnTo>
                <a:lnTo>
                  <a:pt x="1962150" y="4301544"/>
                </a:lnTo>
                <a:lnTo>
                  <a:pt x="0" y="4301544"/>
                </a:ln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a16="http://schemas.microsoft.com/office/drawing/2014/main" xmlns="" id="{9790D177-E6EA-4309-91B0-8EFC72AE9A0D}"/>
              </a:ext>
            </a:extLst>
          </p:cNvPr>
          <p:cNvSpPr>
            <a:spLocks noGrp="1"/>
          </p:cNvSpPr>
          <p:nvPr>
            <p:ph type="pic" sz="quarter" idx="12"/>
          </p:nvPr>
        </p:nvSpPr>
        <p:spPr>
          <a:xfrm>
            <a:off x="3380764" y="4584880"/>
            <a:ext cx="8049236" cy="2273121"/>
          </a:xfrm>
          <a:custGeom>
            <a:avLst/>
            <a:gdLst>
              <a:gd name="connsiteX0" fmla="*/ 0 w 8049236"/>
              <a:gd name="connsiteY0" fmla="*/ 0 h 2273121"/>
              <a:gd name="connsiteX1" fmla="*/ 8049236 w 8049236"/>
              <a:gd name="connsiteY1" fmla="*/ 0 h 2273121"/>
              <a:gd name="connsiteX2" fmla="*/ 8049236 w 8049236"/>
              <a:gd name="connsiteY2" fmla="*/ 2273121 h 2273121"/>
              <a:gd name="connsiteX3" fmla="*/ 0 w 8049236"/>
              <a:gd name="connsiteY3" fmla="*/ 2273121 h 2273121"/>
            </a:gdLst>
            <a:ahLst/>
            <a:cxnLst>
              <a:cxn ang="0">
                <a:pos x="connsiteX0" y="connsiteY0"/>
              </a:cxn>
              <a:cxn ang="0">
                <a:pos x="connsiteX1" y="connsiteY1"/>
              </a:cxn>
              <a:cxn ang="0">
                <a:pos x="connsiteX2" y="connsiteY2"/>
              </a:cxn>
              <a:cxn ang="0">
                <a:pos x="connsiteX3" y="connsiteY3"/>
              </a:cxn>
            </a:cxnLst>
            <a:rect l="l" t="t" r="r" b="b"/>
            <a:pathLst>
              <a:path w="8049236" h="2273121">
                <a:moveTo>
                  <a:pt x="0" y="0"/>
                </a:moveTo>
                <a:lnTo>
                  <a:pt x="8049236" y="0"/>
                </a:lnTo>
                <a:lnTo>
                  <a:pt x="8049236" y="2273121"/>
                </a:lnTo>
                <a:lnTo>
                  <a:pt x="0" y="227312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76911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xmlns="" id="{AA9307A8-F69B-48A7-A254-43F0A727F911}"/>
              </a:ext>
            </a:extLst>
          </p:cNvPr>
          <p:cNvSpPr>
            <a:spLocks noGrp="1"/>
          </p:cNvSpPr>
          <p:nvPr>
            <p:ph type="pic" sz="quarter" idx="10"/>
          </p:nvPr>
        </p:nvSpPr>
        <p:spPr>
          <a:xfrm>
            <a:off x="6218828" y="1"/>
            <a:ext cx="5973173" cy="6921291"/>
          </a:xfrm>
          <a:custGeom>
            <a:avLst/>
            <a:gdLst>
              <a:gd name="connsiteX0" fmla="*/ 4018253 w 5973173"/>
              <a:gd name="connsiteY0" fmla="*/ 4375960 h 6921291"/>
              <a:gd name="connsiteX1" fmla="*/ 5472198 w 5973173"/>
              <a:gd name="connsiteY1" fmla="*/ 5829905 h 6921291"/>
              <a:gd name="connsiteX2" fmla="*/ 4380813 w 5973173"/>
              <a:gd name="connsiteY2" fmla="*/ 6921291 h 6921291"/>
              <a:gd name="connsiteX3" fmla="*/ 3655692 w 5973173"/>
              <a:gd name="connsiteY3" fmla="*/ 6921290 h 6921291"/>
              <a:gd name="connsiteX4" fmla="*/ 2564306 w 5973173"/>
              <a:gd name="connsiteY4" fmla="*/ 5829905 h 6921291"/>
              <a:gd name="connsiteX5" fmla="*/ 1534512 w 5973173"/>
              <a:gd name="connsiteY5" fmla="*/ 3527074 h 6921291"/>
              <a:gd name="connsiteX6" fmla="*/ 2988458 w 5973173"/>
              <a:gd name="connsiteY6" fmla="*/ 4981020 h 6921291"/>
              <a:gd name="connsiteX7" fmla="*/ 1534512 w 5973173"/>
              <a:gd name="connsiteY7" fmla="*/ 6434965 h 6921291"/>
              <a:gd name="connsiteX8" fmla="*/ 80567 w 5973173"/>
              <a:gd name="connsiteY8" fmla="*/ 4981020 h 6921291"/>
              <a:gd name="connsiteX9" fmla="*/ 5247041 w 5973173"/>
              <a:gd name="connsiteY9" fmla="*/ 3164201 h 6921291"/>
              <a:gd name="connsiteX10" fmla="*/ 5973173 w 5973173"/>
              <a:gd name="connsiteY10" fmla="*/ 3890334 h 6921291"/>
              <a:gd name="connsiteX11" fmla="*/ 5973173 w 5973173"/>
              <a:gd name="connsiteY11" fmla="*/ 4491882 h 6921291"/>
              <a:gd name="connsiteX12" fmla="*/ 5247041 w 5973173"/>
              <a:gd name="connsiteY12" fmla="*/ 5218014 h 6921291"/>
              <a:gd name="connsiteX13" fmla="*/ 4220134 w 5973173"/>
              <a:gd name="connsiteY13" fmla="*/ 4191108 h 6921291"/>
              <a:gd name="connsiteX14" fmla="*/ 810887 w 5973173"/>
              <a:gd name="connsiteY14" fmla="*/ 2237939 h 6921291"/>
              <a:gd name="connsiteX15" fmla="*/ 1621773 w 5973173"/>
              <a:gd name="connsiteY15" fmla="*/ 3048825 h 6921291"/>
              <a:gd name="connsiteX16" fmla="*/ 810886 w 5973173"/>
              <a:gd name="connsiteY16" fmla="*/ 3859712 h 6921291"/>
              <a:gd name="connsiteX17" fmla="*/ 0 w 5973173"/>
              <a:gd name="connsiteY17" fmla="*/ 3048826 h 6921291"/>
              <a:gd name="connsiteX18" fmla="*/ 3190339 w 5973173"/>
              <a:gd name="connsiteY18" fmla="*/ 1888277 h 6921291"/>
              <a:gd name="connsiteX19" fmla="*/ 4644284 w 5973173"/>
              <a:gd name="connsiteY19" fmla="*/ 3342222 h 6921291"/>
              <a:gd name="connsiteX20" fmla="*/ 3190339 w 5973173"/>
              <a:gd name="connsiteY20" fmla="*/ 4796167 h 6921291"/>
              <a:gd name="connsiteX21" fmla="*/ 1736393 w 5973173"/>
              <a:gd name="connsiteY21" fmla="*/ 3342222 h 6921291"/>
              <a:gd name="connsiteX22" fmla="*/ 4846162 w 5973173"/>
              <a:gd name="connsiteY22" fmla="*/ 249479 h 6921291"/>
              <a:gd name="connsiteX23" fmla="*/ 5973172 w 5973173"/>
              <a:gd name="connsiteY23" fmla="*/ 1376490 h 6921291"/>
              <a:gd name="connsiteX24" fmla="*/ 5973172 w 5973173"/>
              <a:gd name="connsiteY24" fmla="*/ 2030360 h 6921291"/>
              <a:gd name="connsiteX25" fmla="*/ 4846162 w 5973173"/>
              <a:gd name="connsiteY25" fmla="*/ 3157370 h 6921291"/>
              <a:gd name="connsiteX26" fmla="*/ 3392216 w 5973173"/>
              <a:gd name="connsiteY26" fmla="*/ 1703425 h 6921291"/>
              <a:gd name="connsiteX27" fmla="*/ 1136986 w 5973173"/>
              <a:gd name="connsiteY27" fmla="*/ 0 h 6921291"/>
              <a:gd name="connsiteX28" fmla="*/ 2538604 w 5973173"/>
              <a:gd name="connsiteY28" fmla="*/ 0 h 6921291"/>
              <a:gd name="connsiteX29" fmla="*/ 3608400 w 5973173"/>
              <a:gd name="connsiteY29" fmla="*/ 1069797 h 6921291"/>
              <a:gd name="connsiteX30" fmla="*/ 1837795 w 5973173"/>
              <a:gd name="connsiteY30" fmla="*/ 2840403 h 6921291"/>
              <a:gd name="connsiteX31" fmla="*/ 67189 w 5973173"/>
              <a:gd name="connsiteY31" fmla="*/ 1069797 h 692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3173" h="6921291">
                <a:moveTo>
                  <a:pt x="4018253" y="4375960"/>
                </a:moveTo>
                <a:lnTo>
                  <a:pt x="5472198" y="5829905"/>
                </a:lnTo>
                <a:lnTo>
                  <a:pt x="4380813" y="6921291"/>
                </a:lnTo>
                <a:lnTo>
                  <a:pt x="3655692" y="6921290"/>
                </a:lnTo>
                <a:lnTo>
                  <a:pt x="2564306" y="5829905"/>
                </a:lnTo>
                <a:close/>
                <a:moveTo>
                  <a:pt x="1534512" y="3527074"/>
                </a:moveTo>
                <a:lnTo>
                  <a:pt x="2988458" y="4981020"/>
                </a:lnTo>
                <a:lnTo>
                  <a:pt x="1534512" y="6434965"/>
                </a:lnTo>
                <a:lnTo>
                  <a:pt x="80567" y="4981020"/>
                </a:lnTo>
                <a:close/>
                <a:moveTo>
                  <a:pt x="5247041" y="3164201"/>
                </a:moveTo>
                <a:lnTo>
                  <a:pt x="5973173" y="3890334"/>
                </a:lnTo>
                <a:lnTo>
                  <a:pt x="5973173" y="4491882"/>
                </a:lnTo>
                <a:lnTo>
                  <a:pt x="5247041" y="5218014"/>
                </a:lnTo>
                <a:lnTo>
                  <a:pt x="4220134" y="4191108"/>
                </a:lnTo>
                <a:close/>
                <a:moveTo>
                  <a:pt x="810887" y="2237939"/>
                </a:moveTo>
                <a:lnTo>
                  <a:pt x="1621773" y="3048825"/>
                </a:lnTo>
                <a:lnTo>
                  <a:pt x="810886" y="3859712"/>
                </a:lnTo>
                <a:lnTo>
                  <a:pt x="0" y="3048826"/>
                </a:lnTo>
                <a:close/>
                <a:moveTo>
                  <a:pt x="3190339" y="1888277"/>
                </a:moveTo>
                <a:lnTo>
                  <a:pt x="4644284" y="3342222"/>
                </a:lnTo>
                <a:lnTo>
                  <a:pt x="3190339" y="4796167"/>
                </a:lnTo>
                <a:lnTo>
                  <a:pt x="1736393" y="3342222"/>
                </a:lnTo>
                <a:close/>
                <a:moveTo>
                  <a:pt x="4846162" y="249479"/>
                </a:moveTo>
                <a:lnTo>
                  <a:pt x="5973172" y="1376490"/>
                </a:lnTo>
                <a:lnTo>
                  <a:pt x="5973172" y="2030360"/>
                </a:lnTo>
                <a:lnTo>
                  <a:pt x="4846162" y="3157370"/>
                </a:lnTo>
                <a:lnTo>
                  <a:pt x="3392216" y="1703425"/>
                </a:lnTo>
                <a:close/>
                <a:moveTo>
                  <a:pt x="1136986" y="0"/>
                </a:moveTo>
                <a:lnTo>
                  <a:pt x="2538604" y="0"/>
                </a:lnTo>
                <a:lnTo>
                  <a:pt x="3608400" y="1069797"/>
                </a:lnTo>
                <a:lnTo>
                  <a:pt x="1837795" y="2840403"/>
                </a:lnTo>
                <a:lnTo>
                  <a:pt x="67189" y="1069797"/>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146312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9F205E5-9166-4094-941B-B5675203F31E}"/>
              </a:ext>
            </a:extLst>
          </p:cNvPr>
          <p:cNvSpPr>
            <a:spLocks noGrp="1"/>
          </p:cNvSpPr>
          <p:nvPr>
            <p:ph type="pic" sz="quarter" idx="10"/>
          </p:nvPr>
        </p:nvSpPr>
        <p:spPr>
          <a:xfrm>
            <a:off x="5280338" y="1497170"/>
            <a:ext cx="2162409" cy="2803231"/>
          </a:xfrm>
          <a:custGeom>
            <a:avLst/>
            <a:gdLst>
              <a:gd name="connsiteX0" fmla="*/ 0 w 2162409"/>
              <a:gd name="connsiteY0" fmla="*/ 0 h 2803231"/>
              <a:gd name="connsiteX1" fmla="*/ 2162409 w 2162409"/>
              <a:gd name="connsiteY1" fmla="*/ 0 h 2803231"/>
              <a:gd name="connsiteX2" fmla="*/ 2162409 w 2162409"/>
              <a:gd name="connsiteY2" fmla="*/ 2803231 h 2803231"/>
              <a:gd name="connsiteX3" fmla="*/ 0 w 2162409"/>
              <a:gd name="connsiteY3" fmla="*/ 2803231 h 2803231"/>
            </a:gdLst>
            <a:ahLst/>
            <a:cxnLst>
              <a:cxn ang="0">
                <a:pos x="connsiteX0" y="connsiteY0"/>
              </a:cxn>
              <a:cxn ang="0">
                <a:pos x="connsiteX1" y="connsiteY1"/>
              </a:cxn>
              <a:cxn ang="0">
                <a:pos x="connsiteX2" y="connsiteY2"/>
              </a:cxn>
              <a:cxn ang="0">
                <a:pos x="connsiteX3" y="connsiteY3"/>
              </a:cxn>
            </a:cxnLst>
            <a:rect l="l" t="t" r="r" b="b"/>
            <a:pathLst>
              <a:path w="2162409" h="2803231">
                <a:moveTo>
                  <a:pt x="0" y="0"/>
                </a:moveTo>
                <a:lnTo>
                  <a:pt x="2162409" y="0"/>
                </a:lnTo>
                <a:lnTo>
                  <a:pt x="2162409" y="2803231"/>
                </a:lnTo>
                <a:lnTo>
                  <a:pt x="0" y="2803231"/>
                </a:lnTo>
                <a:close/>
              </a:path>
            </a:pathLst>
          </a:custGeom>
        </p:spPr>
        <p:txBody>
          <a:bodyPr wrap="square">
            <a:noAutofit/>
          </a:bodyPr>
          <a:lstStyle>
            <a:lvl1pPr>
              <a:defRPr sz="1200"/>
            </a:lvl1pPr>
          </a:lstStyle>
          <a:p>
            <a:endParaRPr lang="en-ID"/>
          </a:p>
        </p:txBody>
      </p:sp>
      <p:sp>
        <p:nvSpPr>
          <p:cNvPr id="12" name="Picture Placeholder 11">
            <a:extLst>
              <a:ext uri="{FF2B5EF4-FFF2-40B4-BE49-F238E27FC236}">
                <a16:creationId xmlns:a16="http://schemas.microsoft.com/office/drawing/2014/main" xmlns="" id="{139735D5-9667-428D-92BB-91BBDE2BA88E}"/>
              </a:ext>
            </a:extLst>
          </p:cNvPr>
          <p:cNvSpPr>
            <a:spLocks noGrp="1"/>
          </p:cNvSpPr>
          <p:nvPr>
            <p:ph type="pic" sz="quarter" idx="11"/>
          </p:nvPr>
        </p:nvSpPr>
        <p:spPr>
          <a:xfrm>
            <a:off x="7654964" y="1497170"/>
            <a:ext cx="2162409" cy="2803231"/>
          </a:xfrm>
          <a:custGeom>
            <a:avLst/>
            <a:gdLst>
              <a:gd name="connsiteX0" fmla="*/ 0 w 2162409"/>
              <a:gd name="connsiteY0" fmla="*/ 0 h 2803231"/>
              <a:gd name="connsiteX1" fmla="*/ 2162409 w 2162409"/>
              <a:gd name="connsiteY1" fmla="*/ 0 h 2803231"/>
              <a:gd name="connsiteX2" fmla="*/ 2162409 w 2162409"/>
              <a:gd name="connsiteY2" fmla="*/ 2803231 h 2803231"/>
              <a:gd name="connsiteX3" fmla="*/ 0 w 2162409"/>
              <a:gd name="connsiteY3" fmla="*/ 2803231 h 2803231"/>
            </a:gdLst>
            <a:ahLst/>
            <a:cxnLst>
              <a:cxn ang="0">
                <a:pos x="connsiteX0" y="connsiteY0"/>
              </a:cxn>
              <a:cxn ang="0">
                <a:pos x="connsiteX1" y="connsiteY1"/>
              </a:cxn>
              <a:cxn ang="0">
                <a:pos x="connsiteX2" y="connsiteY2"/>
              </a:cxn>
              <a:cxn ang="0">
                <a:pos x="connsiteX3" y="connsiteY3"/>
              </a:cxn>
            </a:cxnLst>
            <a:rect l="l" t="t" r="r" b="b"/>
            <a:pathLst>
              <a:path w="2162409" h="2803231">
                <a:moveTo>
                  <a:pt x="0" y="0"/>
                </a:moveTo>
                <a:lnTo>
                  <a:pt x="2162409" y="0"/>
                </a:lnTo>
                <a:lnTo>
                  <a:pt x="2162409" y="2803231"/>
                </a:lnTo>
                <a:lnTo>
                  <a:pt x="0" y="2803231"/>
                </a:lnTo>
                <a:close/>
              </a:path>
            </a:pathLst>
          </a:custGeom>
        </p:spPr>
        <p:txBody>
          <a:bodyPr wrap="square">
            <a:noAutofit/>
          </a:bodyPr>
          <a:lstStyle>
            <a:lvl1pPr>
              <a:defRPr sz="1200"/>
            </a:lvl1pPr>
          </a:lstStyle>
          <a:p>
            <a:endParaRPr lang="en-ID"/>
          </a:p>
        </p:txBody>
      </p:sp>
      <p:sp>
        <p:nvSpPr>
          <p:cNvPr id="13" name="Picture Placeholder 12">
            <a:extLst>
              <a:ext uri="{FF2B5EF4-FFF2-40B4-BE49-F238E27FC236}">
                <a16:creationId xmlns:a16="http://schemas.microsoft.com/office/drawing/2014/main" xmlns="" id="{7044D373-1DE9-448D-83B8-28F6A1B16CD3}"/>
              </a:ext>
            </a:extLst>
          </p:cNvPr>
          <p:cNvSpPr>
            <a:spLocks noGrp="1"/>
          </p:cNvSpPr>
          <p:nvPr>
            <p:ph type="pic" sz="quarter" idx="12"/>
          </p:nvPr>
        </p:nvSpPr>
        <p:spPr>
          <a:xfrm>
            <a:off x="10029591" y="1497170"/>
            <a:ext cx="2162409" cy="2803231"/>
          </a:xfrm>
          <a:custGeom>
            <a:avLst/>
            <a:gdLst>
              <a:gd name="connsiteX0" fmla="*/ 0 w 2162409"/>
              <a:gd name="connsiteY0" fmla="*/ 0 h 2803231"/>
              <a:gd name="connsiteX1" fmla="*/ 2162409 w 2162409"/>
              <a:gd name="connsiteY1" fmla="*/ 0 h 2803231"/>
              <a:gd name="connsiteX2" fmla="*/ 2162409 w 2162409"/>
              <a:gd name="connsiteY2" fmla="*/ 2803231 h 2803231"/>
              <a:gd name="connsiteX3" fmla="*/ 0 w 2162409"/>
              <a:gd name="connsiteY3" fmla="*/ 2803231 h 2803231"/>
            </a:gdLst>
            <a:ahLst/>
            <a:cxnLst>
              <a:cxn ang="0">
                <a:pos x="connsiteX0" y="connsiteY0"/>
              </a:cxn>
              <a:cxn ang="0">
                <a:pos x="connsiteX1" y="connsiteY1"/>
              </a:cxn>
              <a:cxn ang="0">
                <a:pos x="connsiteX2" y="connsiteY2"/>
              </a:cxn>
              <a:cxn ang="0">
                <a:pos x="connsiteX3" y="connsiteY3"/>
              </a:cxn>
            </a:cxnLst>
            <a:rect l="l" t="t" r="r" b="b"/>
            <a:pathLst>
              <a:path w="2162409" h="2803231">
                <a:moveTo>
                  <a:pt x="0" y="0"/>
                </a:moveTo>
                <a:lnTo>
                  <a:pt x="2162409" y="0"/>
                </a:lnTo>
                <a:lnTo>
                  <a:pt x="2162409" y="2803231"/>
                </a:lnTo>
                <a:lnTo>
                  <a:pt x="0" y="280323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3137970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E32DB3C0-D4D5-4E82-A573-33F0403DFC25}"/>
              </a:ext>
            </a:extLst>
          </p:cNvPr>
          <p:cNvSpPr>
            <a:spLocks noGrp="1"/>
          </p:cNvSpPr>
          <p:nvPr>
            <p:ph type="pic" sz="quarter" idx="10"/>
          </p:nvPr>
        </p:nvSpPr>
        <p:spPr>
          <a:xfrm>
            <a:off x="0" y="3429000"/>
            <a:ext cx="12192000" cy="3061951"/>
          </a:xfrm>
          <a:custGeom>
            <a:avLst/>
            <a:gdLst>
              <a:gd name="connsiteX0" fmla="*/ 0 w 12192000"/>
              <a:gd name="connsiteY0" fmla="*/ 0 h 3061951"/>
              <a:gd name="connsiteX1" fmla="*/ 12192000 w 12192000"/>
              <a:gd name="connsiteY1" fmla="*/ 0 h 3061951"/>
              <a:gd name="connsiteX2" fmla="*/ 12192000 w 12192000"/>
              <a:gd name="connsiteY2" fmla="*/ 3061951 h 3061951"/>
              <a:gd name="connsiteX3" fmla="*/ 0 w 12192000"/>
              <a:gd name="connsiteY3" fmla="*/ 3061951 h 3061951"/>
            </a:gdLst>
            <a:ahLst/>
            <a:cxnLst>
              <a:cxn ang="0">
                <a:pos x="connsiteX0" y="connsiteY0"/>
              </a:cxn>
              <a:cxn ang="0">
                <a:pos x="connsiteX1" y="connsiteY1"/>
              </a:cxn>
              <a:cxn ang="0">
                <a:pos x="connsiteX2" y="connsiteY2"/>
              </a:cxn>
              <a:cxn ang="0">
                <a:pos x="connsiteX3" y="connsiteY3"/>
              </a:cxn>
            </a:cxnLst>
            <a:rect l="l" t="t" r="r" b="b"/>
            <a:pathLst>
              <a:path w="12192000" h="3061951">
                <a:moveTo>
                  <a:pt x="0" y="0"/>
                </a:moveTo>
                <a:lnTo>
                  <a:pt x="12192000" y="0"/>
                </a:lnTo>
                <a:lnTo>
                  <a:pt x="12192000" y="3061951"/>
                </a:lnTo>
                <a:lnTo>
                  <a:pt x="0" y="306195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5541553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210FF8CF-BFC5-4434-948C-EFC834DEC8B6}"/>
              </a:ext>
            </a:extLst>
          </p:cNvPr>
          <p:cNvSpPr>
            <a:spLocks noGrp="1"/>
          </p:cNvSpPr>
          <p:nvPr>
            <p:ph type="pic" sz="quarter" idx="10"/>
          </p:nvPr>
        </p:nvSpPr>
        <p:spPr>
          <a:xfrm>
            <a:off x="0" y="0"/>
            <a:ext cx="8645588" cy="6858000"/>
          </a:xfrm>
          <a:custGeom>
            <a:avLst/>
            <a:gdLst>
              <a:gd name="connsiteX0" fmla="*/ 0 w 8645588"/>
              <a:gd name="connsiteY0" fmla="*/ 0 h 6858000"/>
              <a:gd name="connsiteX1" fmla="*/ 8645588 w 8645588"/>
              <a:gd name="connsiteY1" fmla="*/ 0 h 6858000"/>
              <a:gd name="connsiteX2" fmla="*/ 8645588 w 8645588"/>
              <a:gd name="connsiteY2" fmla="*/ 6858000 h 6858000"/>
              <a:gd name="connsiteX3" fmla="*/ 0 w 86455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5588" h="6858000">
                <a:moveTo>
                  <a:pt x="0" y="0"/>
                </a:moveTo>
                <a:lnTo>
                  <a:pt x="8645588" y="0"/>
                </a:lnTo>
                <a:lnTo>
                  <a:pt x="8645588"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6257671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9B64B3-82DB-47A1-9A23-2BB95319EAFB}"/>
              </a:ext>
            </a:extLst>
          </p:cNvPr>
          <p:cNvSpPr>
            <a:spLocks noGrp="1"/>
          </p:cNvSpPr>
          <p:nvPr>
            <p:ph type="pic" sz="quarter" idx="10"/>
          </p:nvPr>
        </p:nvSpPr>
        <p:spPr>
          <a:xfrm>
            <a:off x="3322755" y="0"/>
            <a:ext cx="8084595" cy="6858000"/>
          </a:xfrm>
          <a:custGeom>
            <a:avLst/>
            <a:gdLst>
              <a:gd name="connsiteX0" fmla="*/ 0 w 8084595"/>
              <a:gd name="connsiteY0" fmla="*/ 0 h 6858000"/>
              <a:gd name="connsiteX1" fmla="*/ 8084595 w 8084595"/>
              <a:gd name="connsiteY1" fmla="*/ 0 h 6858000"/>
              <a:gd name="connsiteX2" fmla="*/ 8084595 w 8084595"/>
              <a:gd name="connsiteY2" fmla="*/ 6858000 h 6858000"/>
              <a:gd name="connsiteX3" fmla="*/ 0 w 808459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084595" h="6858000">
                <a:moveTo>
                  <a:pt x="0" y="0"/>
                </a:moveTo>
                <a:lnTo>
                  <a:pt x="8084595" y="0"/>
                </a:lnTo>
                <a:lnTo>
                  <a:pt x="8084595"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2997675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E841A85D-6631-45BF-8DD3-E9F5301F62E9}"/>
              </a:ext>
            </a:extLst>
          </p:cNvPr>
          <p:cNvSpPr>
            <a:spLocks noGrp="1"/>
          </p:cNvSpPr>
          <p:nvPr userDrawn="1">
            <p:ph type="pic" sz="quarter" idx="11"/>
          </p:nvPr>
        </p:nvSpPr>
        <p:spPr>
          <a:xfrm>
            <a:off x="0" y="3429001"/>
            <a:ext cx="12192000" cy="3028951"/>
          </a:xfrm>
          <a:custGeom>
            <a:avLst/>
            <a:gdLst>
              <a:gd name="connsiteX0" fmla="*/ 0 w 12192000"/>
              <a:gd name="connsiteY0" fmla="*/ 0 h 3028951"/>
              <a:gd name="connsiteX1" fmla="*/ 12192000 w 12192000"/>
              <a:gd name="connsiteY1" fmla="*/ 0 h 3028951"/>
              <a:gd name="connsiteX2" fmla="*/ 12192000 w 12192000"/>
              <a:gd name="connsiteY2" fmla="*/ 3028951 h 3028951"/>
              <a:gd name="connsiteX3" fmla="*/ 0 w 12192000"/>
              <a:gd name="connsiteY3" fmla="*/ 3028951 h 3028951"/>
            </a:gdLst>
            <a:ahLst/>
            <a:cxnLst>
              <a:cxn ang="0">
                <a:pos x="connsiteX0" y="connsiteY0"/>
              </a:cxn>
              <a:cxn ang="0">
                <a:pos x="connsiteX1" y="connsiteY1"/>
              </a:cxn>
              <a:cxn ang="0">
                <a:pos x="connsiteX2" y="connsiteY2"/>
              </a:cxn>
              <a:cxn ang="0">
                <a:pos x="connsiteX3" y="connsiteY3"/>
              </a:cxn>
            </a:cxnLst>
            <a:rect l="l" t="t" r="r" b="b"/>
            <a:pathLst>
              <a:path w="12192000" h="3028951">
                <a:moveTo>
                  <a:pt x="0" y="0"/>
                </a:moveTo>
                <a:lnTo>
                  <a:pt x="12192000" y="0"/>
                </a:lnTo>
                <a:lnTo>
                  <a:pt x="12192000" y="3028951"/>
                </a:lnTo>
                <a:lnTo>
                  <a:pt x="0" y="3028951"/>
                </a:lnTo>
                <a:close/>
              </a:path>
            </a:pathLst>
          </a:custGeom>
        </p:spPr>
        <p:txBody>
          <a:bodyPr wrap="square">
            <a:noAutofit/>
          </a:bodyPr>
          <a:lstStyle>
            <a:lvl1pPr>
              <a:defRPr sz="1200"/>
            </a:lvl1pPr>
          </a:lstStyle>
          <a:p>
            <a:endParaRPr lang="en-ID"/>
          </a:p>
        </p:txBody>
      </p:sp>
      <p:sp>
        <p:nvSpPr>
          <p:cNvPr id="13" name="Picture Placeholder 12">
            <a:extLst>
              <a:ext uri="{FF2B5EF4-FFF2-40B4-BE49-F238E27FC236}">
                <a16:creationId xmlns:a16="http://schemas.microsoft.com/office/drawing/2014/main" xmlns="" id="{A6FB72E1-E262-4183-9CCE-11EA9C93B7B3}"/>
              </a:ext>
            </a:extLst>
          </p:cNvPr>
          <p:cNvSpPr>
            <a:spLocks noGrp="1"/>
          </p:cNvSpPr>
          <p:nvPr userDrawn="1">
            <p:ph type="pic" sz="quarter" idx="10"/>
          </p:nvPr>
        </p:nvSpPr>
        <p:spPr>
          <a:xfrm>
            <a:off x="904474" y="1491617"/>
            <a:ext cx="5191527" cy="3874765"/>
          </a:xfrm>
          <a:custGeom>
            <a:avLst/>
            <a:gdLst>
              <a:gd name="connsiteX0" fmla="*/ 515998 w 5191527"/>
              <a:gd name="connsiteY0" fmla="*/ 514385 h 3874765"/>
              <a:gd name="connsiteX1" fmla="*/ 4675529 w 5191527"/>
              <a:gd name="connsiteY1" fmla="*/ 514385 h 3874765"/>
              <a:gd name="connsiteX2" fmla="*/ 4675529 w 5191527"/>
              <a:gd name="connsiteY2" fmla="*/ 3360380 h 3874765"/>
              <a:gd name="connsiteX3" fmla="*/ 515998 w 5191527"/>
              <a:gd name="connsiteY3" fmla="*/ 3360380 h 3874765"/>
              <a:gd name="connsiteX4" fmla="*/ 293242 w 5191527"/>
              <a:gd name="connsiteY4" fmla="*/ 293242 h 3874765"/>
              <a:gd name="connsiteX5" fmla="*/ 293242 w 5191527"/>
              <a:gd name="connsiteY5" fmla="*/ 3581523 h 3874765"/>
              <a:gd name="connsiteX6" fmla="*/ 4898285 w 5191527"/>
              <a:gd name="connsiteY6" fmla="*/ 3581523 h 3874765"/>
              <a:gd name="connsiteX7" fmla="*/ 4898285 w 5191527"/>
              <a:gd name="connsiteY7" fmla="*/ 293242 h 3874765"/>
              <a:gd name="connsiteX8" fmla="*/ 0 w 5191527"/>
              <a:gd name="connsiteY8" fmla="*/ 0 h 3874765"/>
              <a:gd name="connsiteX9" fmla="*/ 5191527 w 5191527"/>
              <a:gd name="connsiteY9" fmla="*/ 0 h 3874765"/>
              <a:gd name="connsiteX10" fmla="*/ 5191527 w 5191527"/>
              <a:gd name="connsiteY10" fmla="*/ 3874765 h 3874765"/>
              <a:gd name="connsiteX11" fmla="*/ 0 w 5191527"/>
              <a:gd name="connsiteY11" fmla="*/ 3874765 h 387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1527" h="3874765">
                <a:moveTo>
                  <a:pt x="515998" y="514385"/>
                </a:moveTo>
                <a:lnTo>
                  <a:pt x="4675529" y="514385"/>
                </a:lnTo>
                <a:lnTo>
                  <a:pt x="4675529" y="3360380"/>
                </a:lnTo>
                <a:lnTo>
                  <a:pt x="515998" y="3360380"/>
                </a:lnTo>
                <a:close/>
                <a:moveTo>
                  <a:pt x="293242" y="293242"/>
                </a:moveTo>
                <a:lnTo>
                  <a:pt x="293242" y="3581523"/>
                </a:lnTo>
                <a:lnTo>
                  <a:pt x="4898285" y="3581523"/>
                </a:lnTo>
                <a:lnTo>
                  <a:pt x="4898285" y="293242"/>
                </a:lnTo>
                <a:close/>
                <a:moveTo>
                  <a:pt x="0" y="0"/>
                </a:moveTo>
                <a:lnTo>
                  <a:pt x="5191527" y="0"/>
                </a:lnTo>
                <a:lnTo>
                  <a:pt x="5191527" y="3874765"/>
                </a:lnTo>
                <a:lnTo>
                  <a:pt x="0" y="3874765"/>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6629624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D7B93B1B-D5E6-4BCA-8600-4E0A903DAF8E}"/>
              </a:ext>
            </a:extLst>
          </p:cNvPr>
          <p:cNvSpPr>
            <a:spLocks noGrp="1"/>
          </p:cNvSpPr>
          <p:nvPr>
            <p:ph type="pic" sz="quarter" idx="10"/>
          </p:nvPr>
        </p:nvSpPr>
        <p:spPr>
          <a:xfrm>
            <a:off x="7632854" y="1348739"/>
            <a:ext cx="4559146" cy="3353889"/>
          </a:xfrm>
          <a:custGeom>
            <a:avLst/>
            <a:gdLst>
              <a:gd name="connsiteX0" fmla="*/ 0 w 4559146"/>
              <a:gd name="connsiteY0" fmla="*/ 0 h 3353889"/>
              <a:gd name="connsiteX1" fmla="*/ 4559146 w 4559146"/>
              <a:gd name="connsiteY1" fmla="*/ 0 h 3353889"/>
              <a:gd name="connsiteX2" fmla="*/ 4559146 w 4559146"/>
              <a:gd name="connsiteY2" fmla="*/ 3353889 h 3353889"/>
              <a:gd name="connsiteX3" fmla="*/ 0 w 4559146"/>
              <a:gd name="connsiteY3" fmla="*/ 3353889 h 3353889"/>
            </a:gdLst>
            <a:ahLst/>
            <a:cxnLst>
              <a:cxn ang="0">
                <a:pos x="connsiteX0" y="connsiteY0"/>
              </a:cxn>
              <a:cxn ang="0">
                <a:pos x="connsiteX1" y="connsiteY1"/>
              </a:cxn>
              <a:cxn ang="0">
                <a:pos x="connsiteX2" y="connsiteY2"/>
              </a:cxn>
              <a:cxn ang="0">
                <a:pos x="connsiteX3" y="connsiteY3"/>
              </a:cxn>
            </a:cxnLst>
            <a:rect l="l" t="t" r="r" b="b"/>
            <a:pathLst>
              <a:path w="4559146" h="3353889">
                <a:moveTo>
                  <a:pt x="0" y="0"/>
                </a:moveTo>
                <a:lnTo>
                  <a:pt x="4559146" y="0"/>
                </a:lnTo>
                <a:lnTo>
                  <a:pt x="4559146" y="3353889"/>
                </a:lnTo>
                <a:lnTo>
                  <a:pt x="0" y="3353889"/>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6425440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1C2E71C0-3827-4DF2-912F-AC93096B0939}"/>
              </a:ext>
            </a:extLst>
          </p:cNvPr>
          <p:cNvSpPr>
            <a:spLocks noGrp="1"/>
          </p:cNvSpPr>
          <p:nvPr>
            <p:ph type="pic" sz="quarter" idx="10"/>
          </p:nvPr>
        </p:nvSpPr>
        <p:spPr>
          <a:xfrm>
            <a:off x="1044069" y="842962"/>
            <a:ext cx="2612428" cy="5399542"/>
          </a:xfrm>
          <a:custGeom>
            <a:avLst/>
            <a:gdLst>
              <a:gd name="connsiteX0" fmla="*/ 435405 w 2612428"/>
              <a:gd name="connsiteY0" fmla="*/ 0 h 5399542"/>
              <a:gd name="connsiteX1" fmla="*/ 2177023 w 2612428"/>
              <a:gd name="connsiteY1" fmla="*/ 0 h 5399542"/>
              <a:gd name="connsiteX2" fmla="*/ 2612428 w 2612428"/>
              <a:gd name="connsiteY2" fmla="*/ 435405 h 5399542"/>
              <a:gd name="connsiteX3" fmla="*/ 2612428 w 2612428"/>
              <a:gd name="connsiteY3" fmla="*/ 4964137 h 5399542"/>
              <a:gd name="connsiteX4" fmla="*/ 2177023 w 2612428"/>
              <a:gd name="connsiteY4" fmla="*/ 5399542 h 5399542"/>
              <a:gd name="connsiteX5" fmla="*/ 435405 w 2612428"/>
              <a:gd name="connsiteY5" fmla="*/ 5399542 h 5399542"/>
              <a:gd name="connsiteX6" fmla="*/ 0 w 2612428"/>
              <a:gd name="connsiteY6" fmla="*/ 4964137 h 5399542"/>
              <a:gd name="connsiteX7" fmla="*/ 0 w 2612428"/>
              <a:gd name="connsiteY7" fmla="*/ 435405 h 5399542"/>
              <a:gd name="connsiteX8" fmla="*/ 435405 w 2612428"/>
              <a:gd name="connsiteY8" fmla="*/ 0 h 539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2428" h="5399542">
                <a:moveTo>
                  <a:pt x="435405" y="0"/>
                </a:moveTo>
                <a:lnTo>
                  <a:pt x="2177023" y="0"/>
                </a:lnTo>
                <a:cubicBezTo>
                  <a:pt x="2417491" y="0"/>
                  <a:pt x="2612428" y="194937"/>
                  <a:pt x="2612428" y="435405"/>
                </a:cubicBezTo>
                <a:lnTo>
                  <a:pt x="2612428" y="4964137"/>
                </a:lnTo>
                <a:cubicBezTo>
                  <a:pt x="2612428" y="5204605"/>
                  <a:pt x="2417491" y="5399542"/>
                  <a:pt x="2177023" y="5399542"/>
                </a:cubicBezTo>
                <a:lnTo>
                  <a:pt x="435405" y="5399542"/>
                </a:lnTo>
                <a:cubicBezTo>
                  <a:pt x="194937" y="5399542"/>
                  <a:pt x="0" y="5204605"/>
                  <a:pt x="0" y="4964137"/>
                </a:cubicBezTo>
                <a:lnTo>
                  <a:pt x="0" y="435405"/>
                </a:lnTo>
                <a:cubicBezTo>
                  <a:pt x="0" y="194937"/>
                  <a:pt x="194937" y="0"/>
                  <a:pt x="435405" y="0"/>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9150910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83A6D595-D484-4727-AA0C-4BD41DA1EB39}"/>
              </a:ext>
            </a:extLst>
          </p:cNvPr>
          <p:cNvSpPr>
            <a:spLocks noGrp="1"/>
          </p:cNvSpPr>
          <p:nvPr>
            <p:ph type="pic" sz="quarter" idx="10"/>
          </p:nvPr>
        </p:nvSpPr>
        <p:spPr>
          <a:xfrm>
            <a:off x="6657975" y="0"/>
            <a:ext cx="2771775" cy="6858000"/>
          </a:xfrm>
          <a:custGeom>
            <a:avLst/>
            <a:gdLst>
              <a:gd name="connsiteX0" fmla="*/ 0 w 2771775"/>
              <a:gd name="connsiteY0" fmla="*/ 0 h 6858000"/>
              <a:gd name="connsiteX1" fmla="*/ 2771775 w 2771775"/>
              <a:gd name="connsiteY1" fmla="*/ 0 h 6858000"/>
              <a:gd name="connsiteX2" fmla="*/ 2771775 w 2771775"/>
              <a:gd name="connsiteY2" fmla="*/ 6858000 h 6858000"/>
              <a:gd name="connsiteX3" fmla="*/ 0 w 27717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771775" h="6858000">
                <a:moveTo>
                  <a:pt x="0" y="0"/>
                </a:moveTo>
                <a:lnTo>
                  <a:pt x="2771775" y="0"/>
                </a:lnTo>
                <a:lnTo>
                  <a:pt x="2771775"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41556814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FB30B4E1-AA5E-488D-A522-37EFDCE55EFC}"/>
              </a:ext>
            </a:extLst>
          </p:cNvPr>
          <p:cNvSpPr>
            <a:spLocks noGrp="1"/>
          </p:cNvSpPr>
          <p:nvPr>
            <p:ph type="pic" sz="quarter" idx="10"/>
          </p:nvPr>
        </p:nvSpPr>
        <p:spPr>
          <a:xfrm>
            <a:off x="5208104" y="2372141"/>
            <a:ext cx="5512904" cy="3326295"/>
          </a:xfrm>
          <a:custGeom>
            <a:avLst/>
            <a:gdLst>
              <a:gd name="connsiteX0" fmla="*/ 2955234 w 5512904"/>
              <a:gd name="connsiteY0" fmla="*/ 0 h 3326295"/>
              <a:gd name="connsiteX1" fmla="*/ 5512904 w 5512904"/>
              <a:gd name="connsiteY1" fmla="*/ 450573 h 3326295"/>
              <a:gd name="connsiteX2" fmla="*/ 2358887 w 5512904"/>
              <a:gd name="connsiteY2" fmla="*/ 3326295 h 3326295"/>
              <a:gd name="connsiteX3" fmla="*/ 0 w 5512904"/>
              <a:gd name="connsiteY3" fmla="*/ 2226364 h 3326295"/>
            </a:gdLst>
            <a:ahLst/>
            <a:cxnLst>
              <a:cxn ang="0">
                <a:pos x="connsiteX0" y="connsiteY0"/>
              </a:cxn>
              <a:cxn ang="0">
                <a:pos x="connsiteX1" y="connsiteY1"/>
              </a:cxn>
              <a:cxn ang="0">
                <a:pos x="connsiteX2" y="connsiteY2"/>
              </a:cxn>
              <a:cxn ang="0">
                <a:pos x="connsiteX3" y="connsiteY3"/>
              </a:cxn>
            </a:cxnLst>
            <a:rect l="l" t="t" r="r" b="b"/>
            <a:pathLst>
              <a:path w="5512904" h="3326295">
                <a:moveTo>
                  <a:pt x="2955234" y="0"/>
                </a:moveTo>
                <a:lnTo>
                  <a:pt x="5512904" y="450573"/>
                </a:lnTo>
                <a:lnTo>
                  <a:pt x="2358887" y="3326295"/>
                </a:lnTo>
                <a:lnTo>
                  <a:pt x="0" y="2226364"/>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4060834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EAF51979-4CAA-4E85-9D72-E88A4BF5802F}"/>
              </a:ext>
            </a:extLst>
          </p:cNvPr>
          <p:cNvSpPr>
            <a:spLocks noGrp="1"/>
          </p:cNvSpPr>
          <p:nvPr>
            <p:ph type="pic" sz="quarter" idx="10"/>
          </p:nvPr>
        </p:nvSpPr>
        <p:spPr>
          <a:xfrm>
            <a:off x="0" y="0"/>
            <a:ext cx="5009882" cy="6858000"/>
          </a:xfrm>
          <a:custGeom>
            <a:avLst/>
            <a:gdLst>
              <a:gd name="connsiteX0" fmla="*/ 0 w 5009882"/>
              <a:gd name="connsiteY0" fmla="*/ 0 h 6858000"/>
              <a:gd name="connsiteX1" fmla="*/ 5009882 w 5009882"/>
              <a:gd name="connsiteY1" fmla="*/ 0 h 6858000"/>
              <a:gd name="connsiteX2" fmla="*/ 5009882 w 5009882"/>
              <a:gd name="connsiteY2" fmla="*/ 6858000 h 6858000"/>
              <a:gd name="connsiteX3" fmla="*/ 0 w 500988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09882" h="6858000">
                <a:moveTo>
                  <a:pt x="0" y="0"/>
                </a:moveTo>
                <a:lnTo>
                  <a:pt x="5009882" y="0"/>
                </a:lnTo>
                <a:lnTo>
                  <a:pt x="5009882"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428508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xmlns="" id="{F1A33449-9ACC-47A9-82B4-EBC99F33344E}"/>
              </a:ext>
            </a:extLst>
          </p:cNvPr>
          <p:cNvSpPr>
            <a:spLocks noGrp="1"/>
          </p:cNvSpPr>
          <p:nvPr>
            <p:ph type="pic" sz="quarter" idx="10"/>
          </p:nvPr>
        </p:nvSpPr>
        <p:spPr>
          <a:xfrm>
            <a:off x="-11789" y="-1"/>
            <a:ext cx="6071884" cy="5115656"/>
          </a:xfrm>
          <a:custGeom>
            <a:avLst/>
            <a:gdLst>
              <a:gd name="connsiteX0" fmla="*/ 1468041 w 6071884"/>
              <a:gd name="connsiteY0" fmla="*/ 3158167 h 5115656"/>
              <a:gd name="connsiteX1" fmla="*/ 2434475 w 6071884"/>
              <a:gd name="connsiteY1" fmla="*/ 4124602 h 5115656"/>
              <a:gd name="connsiteX2" fmla="*/ 1468041 w 6071884"/>
              <a:gd name="connsiteY2" fmla="*/ 5091036 h 5115656"/>
              <a:gd name="connsiteX3" fmla="*/ 501605 w 6071884"/>
              <a:gd name="connsiteY3" fmla="*/ 4124602 h 5115656"/>
              <a:gd name="connsiteX4" fmla="*/ 3809228 w 6071884"/>
              <a:gd name="connsiteY4" fmla="*/ 2379004 h 5115656"/>
              <a:gd name="connsiteX5" fmla="*/ 5177554 w 6071884"/>
              <a:gd name="connsiteY5" fmla="*/ 3747330 h 5115656"/>
              <a:gd name="connsiteX6" fmla="*/ 3809228 w 6071884"/>
              <a:gd name="connsiteY6" fmla="*/ 5115656 h 5115656"/>
              <a:gd name="connsiteX7" fmla="*/ 2440902 w 6071884"/>
              <a:gd name="connsiteY7" fmla="*/ 3747330 h 5115656"/>
              <a:gd name="connsiteX8" fmla="*/ 0 w 6071884"/>
              <a:gd name="connsiteY8" fmla="*/ 1674102 h 5115656"/>
              <a:gd name="connsiteX9" fmla="*/ 1294071 w 6071884"/>
              <a:gd name="connsiteY9" fmla="*/ 2968173 h 5115656"/>
              <a:gd name="connsiteX10" fmla="*/ 0 w 6071884"/>
              <a:gd name="connsiteY10" fmla="*/ 4262244 h 5115656"/>
              <a:gd name="connsiteX11" fmla="*/ 2266937 w 6071884"/>
              <a:gd name="connsiteY11" fmla="*/ 820688 h 5115656"/>
              <a:gd name="connsiteX12" fmla="*/ 3635262 w 6071884"/>
              <a:gd name="connsiteY12" fmla="*/ 2189014 h 5115656"/>
              <a:gd name="connsiteX13" fmla="*/ 2266937 w 6071884"/>
              <a:gd name="connsiteY13" fmla="*/ 3557339 h 5115656"/>
              <a:gd name="connsiteX14" fmla="*/ 898611 w 6071884"/>
              <a:gd name="connsiteY14" fmla="*/ 2189014 h 5115656"/>
              <a:gd name="connsiteX15" fmla="*/ 3655322 w 6071884"/>
              <a:gd name="connsiteY15" fmla="*/ 1 h 5115656"/>
              <a:gd name="connsiteX16" fmla="*/ 5155767 w 6071884"/>
              <a:gd name="connsiteY16" fmla="*/ 1 h 5115656"/>
              <a:gd name="connsiteX17" fmla="*/ 6071884 w 6071884"/>
              <a:gd name="connsiteY17" fmla="*/ 916118 h 5115656"/>
              <a:gd name="connsiteX18" fmla="*/ 4405544 w 6071884"/>
              <a:gd name="connsiteY18" fmla="*/ 2582458 h 5115656"/>
              <a:gd name="connsiteX19" fmla="*/ 2739205 w 6071884"/>
              <a:gd name="connsiteY19" fmla="*/ 916118 h 5115656"/>
              <a:gd name="connsiteX20" fmla="*/ 1830238 w 6071884"/>
              <a:gd name="connsiteY20" fmla="*/ 1 h 5115656"/>
              <a:gd name="connsiteX21" fmla="*/ 3255872 w 6071884"/>
              <a:gd name="connsiteY21" fmla="*/ 1 h 5115656"/>
              <a:gd name="connsiteX22" fmla="*/ 2543055 w 6071884"/>
              <a:gd name="connsiteY22" fmla="*/ 712818 h 5115656"/>
              <a:gd name="connsiteX23" fmla="*/ 0 w 6071884"/>
              <a:gd name="connsiteY23" fmla="*/ 0 h 5115656"/>
              <a:gd name="connsiteX24" fmla="*/ 1462275 w 6071884"/>
              <a:gd name="connsiteY24" fmla="*/ 0 h 5115656"/>
              <a:gd name="connsiteX25" fmla="*/ 2092968 w 6071884"/>
              <a:gd name="connsiteY25" fmla="*/ 630695 h 5115656"/>
              <a:gd name="connsiteX26" fmla="*/ 724644 w 6071884"/>
              <a:gd name="connsiteY26" fmla="*/ 1999021 h 5115656"/>
              <a:gd name="connsiteX27" fmla="*/ 0 w 6071884"/>
              <a:gd name="connsiteY27" fmla="*/ 1274378 h 511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1884" h="5115656">
                <a:moveTo>
                  <a:pt x="1468041" y="3158167"/>
                </a:moveTo>
                <a:lnTo>
                  <a:pt x="2434475" y="4124602"/>
                </a:lnTo>
                <a:lnTo>
                  <a:pt x="1468041" y="5091036"/>
                </a:lnTo>
                <a:lnTo>
                  <a:pt x="501605" y="4124602"/>
                </a:lnTo>
                <a:close/>
                <a:moveTo>
                  <a:pt x="3809228" y="2379004"/>
                </a:moveTo>
                <a:lnTo>
                  <a:pt x="5177554" y="3747330"/>
                </a:lnTo>
                <a:lnTo>
                  <a:pt x="3809228" y="5115656"/>
                </a:lnTo>
                <a:lnTo>
                  <a:pt x="2440902" y="3747330"/>
                </a:lnTo>
                <a:close/>
                <a:moveTo>
                  <a:pt x="0" y="1674102"/>
                </a:moveTo>
                <a:lnTo>
                  <a:pt x="1294071" y="2968173"/>
                </a:lnTo>
                <a:lnTo>
                  <a:pt x="0" y="4262244"/>
                </a:lnTo>
                <a:close/>
                <a:moveTo>
                  <a:pt x="2266937" y="820688"/>
                </a:moveTo>
                <a:lnTo>
                  <a:pt x="3635262" y="2189014"/>
                </a:lnTo>
                <a:lnTo>
                  <a:pt x="2266937" y="3557339"/>
                </a:lnTo>
                <a:lnTo>
                  <a:pt x="898611" y="2189014"/>
                </a:lnTo>
                <a:close/>
                <a:moveTo>
                  <a:pt x="3655322" y="1"/>
                </a:moveTo>
                <a:lnTo>
                  <a:pt x="5155767" y="1"/>
                </a:lnTo>
                <a:lnTo>
                  <a:pt x="6071884" y="916118"/>
                </a:lnTo>
                <a:lnTo>
                  <a:pt x="4405544" y="2582458"/>
                </a:lnTo>
                <a:lnTo>
                  <a:pt x="2739205" y="916118"/>
                </a:lnTo>
                <a:close/>
                <a:moveTo>
                  <a:pt x="1830238" y="1"/>
                </a:moveTo>
                <a:lnTo>
                  <a:pt x="3255872" y="1"/>
                </a:lnTo>
                <a:lnTo>
                  <a:pt x="2543055" y="712818"/>
                </a:lnTo>
                <a:close/>
                <a:moveTo>
                  <a:pt x="0" y="0"/>
                </a:moveTo>
                <a:lnTo>
                  <a:pt x="1462275" y="0"/>
                </a:lnTo>
                <a:lnTo>
                  <a:pt x="2092968" y="630695"/>
                </a:lnTo>
                <a:lnTo>
                  <a:pt x="724644" y="1999021"/>
                </a:lnTo>
                <a:lnTo>
                  <a:pt x="0" y="1274378"/>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4908303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51980F2E-5270-4638-B1E0-E6EC2F838CF1}"/>
              </a:ext>
            </a:extLst>
          </p:cNvPr>
          <p:cNvSpPr>
            <a:spLocks noGrp="1"/>
          </p:cNvSpPr>
          <p:nvPr>
            <p:ph type="pic" sz="quarter" idx="10"/>
          </p:nvPr>
        </p:nvSpPr>
        <p:spPr>
          <a:xfrm>
            <a:off x="7229053" y="1463410"/>
            <a:ext cx="3649828" cy="3179717"/>
          </a:xfrm>
          <a:custGeom>
            <a:avLst/>
            <a:gdLst>
              <a:gd name="connsiteX0" fmla="*/ 601858 w 3649828"/>
              <a:gd name="connsiteY0" fmla="*/ 0 h 3179717"/>
              <a:gd name="connsiteX1" fmla="*/ 3649828 w 3649828"/>
              <a:gd name="connsiteY1" fmla="*/ 914344 h 3179717"/>
              <a:gd name="connsiteX2" fmla="*/ 2956347 w 3649828"/>
              <a:gd name="connsiteY2" fmla="*/ 3179717 h 3179717"/>
              <a:gd name="connsiteX3" fmla="*/ 0 w 3649828"/>
              <a:gd name="connsiteY3" fmla="*/ 2082392 h 3179717"/>
              <a:gd name="connsiteX4" fmla="*/ 601858 w 3649828"/>
              <a:gd name="connsiteY4" fmla="*/ 0 h 3179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828" h="3179717">
                <a:moveTo>
                  <a:pt x="601858" y="0"/>
                </a:moveTo>
                <a:lnTo>
                  <a:pt x="3649828" y="914344"/>
                </a:lnTo>
                <a:lnTo>
                  <a:pt x="2956347" y="3179717"/>
                </a:lnTo>
                <a:lnTo>
                  <a:pt x="0" y="2082392"/>
                </a:lnTo>
                <a:cubicBezTo>
                  <a:pt x="385969" y="687302"/>
                  <a:pt x="375819" y="884596"/>
                  <a:pt x="601858" y="0"/>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7151739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E1F8AF23-0941-472D-90AD-8F748D054429}"/>
              </a:ext>
            </a:extLst>
          </p:cNvPr>
          <p:cNvSpPr>
            <a:spLocks noGrp="1"/>
          </p:cNvSpPr>
          <p:nvPr>
            <p:ph type="pic" sz="quarter" idx="10"/>
          </p:nvPr>
        </p:nvSpPr>
        <p:spPr>
          <a:xfrm>
            <a:off x="0" y="1320800"/>
            <a:ext cx="5308600" cy="3352801"/>
          </a:xfrm>
          <a:custGeom>
            <a:avLst/>
            <a:gdLst>
              <a:gd name="connsiteX0" fmla="*/ 0 w 5308600"/>
              <a:gd name="connsiteY0" fmla="*/ 0 h 3352801"/>
              <a:gd name="connsiteX1" fmla="*/ 5308600 w 5308600"/>
              <a:gd name="connsiteY1" fmla="*/ 0 h 3352801"/>
              <a:gd name="connsiteX2" fmla="*/ 5308600 w 5308600"/>
              <a:gd name="connsiteY2" fmla="*/ 3352801 h 3352801"/>
              <a:gd name="connsiteX3" fmla="*/ 0 w 5308600"/>
              <a:gd name="connsiteY3" fmla="*/ 3352801 h 3352801"/>
            </a:gdLst>
            <a:ahLst/>
            <a:cxnLst>
              <a:cxn ang="0">
                <a:pos x="connsiteX0" y="connsiteY0"/>
              </a:cxn>
              <a:cxn ang="0">
                <a:pos x="connsiteX1" y="connsiteY1"/>
              </a:cxn>
              <a:cxn ang="0">
                <a:pos x="connsiteX2" y="connsiteY2"/>
              </a:cxn>
              <a:cxn ang="0">
                <a:pos x="connsiteX3" y="connsiteY3"/>
              </a:cxn>
            </a:cxnLst>
            <a:rect l="l" t="t" r="r" b="b"/>
            <a:pathLst>
              <a:path w="5308600" h="3352801">
                <a:moveTo>
                  <a:pt x="0" y="0"/>
                </a:moveTo>
                <a:lnTo>
                  <a:pt x="5308600" y="0"/>
                </a:lnTo>
                <a:lnTo>
                  <a:pt x="5308600" y="3352801"/>
                </a:lnTo>
                <a:lnTo>
                  <a:pt x="0" y="3352801"/>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1660544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9_Custom Layou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xmlns="" id="{9DDF0E46-A78A-4850-8984-9DFDB3F5956C}"/>
              </a:ext>
            </a:extLst>
          </p:cNvPr>
          <p:cNvSpPr>
            <a:spLocks noGrp="1"/>
          </p:cNvSpPr>
          <p:nvPr>
            <p:ph type="pic" sz="quarter" idx="10"/>
          </p:nvPr>
        </p:nvSpPr>
        <p:spPr>
          <a:xfrm>
            <a:off x="3598862" y="2335214"/>
            <a:ext cx="4972050" cy="3373439"/>
          </a:xfrm>
          <a:custGeom>
            <a:avLst/>
            <a:gdLst>
              <a:gd name="connsiteX0" fmla="*/ 26987 w 4972050"/>
              <a:gd name="connsiteY0" fmla="*/ 2744789 h 3373439"/>
              <a:gd name="connsiteX1" fmla="*/ 2425700 w 4972050"/>
              <a:gd name="connsiteY1" fmla="*/ 2744789 h 3373439"/>
              <a:gd name="connsiteX2" fmla="*/ 2425700 w 4972050"/>
              <a:gd name="connsiteY2" fmla="*/ 3373439 h 3373439"/>
              <a:gd name="connsiteX3" fmla="*/ 26987 w 4972050"/>
              <a:gd name="connsiteY3" fmla="*/ 3373439 h 3373439"/>
              <a:gd name="connsiteX4" fmla="*/ 2563813 w 4972050"/>
              <a:gd name="connsiteY4" fmla="*/ 1573212 h 3373439"/>
              <a:gd name="connsiteX5" fmla="*/ 4962526 w 4972050"/>
              <a:gd name="connsiteY5" fmla="*/ 1573212 h 3373439"/>
              <a:gd name="connsiteX6" fmla="*/ 4962526 w 4972050"/>
              <a:gd name="connsiteY6" fmla="*/ 3373437 h 3373439"/>
              <a:gd name="connsiteX7" fmla="*/ 2563813 w 4972050"/>
              <a:gd name="connsiteY7" fmla="*/ 3373437 h 3373439"/>
              <a:gd name="connsiteX8" fmla="*/ 0 w 4972050"/>
              <a:gd name="connsiteY8" fmla="*/ 1565275 h 3373439"/>
              <a:gd name="connsiteX9" fmla="*/ 2398713 w 4972050"/>
              <a:gd name="connsiteY9" fmla="*/ 1565275 h 3373439"/>
              <a:gd name="connsiteX10" fmla="*/ 2398713 w 4972050"/>
              <a:gd name="connsiteY10" fmla="*/ 2584450 h 3373439"/>
              <a:gd name="connsiteX11" fmla="*/ 0 w 4972050"/>
              <a:gd name="connsiteY11" fmla="*/ 2584450 h 3373439"/>
              <a:gd name="connsiteX12" fmla="*/ 0 w 4972050"/>
              <a:gd name="connsiteY12" fmla="*/ 395287 h 3373439"/>
              <a:gd name="connsiteX13" fmla="*/ 4972050 w 4972050"/>
              <a:gd name="connsiteY13" fmla="*/ 395287 h 3373439"/>
              <a:gd name="connsiteX14" fmla="*/ 4972050 w 4972050"/>
              <a:gd name="connsiteY14" fmla="*/ 1379538 h 3373439"/>
              <a:gd name="connsiteX15" fmla="*/ 0 w 4972050"/>
              <a:gd name="connsiteY15" fmla="*/ 1379538 h 3373439"/>
              <a:gd name="connsiteX16" fmla="*/ 1476375 w 4972050"/>
              <a:gd name="connsiteY16" fmla="*/ 0 h 3373439"/>
              <a:gd name="connsiteX17" fmla="*/ 4972050 w 4972050"/>
              <a:gd name="connsiteY17" fmla="*/ 0 h 3373439"/>
              <a:gd name="connsiteX18" fmla="*/ 4972050 w 4972050"/>
              <a:gd name="connsiteY18" fmla="*/ 252413 h 3373439"/>
              <a:gd name="connsiteX19" fmla="*/ 1476375 w 4972050"/>
              <a:gd name="connsiteY19" fmla="*/ 252413 h 3373439"/>
              <a:gd name="connsiteX20" fmla="*/ 0 w 4972050"/>
              <a:gd name="connsiteY20" fmla="*/ 0 h 3373439"/>
              <a:gd name="connsiteX21" fmla="*/ 1357313 w 4972050"/>
              <a:gd name="connsiteY21" fmla="*/ 0 h 3373439"/>
              <a:gd name="connsiteX22" fmla="*/ 1357313 w 4972050"/>
              <a:gd name="connsiteY22" fmla="*/ 252413 h 3373439"/>
              <a:gd name="connsiteX23" fmla="*/ 0 w 4972050"/>
              <a:gd name="connsiteY23" fmla="*/ 252413 h 337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72050" h="3373439">
                <a:moveTo>
                  <a:pt x="26987" y="2744789"/>
                </a:moveTo>
                <a:lnTo>
                  <a:pt x="2425700" y="2744789"/>
                </a:lnTo>
                <a:lnTo>
                  <a:pt x="2425700" y="3373439"/>
                </a:lnTo>
                <a:lnTo>
                  <a:pt x="26987" y="3373439"/>
                </a:lnTo>
                <a:close/>
                <a:moveTo>
                  <a:pt x="2563813" y="1573212"/>
                </a:moveTo>
                <a:lnTo>
                  <a:pt x="4962526" y="1573212"/>
                </a:lnTo>
                <a:lnTo>
                  <a:pt x="4962526" y="3373437"/>
                </a:lnTo>
                <a:lnTo>
                  <a:pt x="2563813" y="3373437"/>
                </a:lnTo>
                <a:close/>
                <a:moveTo>
                  <a:pt x="0" y="1565275"/>
                </a:moveTo>
                <a:lnTo>
                  <a:pt x="2398713" y="1565275"/>
                </a:lnTo>
                <a:lnTo>
                  <a:pt x="2398713" y="2584450"/>
                </a:lnTo>
                <a:lnTo>
                  <a:pt x="0" y="2584450"/>
                </a:lnTo>
                <a:close/>
                <a:moveTo>
                  <a:pt x="0" y="395287"/>
                </a:moveTo>
                <a:lnTo>
                  <a:pt x="4972050" y="395287"/>
                </a:lnTo>
                <a:lnTo>
                  <a:pt x="4972050" y="1379538"/>
                </a:lnTo>
                <a:lnTo>
                  <a:pt x="0" y="1379538"/>
                </a:lnTo>
                <a:close/>
                <a:moveTo>
                  <a:pt x="1476375" y="0"/>
                </a:moveTo>
                <a:lnTo>
                  <a:pt x="4972050" y="0"/>
                </a:lnTo>
                <a:lnTo>
                  <a:pt x="4972050" y="252413"/>
                </a:lnTo>
                <a:lnTo>
                  <a:pt x="1476375" y="252413"/>
                </a:lnTo>
                <a:close/>
                <a:moveTo>
                  <a:pt x="0" y="0"/>
                </a:moveTo>
                <a:lnTo>
                  <a:pt x="1357313" y="0"/>
                </a:lnTo>
                <a:lnTo>
                  <a:pt x="1357313" y="252413"/>
                </a:lnTo>
                <a:lnTo>
                  <a:pt x="0" y="252413"/>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93788244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C4B818E9-7FB8-460A-873C-0CB2D83B1FD2}"/>
              </a:ext>
            </a:extLst>
          </p:cNvPr>
          <p:cNvSpPr>
            <a:spLocks noGrp="1"/>
          </p:cNvSpPr>
          <p:nvPr>
            <p:ph type="pic" sz="quarter" idx="10"/>
          </p:nvPr>
        </p:nvSpPr>
        <p:spPr>
          <a:xfrm>
            <a:off x="7257544" y="957943"/>
            <a:ext cx="4154741" cy="2274354"/>
          </a:xfrm>
          <a:custGeom>
            <a:avLst/>
            <a:gdLst>
              <a:gd name="connsiteX0" fmla="*/ 0 w 4154741"/>
              <a:gd name="connsiteY0" fmla="*/ 0 h 2274354"/>
              <a:gd name="connsiteX1" fmla="*/ 4154741 w 4154741"/>
              <a:gd name="connsiteY1" fmla="*/ 0 h 2274354"/>
              <a:gd name="connsiteX2" fmla="*/ 4154741 w 4154741"/>
              <a:gd name="connsiteY2" fmla="*/ 2274354 h 2274354"/>
              <a:gd name="connsiteX3" fmla="*/ 0 w 4154741"/>
              <a:gd name="connsiteY3" fmla="*/ 2274354 h 2274354"/>
            </a:gdLst>
            <a:ahLst/>
            <a:cxnLst>
              <a:cxn ang="0">
                <a:pos x="connsiteX0" y="connsiteY0"/>
              </a:cxn>
              <a:cxn ang="0">
                <a:pos x="connsiteX1" y="connsiteY1"/>
              </a:cxn>
              <a:cxn ang="0">
                <a:pos x="connsiteX2" y="connsiteY2"/>
              </a:cxn>
              <a:cxn ang="0">
                <a:pos x="connsiteX3" y="connsiteY3"/>
              </a:cxn>
            </a:cxnLst>
            <a:rect l="l" t="t" r="r" b="b"/>
            <a:pathLst>
              <a:path w="4154741" h="2274354">
                <a:moveTo>
                  <a:pt x="0" y="0"/>
                </a:moveTo>
                <a:lnTo>
                  <a:pt x="4154741" y="0"/>
                </a:lnTo>
                <a:lnTo>
                  <a:pt x="4154741" y="2274354"/>
                </a:lnTo>
                <a:lnTo>
                  <a:pt x="0" y="2274354"/>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3138867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xmlns="" id="{76DE1CC5-C9A7-4EF5-B14C-1F8967C0E670}"/>
              </a:ext>
            </a:extLst>
          </p:cNvPr>
          <p:cNvSpPr>
            <a:spLocks noGrp="1"/>
          </p:cNvSpPr>
          <p:nvPr>
            <p:ph type="pic" sz="quarter" idx="10"/>
          </p:nvPr>
        </p:nvSpPr>
        <p:spPr>
          <a:xfrm>
            <a:off x="522515" y="3846286"/>
            <a:ext cx="5500915" cy="2525486"/>
          </a:xfrm>
          <a:custGeom>
            <a:avLst/>
            <a:gdLst>
              <a:gd name="connsiteX0" fmla="*/ 0 w 5500915"/>
              <a:gd name="connsiteY0" fmla="*/ 0 h 2525486"/>
              <a:gd name="connsiteX1" fmla="*/ 5500915 w 5500915"/>
              <a:gd name="connsiteY1" fmla="*/ 0 h 2525486"/>
              <a:gd name="connsiteX2" fmla="*/ 5500915 w 5500915"/>
              <a:gd name="connsiteY2" fmla="*/ 2525486 h 2525486"/>
              <a:gd name="connsiteX3" fmla="*/ 0 w 5500915"/>
              <a:gd name="connsiteY3" fmla="*/ 2525486 h 2525486"/>
            </a:gdLst>
            <a:ahLst/>
            <a:cxnLst>
              <a:cxn ang="0">
                <a:pos x="connsiteX0" y="connsiteY0"/>
              </a:cxn>
              <a:cxn ang="0">
                <a:pos x="connsiteX1" y="connsiteY1"/>
              </a:cxn>
              <a:cxn ang="0">
                <a:pos x="connsiteX2" y="connsiteY2"/>
              </a:cxn>
              <a:cxn ang="0">
                <a:pos x="connsiteX3" y="connsiteY3"/>
              </a:cxn>
            </a:cxnLst>
            <a:rect l="l" t="t" r="r" b="b"/>
            <a:pathLst>
              <a:path w="5500915" h="2525486">
                <a:moveTo>
                  <a:pt x="0" y="0"/>
                </a:moveTo>
                <a:lnTo>
                  <a:pt x="5500915" y="0"/>
                </a:lnTo>
                <a:lnTo>
                  <a:pt x="5500915" y="2525486"/>
                </a:lnTo>
                <a:lnTo>
                  <a:pt x="0" y="2525486"/>
                </a:lnTo>
                <a:close/>
              </a:path>
            </a:pathLst>
          </a:custGeom>
        </p:spPr>
        <p:txBody>
          <a:bodyPr wrap="square">
            <a:noAutofit/>
          </a:bodyPr>
          <a:lstStyle>
            <a:lvl1pPr>
              <a:defRPr sz="1200"/>
            </a:lvl1pPr>
          </a:lstStyle>
          <a:p>
            <a:endParaRPr lang="en-ID"/>
          </a:p>
        </p:txBody>
      </p:sp>
      <p:sp>
        <p:nvSpPr>
          <p:cNvPr id="15" name="Picture Placeholder 14">
            <a:extLst>
              <a:ext uri="{FF2B5EF4-FFF2-40B4-BE49-F238E27FC236}">
                <a16:creationId xmlns:a16="http://schemas.microsoft.com/office/drawing/2014/main" xmlns="" id="{8FEC744C-1DEE-4E45-BC76-DD3008E53479}"/>
              </a:ext>
            </a:extLst>
          </p:cNvPr>
          <p:cNvSpPr>
            <a:spLocks noGrp="1"/>
          </p:cNvSpPr>
          <p:nvPr>
            <p:ph type="pic" sz="quarter" idx="11"/>
          </p:nvPr>
        </p:nvSpPr>
        <p:spPr>
          <a:xfrm>
            <a:off x="6197600" y="870856"/>
            <a:ext cx="1915886" cy="5500915"/>
          </a:xfrm>
          <a:custGeom>
            <a:avLst/>
            <a:gdLst>
              <a:gd name="connsiteX0" fmla="*/ 0 w 1915886"/>
              <a:gd name="connsiteY0" fmla="*/ 0 h 5500915"/>
              <a:gd name="connsiteX1" fmla="*/ 1915886 w 1915886"/>
              <a:gd name="connsiteY1" fmla="*/ 0 h 5500915"/>
              <a:gd name="connsiteX2" fmla="*/ 1915886 w 1915886"/>
              <a:gd name="connsiteY2" fmla="*/ 5500915 h 5500915"/>
              <a:gd name="connsiteX3" fmla="*/ 0 w 1915886"/>
              <a:gd name="connsiteY3" fmla="*/ 5500915 h 5500915"/>
            </a:gdLst>
            <a:ahLst/>
            <a:cxnLst>
              <a:cxn ang="0">
                <a:pos x="connsiteX0" y="connsiteY0"/>
              </a:cxn>
              <a:cxn ang="0">
                <a:pos x="connsiteX1" y="connsiteY1"/>
              </a:cxn>
              <a:cxn ang="0">
                <a:pos x="connsiteX2" y="connsiteY2"/>
              </a:cxn>
              <a:cxn ang="0">
                <a:pos x="connsiteX3" y="connsiteY3"/>
              </a:cxn>
            </a:cxnLst>
            <a:rect l="l" t="t" r="r" b="b"/>
            <a:pathLst>
              <a:path w="1915886" h="5500915">
                <a:moveTo>
                  <a:pt x="0" y="0"/>
                </a:moveTo>
                <a:lnTo>
                  <a:pt x="1915886" y="0"/>
                </a:lnTo>
                <a:lnTo>
                  <a:pt x="1915886" y="5500915"/>
                </a:lnTo>
                <a:lnTo>
                  <a:pt x="0" y="5500915"/>
                </a:lnTo>
                <a:close/>
              </a:path>
            </a:pathLst>
          </a:custGeom>
        </p:spPr>
        <p:txBody>
          <a:bodyPr wrap="square">
            <a:noAutofit/>
          </a:bodyPr>
          <a:lstStyle>
            <a:lvl1pPr>
              <a:defRPr sz="1200"/>
            </a:lvl1pPr>
          </a:lstStyle>
          <a:p>
            <a:endParaRPr lang="en-ID"/>
          </a:p>
        </p:txBody>
      </p:sp>
      <p:sp>
        <p:nvSpPr>
          <p:cNvPr id="14" name="Picture Placeholder 13">
            <a:extLst>
              <a:ext uri="{FF2B5EF4-FFF2-40B4-BE49-F238E27FC236}">
                <a16:creationId xmlns:a16="http://schemas.microsoft.com/office/drawing/2014/main" xmlns="" id="{062B6326-F570-4BCD-A5AE-DACFAFF58D3F}"/>
              </a:ext>
            </a:extLst>
          </p:cNvPr>
          <p:cNvSpPr>
            <a:spLocks noGrp="1"/>
          </p:cNvSpPr>
          <p:nvPr>
            <p:ph type="pic" sz="quarter" idx="12"/>
          </p:nvPr>
        </p:nvSpPr>
        <p:spPr>
          <a:xfrm>
            <a:off x="8287657" y="870856"/>
            <a:ext cx="1915886" cy="5500915"/>
          </a:xfrm>
          <a:custGeom>
            <a:avLst/>
            <a:gdLst>
              <a:gd name="connsiteX0" fmla="*/ 0 w 1915886"/>
              <a:gd name="connsiteY0" fmla="*/ 0 h 5500915"/>
              <a:gd name="connsiteX1" fmla="*/ 1915886 w 1915886"/>
              <a:gd name="connsiteY1" fmla="*/ 0 h 5500915"/>
              <a:gd name="connsiteX2" fmla="*/ 1915886 w 1915886"/>
              <a:gd name="connsiteY2" fmla="*/ 5500915 h 5500915"/>
              <a:gd name="connsiteX3" fmla="*/ 0 w 1915886"/>
              <a:gd name="connsiteY3" fmla="*/ 5500915 h 5500915"/>
            </a:gdLst>
            <a:ahLst/>
            <a:cxnLst>
              <a:cxn ang="0">
                <a:pos x="connsiteX0" y="connsiteY0"/>
              </a:cxn>
              <a:cxn ang="0">
                <a:pos x="connsiteX1" y="connsiteY1"/>
              </a:cxn>
              <a:cxn ang="0">
                <a:pos x="connsiteX2" y="connsiteY2"/>
              </a:cxn>
              <a:cxn ang="0">
                <a:pos x="connsiteX3" y="connsiteY3"/>
              </a:cxn>
            </a:cxnLst>
            <a:rect l="l" t="t" r="r" b="b"/>
            <a:pathLst>
              <a:path w="1915886" h="5500915">
                <a:moveTo>
                  <a:pt x="0" y="0"/>
                </a:moveTo>
                <a:lnTo>
                  <a:pt x="1915886" y="0"/>
                </a:lnTo>
                <a:lnTo>
                  <a:pt x="1915886" y="5500915"/>
                </a:lnTo>
                <a:lnTo>
                  <a:pt x="0" y="5500915"/>
                </a:lnTo>
                <a:close/>
              </a:path>
            </a:pathLst>
          </a:custGeom>
        </p:spPr>
        <p:txBody>
          <a:bodyPr wrap="square">
            <a:noAutofit/>
          </a:bodyPr>
          <a:lstStyle>
            <a:lvl1pPr>
              <a:defRPr sz="1200"/>
            </a:lvl1pPr>
          </a:lstStyle>
          <a:p>
            <a:endParaRPr lang="en-ID"/>
          </a:p>
        </p:txBody>
      </p:sp>
      <p:sp>
        <p:nvSpPr>
          <p:cNvPr id="13" name="Picture Placeholder 12">
            <a:extLst>
              <a:ext uri="{FF2B5EF4-FFF2-40B4-BE49-F238E27FC236}">
                <a16:creationId xmlns:a16="http://schemas.microsoft.com/office/drawing/2014/main" xmlns="" id="{C6DC1209-9CB8-42E3-9F59-B6E386894A49}"/>
              </a:ext>
            </a:extLst>
          </p:cNvPr>
          <p:cNvSpPr>
            <a:spLocks noGrp="1"/>
          </p:cNvSpPr>
          <p:nvPr>
            <p:ph type="pic" sz="quarter" idx="13"/>
          </p:nvPr>
        </p:nvSpPr>
        <p:spPr>
          <a:xfrm>
            <a:off x="10377714" y="870855"/>
            <a:ext cx="1814286" cy="5500915"/>
          </a:xfrm>
          <a:custGeom>
            <a:avLst/>
            <a:gdLst>
              <a:gd name="connsiteX0" fmla="*/ 0 w 1814286"/>
              <a:gd name="connsiteY0" fmla="*/ 0 h 5500915"/>
              <a:gd name="connsiteX1" fmla="*/ 1814286 w 1814286"/>
              <a:gd name="connsiteY1" fmla="*/ 0 h 5500915"/>
              <a:gd name="connsiteX2" fmla="*/ 1814286 w 1814286"/>
              <a:gd name="connsiteY2" fmla="*/ 5500915 h 5500915"/>
              <a:gd name="connsiteX3" fmla="*/ 0 w 1814286"/>
              <a:gd name="connsiteY3" fmla="*/ 5500915 h 5500915"/>
            </a:gdLst>
            <a:ahLst/>
            <a:cxnLst>
              <a:cxn ang="0">
                <a:pos x="connsiteX0" y="connsiteY0"/>
              </a:cxn>
              <a:cxn ang="0">
                <a:pos x="connsiteX1" y="connsiteY1"/>
              </a:cxn>
              <a:cxn ang="0">
                <a:pos x="connsiteX2" y="connsiteY2"/>
              </a:cxn>
              <a:cxn ang="0">
                <a:pos x="connsiteX3" y="connsiteY3"/>
              </a:cxn>
            </a:cxnLst>
            <a:rect l="l" t="t" r="r" b="b"/>
            <a:pathLst>
              <a:path w="1814286" h="5500915">
                <a:moveTo>
                  <a:pt x="0" y="0"/>
                </a:moveTo>
                <a:lnTo>
                  <a:pt x="1814286" y="0"/>
                </a:lnTo>
                <a:lnTo>
                  <a:pt x="1814286" y="5500915"/>
                </a:lnTo>
                <a:lnTo>
                  <a:pt x="0" y="5500915"/>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5539604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AE4C0B3D-8BD3-4DE6-9552-54BE75DE170B}"/>
              </a:ext>
            </a:extLst>
          </p:cNvPr>
          <p:cNvSpPr>
            <a:spLocks noGrp="1"/>
          </p:cNvSpPr>
          <p:nvPr>
            <p:ph type="pic" sz="quarter" idx="10"/>
          </p:nvPr>
        </p:nvSpPr>
        <p:spPr>
          <a:xfrm>
            <a:off x="793453" y="870857"/>
            <a:ext cx="2075543" cy="5987143"/>
          </a:xfrm>
          <a:custGeom>
            <a:avLst/>
            <a:gdLst>
              <a:gd name="connsiteX0" fmla="*/ 0 w 2075543"/>
              <a:gd name="connsiteY0" fmla="*/ 0 h 5987143"/>
              <a:gd name="connsiteX1" fmla="*/ 2075543 w 2075543"/>
              <a:gd name="connsiteY1" fmla="*/ 0 h 5987143"/>
              <a:gd name="connsiteX2" fmla="*/ 2075543 w 2075543"/>
              <a:gd name="connsiteY2" fmla="*/ 5987143 h 5987143"/>
              <a:gd name="connsiteX3" fmla="*/ 0 w 2075543"/>
              <a:gd name="connsiteY3" fmla="*/ 5987143 h 5987143"/>
            </a:gdLst>
            <a:ahLst/>
            <a:cxnLst>
              <a:cxn ang="0">
                <a:pos x="connsiteX0" y="connsiteY0"/>
              </a:cxn>
              <a:cxn ang="0">
                <a:pos x="connsiteX1" y="connsiteY1"/>
              </a:cxn>
              <a:cxn ang="0">
                <a:pos x="connsiteX2" y="connsiteY2"/>
              </a:cxn>
              <a:cxn ang="0">
                <a:pos x="connsiteX3" y="connsiteY3"/>
              </a:cxn>
            </a:cxnLst>
            <a:rect l="l" t="t" r="r" b="b"/>
            <a:pathLst>
              <a:path w="2075543" h="5987143">
                <a:moveTo>
                  <a:pt x="0" y="0"/>
                </a:moveTo>
                <a:lnTo>
                  <a:pt x="2075543" y="0"/>
                </a:lnTo>
                <a:lnTo>
                  <a:pt x="2075543" y="5987143"/>
                </a:lnTo>
                <a:lnTo>
                  <a:pt x="0" y="5987143"/>
                </a:lnTo>
                <a:close/>
              </a:path>
            </a:pathLst>
          </a:custGeom>
        </p:spPr>
        <p:txBody>
          <a:bodyPr wrap="square">
            <a:noAutofit/>
          </a:bodyPr>
          <a:lstStyle>
            <a:lvl1pPr>
              <a:defRPr sz="1200"/>
            </a:lvl1pPr>
          </a:lstStyle>
          <a:p>
            <a:endParaRPr lang="en-ID"/>
          </a:p>
        </p:txBody>
      </p:sp>
      <p:sp>
        <p:nvSpPr>
          <p:cNvPr id="8" name="Picture Placeholder 7">
            <a:extLst>
              <a:ext uri="{FF2B5EF4-FFF2-40B4-BE49-F238E27FC236}">
                <a16:creationId xmlns:a16="http://schemas.microsoft.com/office/drawing/2014/main" xmlns="" id="{21F1A0C7-752A-421F-950A-0132FE003D0D}"/>
              </a:ext>
            </a:extLst>
          </p:cNvPr>
          <p:cNvSpPr>
            <a:spLocks noGrp="1"/>
          </p:cNvSpPr>
          <p:nvPr>
            <p:ph type="pic" sz="quarter" idx="11"/>
          </p:nvPr>
        </p:nvSpPr>
        <p:spPr>
          <a:xfrm>
            <a:off x="3093968" y="870857"/>
            <a:ext cx="2075543" cy="5987143"/>
          </a:xfrm>
          <a:custGeom>
            <a:avLst/>
            <a:gdLst>
              <a:gd name="connsiteX0" fmla="*/ 0 w 2075543"/>
              <a:gd name="connsiteY0" fmla="*/ 0 h 5987143"/>
              <a:gd name="connsiteX1" fmla="*/ 2075543 w 2075543"/>
              <a:gd name="connsiteY1" fmla="*/ 0 h 5987143"/>
              <a:gd name="connsiteX2" fmla="*/ 2075543 w 2075543"/>
              <a:gd name="connsiteY2" fmla="*/ 5987143 h 5987143"/>
              <a:gd name="connsiteX3" fmla="*/ 0 w 2075543"/>
              <a:gd name="connsiteY3" fmla="*/ 5987143 h 5987143"/>
            </a:gdLst>
            <a:ahLst/>
            <a:cxnLst>
              <a:cxn ang="0">
                <a:pos x="connsiteX0" y="connsiteY0"/>
              </a:cxn>
              <a:cxn ang="0">
                <a:pos x="connsiteX1" y="connsiteY1"/>
              </a:cxn>
              <a:cxn ang="0">
                <a:pos x="connsiteX2" y="connsiteY2"/>
              </a:cxn>
              <a:cxn ang="0">
                <a:pos x="connsiteX3" y="connsiteY3"/>
              </a:cxn>
            </a:cxnLst>
            <a:rect l="l" t="t" r="r" b="b"/>
            <a:pathLst>
              <a:path w="2075543" h="5987143">
                <a:moveTo>
                  <a:pt x="0" y="0"/>
                </a:moveTo>
                <a:lnTo>
                  <a:pt x="2075543" y="0"/>
                </a:lnTo>
                <a:lnTo>
                  <a:pt x="2075543" y="5987143"/>
                </a:lnTo>
                <a:lnTo>
                  <a:pt x="0" y="5987143"/>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34829396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xmlns="" id="{676EBD71-2195-4AB7-99F7-17E76927A19F}"/>
              </a:ext>
            </a:extLst>
          </p:cNvPr>
          <p:cNvSpPr>
            <a:spLocks noGrp="1"/>
          </p:cNvSpPr>
          <p:nvPr>
            <p:ph type="pic" sz="quarter" idx="10"/>
          </p:nvPr>
        </p:nvSpPr>
        <p:spPr>
          <a:xfrm>
            <a:off x="624115" y="682171"/>
            <a:ext cx="2975428" cy="2346292"/>
          </a:xfrm>
          <a:custGeom>
            <a:avLst/>
            <a:gdLst>
              <a:gd name="connsiteX0" fmla="*/ 0 w 2975428"/>
              <a:gd name="connsiteY0" fmla="*/ 0 h 2346292"/>
              <a:gd name="connsiteX1" fmla="*/ 2975428 w 2975428"/>
              <a:gd name="connsiteY1" fmla="*/ 0 h 2346292"/>
              <a:gd name="connsiteX2" fmla="*/ 2975428 w 2975428"/>
              <a:gd name="connsiteY2" fmla="*/ 2346292 h 2346292"/>
              <a:gd name="connsiteX3" fmla="*/ 0 w 2975428"/>
              <a:gd name="connsiteY3" fmla="*/ 2346292 h 2346292"/>
            </a:gdLst>
            <a:ahLst/>
            <a:cxnLst>
              <a:cxn ang="0">
                <a:pos x="connsiteX0" y="connsiteY0"/>
              </a:cxn>
              <a:cxn ang="0">
                <a:pos x="connsiteX1" y="connsiteY1"/>
              </a:cxn>
              <a:cxn ang="0">
                <a:pos x="connsiteX2" y="connsiteY2"/>
              </a:cxn>
              <a:cxn ang="0">
                <a:pos x="connsiteX3" y="connsiteY3"/>
              </a:cxn>
            </a:cxnLst>
            <a:rect l="l" t="t" r="r" b="b"/>
            <a:pathLst>
              <a:path w="2975428" h="2346292">
                <a:moveTo>
                  <a:pt x="0" y="0"/>
                </a:moveTo>
                <a:lnTo>
                  <a:pt x="2975428" y="0"/>
                </a:lnTo>
                <a:lnTo>
                  <a:pt x="2975428" y="2346292"/>
                </a:lnTo>
                <a:lnTo>
                  <a:pt x="0" y="2346292"/>
                </a:lnTo>
                <a:close/>
              </a:path>
            </a:pathLst>
          </a:custGeom>
        </p:spPr>
        <p:txBody>
          <a:bodyPr wrap="square">
            <a:noAutofit/>
          </a:bodyPr>
          <a:lstStyle>
            <a:lvl1pPr>
              <a:defRPr sz="1200"/>
            </a:lvl1pPr>
          </a:lstStyle>
          <a:p>
            <a:endParaRPr lang="en-ID"/>
          </a:p>
        </p:txBody>
      </p:sp>
      <p:sp>
        <p:nvSpPr>
          <p:cNvPr id="19" name="Picture Placeholder 18">
            <a:extLst>
              <a:ext uri="{FF2B5EF4-FFF2-40B4-BE49-F238E27FC236}">
                <a16:creationId xmlns:a16="http://schemas.microsoft.com/office/drawing/2014/main" xmlns="" id="{258B7BD3-589D-478C-97CA-FC237A6D6D3C}"/>
              </a:ext>
            </a:extLst>
          </p:cNvPr>
          <p:cNvSpPr>
            <a:spLocks noGrp="1"/>
          </p:cNvSpPr>
          <p:nvPr>
            <p:ph type="pic" sz="quarter" idx="11"/>
          </p:nvPr>
        </p:nvSpPr>
        <p:spPr>
          <a:xfrm>
            <a:off x="624115" y="3220433"/>
            <a:ext cx="2975428" cy="3071510"/>
          </a:xfrm>
          <a:custGeom>
            <a:avLst/>
            <a:gdLst>
              <a:gd name="connsiteX0" fmla="*/ 0 w 2975428"/>
              <a:gd name="connsiteY0" fmla="*/ 0 h 3071510"/>
              <a:gd name="connsiteX1" fmla="*/ 2975428 w 2975428"/>
              <a:gd name="connsiteY1" fmla="*/ 0 h 3071510"/>
              <a:gd name="connsiteX2" fmla="*/ 2975428 w 2975428"/>
              <a:gd name="connsiteY2" fmla="*/ 3071510 h 3071510"/>
              <a:gd name="connsiteX3" fmla="*/ 0 w 2975428"/>
              <a:gd name="connsiteY3" fmla="*/ 3071510 h 3071510"/>
            </a:gdLst>
            <a:ahLst/>
            <a:cxnLst>
              <a:cxn ang="0">
                <a:pos x="connsiteX0" y="connsiteY0"/>
              </a:cxn>
              <a:cxn ang="0">
                <a:pos x="connsiteX1" y="connsiteY1"/>
              </a:cxn>
              <a:cxn ang="0">
                <a:pos x="connsiteX2" y="connsiteY2"/>
              </a:cxn>
              <a:cxn ang="0">
                <a:pos x="connsiteX3" y="connsiteY3"/>
              </a:cxn>
            </a:cxnLst>
            <a:rect l="l" t="t" r="r" b="b"/>
            <a:pathLst>
              <a:path w="2975428" h="3071510">
                <a:moveTo>
                  <a:pt x="0" y="0"/>
                </a:moveTo>
                <a:lnTo>
                  <a:pt x="2975428" y="0"/>
                </a:lnTo>
                <a:lnTo>
                  <a:pt x="2975428" y="3071510"/>
                </a:lnTo>
                <a:lnTo>
                  <a:pt x="0" y="3071510"/>
                </a:lnTo>
                <a:close/>
              </a:path>
            </a:pathLst>
          </a:custGeom>
        </p:spPr>
        <p:txBody>
          <a:bodyPr wrap="square">
            <a:noAutofit/>
          </a:bodyPr>
          <a:lstStyle>
            <a:lvl1pPr>
              <a:defRPr sz="1200"/>
            </a:lvl1pPr>
          </a:lstStyle>
          <a:p>
            <a:endParaRPr lang="en-ID"/>
          </a:p>
        </p:txBody>
      </p:sp>
      <p:sp>
        <p:nvSpPr>
          <p:cNvPr id="17" name="Picture Placeholder 16">
            <a:extLst>
              <a:ext uri="{FF2B5EF4-FFF2-40B4-BE49-F238E27FC236}">
                <a16:creationId xmlns:a16="http://schemas.microsoft.com/office/drawing/2014/main" xmlns="" id="{25837ACB-E78B-41B1-8DCF-9D11D337388B}"/>
              </a:ext>
            </a:extLst>
          </p:cNvPr>
          <p:cNvSpPr>
            <a:spLocks noGrp="1"/>
          </p:cNvSpPr>
          <p:nvPr>
            <p:ph type="pic" sz="quarter" idx="12"/>
          </p:nvPr>
        </p:nvSpPr>
        <p:spPr>
          <a:xfrm>
            <a:off x="3751945" y="682171"/>
            <a:ext cx="2373085" cy="2557060"/>
          </a:xfrm>
          <a:custGeom>
            <a:avLst/>
            <a:gdLst>
              <a:gd name="connsiteX0" fmla="*/ 0 w 2373085"/>
              <a:gd name="connsiteY0" fmla="*/ 0 h 2557060"/>
              <a:gd name="connsiteX1" fmla="*/ 2373085 w 2373085"/>
              <a:gd name="connsiteY1" fmla="*/ 0 h 2557060"/>
              <a:gd name="connsiteX2" fmla="*/ 2373085 w 2373085"/>
              <a:gd name="connsiteY2" fmla="*/ 2557060 h 2557060"/>
              <a:gd name="connsiteX3" fmla="*/ 0 w 2373085"/>
              <a:gd name="connsiteY3" fmla="*/ 2557060 h 2557060"/>
            </a:gdLst>
            <a:ahLst/>
            <a:cxnLst>
              <a:cxn ang="0">
                <a:pos x="connsiteX0" y="connsiteY0"/>
              </a:cxn>
              <a:cxn ang="0">
                <a:pos x="connsiteX1" y="connsiteY1"/>
              </a:cxn>
              <a:cxn ang="0">
                <a:pos x="connsiteX2" y="connsiteY2"/>
              </a:cxn>
              <a:cxn ang="0">
                <a:pos x="connsiteX3" y="connsiteY3"/>
              </a:cxn>
            </a:cxnLst>
            <a:rect l="l" t="t" r="r" b="b"/>
            <a:pathLst>
              <a:path w="2373085" h="2557060">
                <a:moveTo>
                  <a:pt x="0" y="0"/>
                </a:moveTo>
                <a:lnTo>
                  <a:pt x="2373085" y="0"/>
                </a:lnTo>
                <a:lnTo>
                  <a:pt x="2373085" y="2557060"/>
                </a:lnTo>
                <a:lnTo>
                  <a:pt x="0" y="2557060"/>
                </a:lnTo>
                <a:close/>
              </a:path>
            </a:pathLst>
          </a:custGeom>
        </p:spPr>
        <p:txBody>
          <a:bodyPr wrap="square">
            <a:noAutofit/>
          </a:bodyPr>
          <a:lstStyle>
            <a:lvl1pPr>
              <a:defRPr sz="1200"/>
            </a:lvl1pPr>
          </a:lstStyle>
          <a:p>
            <a:endParaRPr lang="en-ID"/>
          </a:p>
        </p:txBody>
      </p:sp>
      <p:sp>
        <p:nvSpPr>
          <p:cNvPr id="18" name="Picture Placeholder 17">
            <a:extLst>
              <a:ext uri="{FF2B5EF4-FFF2-40B4-BE49-F238E27FC236}">
                <a16:creationId xmlns:a16="http://schemas.microsoft.com/office/drawing/2014/main" xmlns="" id="{C08AEE00-1A21-4F75-ACA4-697DF71FAEF2}"/>
              </a:ext>
            </a:extLst>
          </p:cNvPr>
          <p:cNvSpPr>
            <a:spLocks noGrp="1"/>
          </p:cNvSpPr>
          <p:nvPr>
            <p:ph type="pic" sz="quarter" idx="13"/>
          </p:nvPr>
        </p:nvSpPr>
        <p:spPr>
          <a:xfrm>
            <a:off x="6277431" y="682171"/>
            <a:ext cx="2373085" cy="2557060"/>
          </a:xfrm>
          <a:custGeom>
            <a:avLst/>
            <a:gdLst>
              <a:gd name="connsiteX0" fmla="*/ 0 w 2373085"/>
              <a:gd name="connsiteY0" fmla="*/ 0 h 2557060"/>
              <a:gd name="connsiteX1" fmla="*/ 2373085 w 2373085"/>
              <a:gd name="connsiteY1" fmla="*/ 0 h 2557060"/>
              <a:gd name="connsiteX2" fmla="*/ 2373085 w 2373085"/>
              <a:gd name="connsiteY2" fmla="*/ 2557060 h 2557060"/>
              <a:gd name="connsiteX3" fmla="*/ 0 w 2373085"/>
              <a:gd name="connsiteY3" fmla="*/ 2557060 h 2557060"/>
            </a:gdLst>
            <a:ahLst/>
            <a:cxnLst>
              <a:cxn ang="0">
                <a:pos x="connsiteX0" y="connsiteY0"/>
              </a:cxn>
              <a:cxn ang="0">
                <a:pos x="connsiteX1" y="connsiteY1"/>
              </a:cxn>
              <a:cxn ang="0">
                <a:pos x="connsiteX2" y="connsiteY2"/>
              </a:cxn>
              <a:cxn ang="0">
                <a:pos x="connsiteX3" y="connsiteY3"/>
              </a:cxn>
            </a:cxnLst>
            <a:rect l="l" t="t" r="r" b="b"/>
            <a:pathLst>
              <a:path w="2373085" h="2557060">
                <a:moveTo>
                  <a:pt x="0" y="0"/>
                </a:moveTo>
                <a:lnTo>
                  <a:pt x="2373085" y="0"/>
                </a:lnTo>
                <a:lnTo>
                  <a:pt x="2373085" y="2557060"/>
                </a:lnTo>
                <a:lnTo>
                  <a:pt x="0" y="2557060"/>
                </a:lnTo>
                <a:close/>
              </a:path>
            </a:pathLst>
          </a:custGeom>
        </p:spPr>
        <p:txBody>
          <a:bodyPr wrap="square">
            <a:noAutofit/>
          </a:bodyPr>
          <a:lstStyle>
            <a:lvl1pPr>
              <a:defRPr sz="1200"/>
            </a:lvl1pPr>
          </a:lstStyle>
          <a:p>
            <a:endParaRPr lang="en-ID"/>
          </a:p>
        </p:txBody>
      </p:sp>
      <p:sp>
        <p:nvSpPr>
          <p:cNvPr id="15" name="Picture Placeholder 14">
            <a:extLst>
              <a:ext uri="{FF2B5EF4-FFF2-40B4-BE49-F238E27FC236}">
                <a16:creationId xmlns:a16="http://schemas.microsoft.com/office/drawing/2014/main" xmlns="" id="{BF31895B-D30A-49D9-AEDF-405652296300}"/>
              </a:ext>
            </a:extLst>
          </p:cNvPr>
          <p:cNvSpPr>
            <a:spLocks noGrp="1"/>
          </p:cNvSpPr>
          <p:nvPr>
            <p:ph type="pic" sz="quarter" idx="14"/>
          </p:nvPr>
        </p:nvSpPr>
        <p:spPr>
          <a:xfrm>
            <a:off x="8821060" y="682171"/>
            <a:ext cx="2373085" cy="5609772"/>
          </a:xfrm>
          <a:custGeom>
            <a:avLst/>
            <a:gdLst>
              <a:gd name="connsiteX0" fmla="*/ 0 w 2373085"/>
              <a:gd name="connsiteY0" fmla="*/ 0 h 5609772"/>
              <a:gd name="connsiteX1" fmla="*/ 2373085 w 2373085"/>
              <a:gd name="connsiteY1" fmla="*/ 0 h 5609772"/>
              <a:gd name="connsiteX2" fmla="*/ 2373085 w 2373085"/>
              <a:gd name="connsiteY2" fmla="*/ 5609772 h 5609772"/>
              <a:gd name="connsiteX3" fmla="*/ 0 w 2373085"/>
              <a:gd name="connsiteY3" fmla="*/ 5609772 h 5609772"/>
            </a:gdLst>
            <a:ahLst/>
            <a:cxnLst>
              <a:cxn ang="0">
                <a:pos x="connsiteX0" y="connsiteY0"/>
              </a:cxn>
              <a:cxn ang="0">
                <a:pos x="connsiteX1" y="connsiteY1"/>
              </a:cxn>
              <a:cxn ang="0">
                <a:pos x="connsiteX2" y="connsiteY2"/>
              </a:cxn>
              <a:cxn ang="0">
                <a:pos x="connsiteX3" y="connsiteY3"/>
              </a:cxn>
            </a:cxnLst>
            <a:rect l="l" t="t" r="r" b="b"/>
            <a:pathLst>
              <a:path w="2373085" h="5609772">
                <a:moveTo>
                  <a:pt x="0" y="0"/>
                </a:moveTo>
                <a:lnTo>
                  <a:pt x="2373085" y="0"/>
                </a:lnTo>
                <a:lnTo>
                  <a:pt x="2373085" y="5609772"/>
                </a:lnTo>
                <a:lnTo>
                  <a:pt x="0" y="5609772"/>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19966628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5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92571329-E44E-4B25-9AED-DA442AFD36CF}"/>
              </a:ext>
            </a:extLst>
          </p:cNvPr>
          <p:cNvSpPr>
            <a:spLocks noGrp="1"/>
          </p:cNvSpPr>
          <p:nvPr>
            <p:ph type="pic" sz="quarter" idx="10"/>
          </p:nvPr>
        </p:nvSpPr>
        <p:spPr>
          <a:xfrm>
            <a:off x="624115" y="682171"/>
            <a:ext cx="2975428" cy="2346292"/>
          </a:xfrm>
          <a:custGeom>
            <a:avLst/>
            <a:gdLst>
              <a:gd name="connsiteX0" fmla="*/ 0 w 2975428"/>
              <a:gd name="connsiteY0" fmla="*/ 0 h 2346292"/>
              <a:gd name="connsiteX1" fmla="*/ 2975428 w 2975428"/>
              <a:gd name="connsiteY1" fmla="*/ 0 h 2346292"/>
              <a:gd name="connsiteX2" fmla="*/ 2975428 w 2975428"/>
              <a:gd name="connsiteY2" fmla="*/ 2346292 h 2346292"/>
              <a:gd name="connsiteX3" fmla="*/ 0 w 2975428"/>
              <a:gd name="connsiteY3" fmla="*/ 2346292 h 2346292"/>
            </a:gdLst>
            <a:ahLst/>
            <a:cxnLst>
              <a:cxn ang="0">
                <a:pos x="connsiteX0" y="connsiteY0"/>
              </a:cxn>
              <a:cxn ang="0">
                <a:pos x="connsiteX1" y="connsiteY1"/>
              </a:cxn>
              <a:cxn ang="0">
                <a:pos x="connsiteX2" y="connsiteY2"/>
              </a:cxn>
              <a:cxn ang="0">
                <a:pos x="connsiteX3" y="connsiteY3"/>
              </a:cxn>
            </a:cxnLst>
            <a:rect l="l" t="t" r="r" b="b"/>
            <a:pathLst>
              <a:path w="2975428" h="2346292">
                <a:moveTo>
                  <a:pt x="0" y="0"/>
                </a:moveTo>
                <a:lnTo>
                  <a:pt x="2975428" y="0"/>
                </a:lnTo>
                <a:lnTo>
                  <a:pt x="2975428" y="2346292"/>
                </a:lnTo>
                <a:lnTo>
                  <a:pt x="0" y="2346292"/>
                </a:lnTo>
                <a:close/>
              </a:path>
            </a:pathLst>
          </a:custGeom>
        </p:spPr>
        <p:txBody>
          <a:bodyPr wrap="square">
            <a:noAutofit/>
          </a:bodyPr>
          <a:lstStyle>
            <a:lvl1pPr>
              <a:defRPr sz="1200"/>
            </a:lvl1pPr>
          </a:lstStyle>
          <a:p>
            <a:endParaRPr lang="en-ID"/>
          </a:p>
        </p:txBody>
      </p:sp>
      <p:sp>
        <p:nvSpPr>
          <p:cNvPr id="18" name="Picture Placeholder 17">
            <a:extLst>
              <a:ext uri="{FF2B5EF4-FFF2-40B4-BE49-F238E27FC236}">
                <a16:creationId xmlns:a16="http://schemas.microsoft.com/office/drawing/2014/main" xmlns="" id="{E773855C-B518-4CCF-97EB-B698835B86F7}"/>
              </a:ext>
            </a:extLst>
          </p:cNvPr>
          <p:cNvSpPr>
            <a:spLocks noGrp="1"/>
          </p:cNvSpPr>
          <p:nvPr>
            <p:ph type="pic" sz="quarter" idx="11"/>
          </p:nvPr>
        </p:nvSpPr>
        <p:spPr>
          <a:xfrm>
            <a:off x="624115" y="3220433"/>
            <a:ext cx="2975428" cy="3071510"/>
          </a:xfrm>
          <a:custGeom>
            <a:avLst/>
            <a:gdLst>
              <a:gd name="connsiteX0" fmla="*/ 0 w 2975428"/>
              <a:gd name="connsiteY0" fmla="*/ 0 h 3071510"/>
              <a:gd name="connsiteX1" fmla="*/ 2975428 w 2975428"/>
              <a:gd name="connsiteY1" fmla="*/ 0 h 3071510"/>
              <a:gd name="connsiteX2" fmla="*/ 2975428 w 2975428"/>
              <a:gd name="connsiteY2" fmla="*/ 3071510 h 3071510"/>
              <a:gd name="connsiteX3" fmla="*/ 0 w 2975428"/>
              <a:gd name="connsiteY3" fmla="*/ 3071510 h 3071510"/>
            </a:gdLst>
            <a:ahLst/>
            <a:cxnLst>
              <a:cxn ang="0">
                <a:pos x="connsiteX0" y="connsiteY0"/>
              </a:cxn>
              <a:cxn ang="0">
                <a:pos x="connsiteX1" y="connsiteY1"/>
              </a:cxn>
              <a:cxn ang="0">
                <a:pos x="connsiteX2" y="connsiteY2"/>
              </a:cxn>
              <a:cxn ang="0">
                <a:pos x="connsiteX3" y="connsiteY3"/>
              </a:cxn>
            </a:cxnLst>
            <a:rect l="l" t="t" r="r" b="b"/>
            <a:pathLst>
              <a:path w="2975428" h="3071510">
                <a:moveTo>
                  <a:pt x="0" y="0"/>
                </a:moveTo>
                <a:lnTo>
                  <a:pt x="2975428" y="0"/>
                </a:lnTo>
                <a:lnTo>
                  <a:pt x="2975428" y="3071510"/>
                </a:lnTo>
                <a:lnTo>
                  <a:pt x="0" y="3071510"/>
                </a:lnTo>
                <a:close/>
              </a:path>
            </a:pathLst>
          </a:custGeom>
        </p:spPr>
        <p:txBody>
          <a:bodyPr wrap="square">
            <a:noAutofit/>
          </a:bodyPr>
          <a:lstStyle>
            <a:lvl1pPr>
              <a:defRPr sz="1200"/>
            </a:lvl1pPr>
          </a:lstStyle>
          <a:p>
            <a:endParaRPr lang="en-ID"/>
          </a:p>
        </p:txBody>
      </p:sp>
      <p:sp>
        <p:nvSpPr>
          <p:cNvPr id="19" name="Picture Placeholder 18">
            <a:extLst>
              <a:ext uri="{FF2B5EF4-FFF2-40B4-BE49-F238E27FC236}">
                <a16:creationId xmlns:a16="http://schemas.microsoft.com/office/drawing/2014/main" xmlns="" id="{CE78C370-DB48-44C6-BE9C-A8D3DE439FE1}"/>
              </a:ext>
            </a:extLst>
          </p:cNvPr>
          <p:cNvSpPr>
            <a:spLocks noGrp="1"/>
          </p:cNvSpPr>
          <p:nvPr>
            <p:ph type="pic" sz="quarter" idx="12"/>
          </p:nvPr>
        </p:nvSpPr>
        <p:spPr>
          <a:xfrm>
            <a:off x="3751945" y="3734883"/>
            <a:ext cx="2373085" cy="2557060"/>
          </a:xfrm>
          <a:custGeom>
            <a:avLst/>
            <a:gdLst>
              <a:gd name="connsiteX0" fmla="*/ 0 w 2373085"/>
              <a:gd name="connsiteY0" fmla="*/ 0 h 2557060"/>
              <a:gd name="connsiteX1" fmla="*/ 2373085 w 2373085"/>
              <a:gd name="connsiteY1" fmla="*/ 0 h 2557060"/>
              <a:gd name="connsiteX2" fmla="*/ 2373085 w 2373085"/>
              <a:gd name="connsiteY2" fmla="*/ 2557060 h 2557060"/>
              <a:gd name="connsiteX3" fmla="*/ 0 w 2373085"/>
              <a:gd name="connsiteY3" fmla="*/ 2557060 h 2557060"/>
            </a:gdLst>
            <a:ahLst/>
            <a:cxnLst>
              <a:cxn ang="0">
                <a:pos x="connsiteX0" y="connsiteY0"/>
              </a:cxn>
              <a:cxn ang="0">
                <a:pos x="connsiteX1" y="connsiteY1"/>
              </a:cxn>
              <a:cxn ang="0">
                <a:pos x="connsiteX2" y="connsiteY2"/>
              </a:cxn>
              <a:cxn ang="0">
                <a:pos x="connsiteX3" y="connsiteY3"/>
              </a:cxn>
            </a:cxnLst>
            <a:rect l="l" t="t" r="r" b="b"/>
            <a:pathLst>
              <a:path w="2373085" h="2557060">
                <a:moveTo>
                  <a:pt x="0" y="0"/>
                </a:moveTo>
                <a:lnTo>
                  <a:pt x="2373085" y="0"/>
                </a:lnTo>
                <a:lnTo>
                  <a:pt x="2373085" y="2557060"/>
                </a:lnTo>
                <a:lnTo>
                  <a:pt x="0" y="2557060"/>
                </a:lnTo>
                <a:close/>
              </a:path>
            </a:pathLst>
          </a:custGeom>
        </p:spPr>
        <p:txBody>
          <a:bodyPr wrap="square">
            <a:noAutofit/>
          </a:bodyPr>
          <a:lstStyle>
            <a:lvl1pPr>
              <a:defRPr sz="1200"/>
            </a:lvl1pPr>
          </a:lstStyle>
          <a:p>
            <a:endParaRPr lang="en-ID"/>
          </a:p>
        </p:txBody>
      </p:sp>
      <p:sp>
        <p:nvSpPr>
          <p:cNvPr id="20" name="Picture Placeholder 19">
            <a:extLst>
              <a:ext uri="{FF2B5EF4-FFF2-40B4-BE49-F238E27FC236}">
                <a16:creationId xmlns:a16="http://schemas.microsoft.com/office/drawing/2014/main" xmlns="" id="{BC0F881C-F6FB-496F-9F08-328A0D9C8B3F}"/>
              </a:ext>
            </a:extLst>
          </p:cNvPr>
          <p:cNvSpPr>
            <a:spLocks noGrp="1"/>
          </p:cNvSpPr>
          <p:nvPr>
            <p:ph type="pic" sz="quarter" idx="13"/>
          </p:nvPr>
        </p:nvSpPr>
        <p:spPr>
          <a:xfrm>
            <a:off x="6277431" y="3734883"/>
            <a:ext cx="2373085" cy="2557060"/>
          </a:xfrm>
          <a:custGeom>
            <a:avLst/>
            <a:gdLst>
              <a:gd name="connsiteX0" fmla="*/ 0 w 2373085"/>
              <a:gd name="connsiteY0" fmla="*/ 0 h 2557060"/>
              <a:gd name="connsiteX1" fmla="*/ 2373085 w 2373085"/>
              <a:gd name="connsiteY1" fmla="*/ 0 h 2557060"/>
              <a:gd name="connsiteX2" fmla="*/ 2373085 w 2373085"/>
              <a:gd name="connsiteY2" fmla="*/ 2557060 h 2557060"/>
              <a:gd name="connsiteX3" fmla="*/ 0 w 2373085"/>
              <a:gd name="connsiteY3" fmla="*/ 2557060 h 2557060"/>
            </a:gdLst>
            <a:ahLst/>
            <a:cxnLst>
              <a:cxn ang="0">
                <a:pos x="connsiteX0" y="connsiteY0"/>
              </a:cxn>
              <a:cxn ang="0">
                <a:pos x="connsiteX1" y="connsiteY1"/>
              </a:cxn>
              <a:cxn ang="0">
                <a:pos x="connsiteX2" y="connsiteY2"/>
              </a:cxn>
              <a:cxn ang="0">
                <a:pos x="connsiteX3" y="connsiteY3"/>
              </a:cxn>
            </a:cxnLst>
            <a:rect l="l" t="t" r="r" b="b"/>
            <a:pathLst>
              <a:path w="2373085" h="2557060">
                <a:moveTo>
                  <a:pt x="0" y="0"/>
                </a:moveTo>
                <a:lnTo>
                  <a:pt x="2373085" y="0"/>
                </a:lnTo>
                <a:lnTo>
                  <a:pt x="2373085" y="2557060"/>
                </a:lnTo>
                <a:lnTo>
                  <a:pt x="0" y="2557060"/>
                </a:lnTo>
                <a:close/>
              </a:path>
            </a:pathLst>
          </a:custGeom>
        </p:spPr>
        <p:txBody>
          <a:bodyPr wrap="square">
            <a:noAutofit/>
          </a:bodyPr>
          <a:lstStyle>
            <a:lvl1pPr>
              <a:defRPr sz="1200"/>
            </a:lvl1pPr>
          </a:lstStyle>
          <a:p>
            <a:endParaRPr lang="en-ID"/>
          </a:p>
        </p:txBody>
      </p:sp>
      <p:sp>
        <p:nvSpPr>
          <p:cNvPr id="16" name="Picture Placeholder 15">
            <a:extLst>
              <a:ext uri="{FF2B5EF4-FFF2-40B4-BE49-F238E27FC236}">
                <a16:creationId xmlns:a16="http://schemas.microsoft.com/office/drawing/2014/main" xmlns="" id="{873F7143-2CA8-4575-8C28-A8A5ED69DC79}"/>
              </a:ext>
            </a:extLst>
          </p:cNvPr>
          <p:cNvSpPr>
            <a:spLocks noGrp="1"/>
          </p:cNvSpPr>
          <p:nvPr>
            <p:ph type="pic" sz="quarter" idx="14"/>
          </p:nvPr>
        </p:nvSpPr>
        <p:spPr>
          <a:xfrm>
            <a:off x="8821060" y="682171"/>
            <a:ext cx="2373085" cy="5609772"/>
          </a:xfrm>
          <a:custGeom>
            <a:avLst/>
            <a:gdLst>
              <a:gd name="connsiteX0" fmla="*/ 0 w 2373085"/>
              <a:gd name="connsiteY0" fmla="*/ 0 h 5609772"/>
              <a:gd name="connsiteX1" fmla="*/ 2373085 w 2373085"/>
              <a:gd name="connsiteY1" fmla="*/ 0 h 5609772"/>
              <a:gd name="connsiteX2" fmla="*/ 2373085 w 2373085"/>
              <a:gd name="connsiteY2" fmla="*/ 5609772 h 5609772"/>
              <a:gd name="connsiteX3" fmla="*/ 0 w 2373085"/>
              <a:gd name="connsiteY3" fmla="*/ 5609772 h 5609772"/>
            </a:gdLst>
            <a:ahLst/>
            <a:cxnLst>
              <a:cxn ang="0">
                <a:pos x="connsiteX0" y="connsiteY0"/>
              </a:cxn>
              <a:cxn ang="0">
                <a:pos x="connsiteX1" y="connsiteY1"/>
              </a:cxn>
              <a:cxn ang="0">
                <a:pos x="connsiteX2" y="connsiteY2"/>
              </a:cxn>
              <a:cxn ang="0">
                <a:pos x="connsiteX3" y="connsiteY3"/>
              </a:cxn>
            </a:cxnLst>
            <a:rect l="l" t="t" r="r" b="b"/>
            <a:pathLst>
              <a:path w="2373085" h="5609772">
                <a:moveTo>
                  <a:pt x="0" y="0"/>
                </a:moveTo>
                <a:lnTo>
                  <a:pt x="2373085" y="0"/>
                </a:lnTo>
                <a:lnTo>
                  <a:pt x="2373085" y="5609772"/>
                </a:lnTo>
                <a:lnTo>
                  <a:pt x="0" y="5609772"/>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3383953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4701A155-2FCD-4243-AF47-6E8BAB8140FF}"/>
              </a:ext>
            </a:extLst>
          </p:cNvPr>
          <p:cNvSpPr>
            <a:spLocks noGrp="1"/>
          </p:cNvSpPr>
          <p:nvPr>
            <p:ph type="pic" sz="quarter" idx="10"/>
          </p:nvPr>
        </p:nvSpPr>
        <p:spPr>
          <a:xfrm>
            <a:off x="1" y="0"/>
            <a:ext cx="4920343" cy="6858000"/>
          </a:xfrm>
          <a:custGeom>
            <a:avLst/>
            <a:gdLst>
              <a:gd name="connsiteX0" fmla="*/ 0 w 4920343"/>
              <a:gd name="connsiteY0" fmla="*/ 0 h 6858000"/>
              <a:gd name="connsiteX1" fmla="*/ 4920343 w 4920343"/>
              <a:gd name="connsiteY1" fmla="*/ 0 h 6858000"/>
              <a:gd name="connsiteX2" fmla="*/ 4920343 w 4920343"/>
              <a:gd name="connsiteY2" fmla="*/ 6858000 h 6858000"/>
              <a:gd name="connsiteX3" fmla="*/ 0 w 492034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0343" h="6858000">
                <a:moveTo>
                  <a:pt x="0" y="0"/>
                </a:moveTo>
                <a:lnTo>
                  <a:pt x="4920343" y="0"/>
                </a:lnTo>
                <a:lnTo>
                  <a:pt x="4920343" y="6858000"/>
                </a:lnTo>
                <a:lnTo>
                  <a:pt x="0" y="6858000"/>
                </a:lnTo>
                <a:close/>
              </a:path>
            </a:pathLst>
          </a:custGeom>
        </p:spPr>
        <p:txBody>
          <a:bodyPr wrap="square">
            <a:noAutofit/>
          </a:bodyPr>
          <a:lstStyle>
            <a:lvl1pPr>
              <a:defRPr sz="1200"/>
            </a:lvl1pPr>
          </a:lstStyle>
          <a:p>
            <a:endParaRPr lang="en-ID"/>
          </a:p>
        </p:txBody>
      </p:sp>
      <p:sp>
        <p:nvSpPr>
          <p:cNvPr id="16" name="Picture Placeholder 15">
            <a:extLst>
              <a:ext uri="{FF2B5EF4-FFF2-40B4-BE49-F238E27FC236}">
                <a16:creationId xmlns:a16="http://schemas.microsoft.com/office/drawing/2014/main" xmlns="" id="{58D476F3-70F9-42B0-A840-BC9B1CAC96A9}"/>
              </a:ext>
            </a:extLst>
          </p:cNvPr>
          <p:cNvSpPr>
            <a:spLocks noGrp="1"/>
          </p:cNvSpPr>
          <p:nvPr>
            <p:ph type="pic" sz="quarter" idx="11"/>
          </p:nvPr>
        </p:nvSpPr>
        <p:spPr>
          <a:xfrm>
            <a:off x="5203373" y="943429"/>
            <a:ext cx="2165804" cy="2046515"/>
          </a:xfrm>
          <a:custGeom>
            <a:avLst/>
            <a:gdLst>
              <a:gd name="connsiteX0" fmla="*/ 0 w 2165804"/>
              <a:gd name="connsiteY0" fmla="*/ 0 h 2046515"/>
              <a:gd name="connsiteX1" fmla="*/ 2165804 w 2165804"/>
              <a:gd name="connsiteY1" fmla="*/ 0 h 2046515"/>
              <a:gd name="connsiteX2" fmla="*/ 2165804 w 2165804"/>
              <a:gd name="connsiteY2" fmla="*/ 2046515 h 2046515"/>
              <a:gd name="connsiteX3" fmla="*/ 0 w 2165804"/>
              <a:gd name="connsiteY3" fmla="*/ 2046515 h 2046515"/>
            </a:gdLst>
            <a:ahLst/>
            <a:cxnLst>
              <a:cxn ang="0">
                <a:pos x="connsiteX0" y="connsiteY0"/>
              </a:cxn>
              <a:cxn ang="0">
                <a:pos x="connsiteX1" y="connsiteY1"/>
              </a:cxn>
              <a:cxn ang="0">
                <a:pos x="connsiteX2" y="connsiteY2"/>
              </a:cxn>
              <a:cxn ang="0">
                <a:pos x="connsiteX3" y="connsiteY3"/>
              </a:cxn>
            </a:cxnLst>
            <a:rect l="l" t="t" r="r" b="b"/>
            <a:pathLst>
              <a:path w="2165804" h="2046515">
                <a:moveTo>
                  <a:pt x="0" y="0"/>
                </a:moveTo>
                <a:lnTo>
                  <a:pt x="2165804" y="0"/>
                </a:lnTo>
                <a:lnTo>
                  <a:pt x="2165804" y="2046515"/>
                </a:lnTo>
                <a:lnTo>
                  <a:pt x="0" y="2046515"/>
                </a:lnTo>
                <a:close/>
              </a:path>
            </a:pathLst>
          </a:custGeom>
        </p:spPr>
        <p:txBody>
          <a:bodyPr wrap="square">
            <a:noAutofit/>
          </a:bodyPr>
          <a:lstStyle>
            <a:lvl1pPr>
              <a:defRPr sz="1200"/>
            </a:lvl1pPr>
          </a:lstStyle>
          <a:p>
            <a:endParaRPr lang="en-ID"/>
          </a:p>
        </p:txBody>
      </p:sp>
      <p:sp>
        <p:nvSpPr>
          <p:cNvPr id="15" name="Picture Placeholder 14">
            <a:extLst>
              <a:ext uri="{FF2B5EF4-FFF2-40B4-BE49-F238E27FC236}">
                <a16:creationId xmlns:a16="http://schemas.microsoft.com/office/drawing/2014/main" xmlns="" id="{AD898948-B056-4CC3-AC7D-547DDFCFE4B4}"/>
              </a:ext>
            </a:extLst>
          </p:cNvPr>
          <p:cNvSpPr>
            <a:spLocks noGrp="1"/>
          </p:cNvSpPr>
          <p:nvPr>
            <p:ph type="pic" sz="quarter" idx="12"/>
          </p:nvPr>
        </p:nvSpPr>
        <p:spPr>
          <a:xfrm>
            <a:off x="7614785" y="943428"/>
            <a:ext cx="2165804" cy="2046515"/>
          </a:xfrm>
          <a:custGeom>
            <a:avLst/>
            <a:gdLst>
              <a:gd name="connsiteX0" fmla="*/ 0 w 2165804"/>
              <a:gd name="connsiteY0" fmla="*/ 0 h 2046515"/>
              <a:gd name="connsiteX1" fmla="*/ 2165804 w 2165804"/>
              <a:gd name="connsiteY1" fmla="*/ 0 h 2046515"/>
              <a:gd name="connsiteX2" fmla="*/ 2165804 w 2165804"/>
              <a:gd name="connsiteY2" fmla="*/ 2046515 h 2046515"/>
              <a:gd name="connsiteX3" fmla="*/ 0 w 2165804"/>
              <a:gd name="connsiteY3" fmla="*/ 2046515 h 2046515"/>
            </a:gdLst>
            <a:ahLst/>
            <a:cxnLst>
              <a:cxn ang="0">
                <a:pos x="connsiteX0" y="connsiteY0"/>
              </a:cxn>
              <a:cxn ang="0">
                <a:pos x="connsiteX1" y="connsiteY1"/>
              </a:cxn>
              <a:cxn ang="0">
                <a:pos x="connsiteX2" y="connsiteY2"/>
              </a:cxn>
              <a:cxn ang="0">
                <a:pos x="connsiteX3" y="connsiteY3"/>
              </a:cxn>
            </a:cxnLst>
            <a:rect l="l" t="t" r="r" b="b"/>
            <a:pathLst>
              <a:path w="2165804" h="2046515">
                <a:moveTo>
                  <a:pt x="0" y="0"/>
                </a:moveTo>
                <a:lnTo>
                  <a:pt x="2165804" y="0"/>
                </a:lnTo>
                <a:lnTo>
                  <a:pt x="2165804" y="2046515"/>
                </a:lnTo>
                <a:lnTo>
                  <a:pt x="0" y="2046515"/>
                </a:lnTo>
                <a:close/>
              </a:path>
            </a:pathLst>
          </a:custGeom>
        </p:spPr>
        <p:txBody>
          <a:bodyPr wrap="square">
            <a:noAutofit/>
          </a:bodyPr>
          <a:lstStyle>
            <a:lvl1pPr>
              <a:defRPr sz="1200"/>
            </a:lvl1pPr>
          </a:lstStyle>
          <a:p>
            <a:endParaRPr lang="en-ID"/>
          </a:p>
        </p:txBody>
      </p:sp>
      <p:sp>
        <p:nvSpPr>
          <p:cNvPr id="14" name="Picture Placeholder 13">
            <a:extLst>
              <a:ext uri="{FF2B5EF4-FFF2-40B4-BE49-F238E27FC236}">
                <a16:creationId xmlns:a16="http://schemas.microsoft.com/office/drawing/2014/main" xmlns="" id="{BB856603-D971-4BB6-BA5B-A0D4FF70FAA4}"/>
              </a:ext>
            </a:extLst>
          </p:cNvPr>
          <p:cNvSpPr>
            <a:spLocks noGrp="1"/>
          </p:cNvSpPr>
          <p:nvPr>
            <p:ph type="pic" sz="quarter" idx="13"/>
          </p:nvPr>
        </p:nvSpPr>
        <p:spPr>
          <a:xfrm>
            <a:off x="10026196" y="943428"/>
            <a:ext cx="2165804" cy="2046515"/>
          </a:xfrm>
          <a:custGeom>
            <a:avLst/>
            <a:gdLst>
              <a:gd name="connsiteX0" fmla="*/ 0 w 2165804"/>
              <a:gd name="connsiteY0" fmla="*/ 0 h 2046515"/>
              <a:gd name="connsiteX1" fmla="*/ 2165804 w 2165804"/>
              <a:gd name="connsiteY1" fmla="*/ 0 h 2046515"/>
              <a:gd name="connsiteX2" fmla="*/ 2165804 w 2165804"/>
              <a:gd name="connsiteY2" fmla="*/ 2046515 h 2046515"/>
              <a:gd name="connsiteX3" fmla="*/ 0 w 2165804"/>
              <a:gd name="connsiteY3" fmla="*/ 2046515 h 2046515"/>
            </a:gdLst>
            <a:ahLst/>
            <a:cxnLst>
              <a:cxn ang="0">
                <a:pos x="connsiteX0" y="connsiteY0"/>
              </a:cxn>
              <a:cxn ang="0">
                <a:pos x="connsiteX1" y="connsiteY1"/>
              </a:cxn>
              <a:cxn ang="0">
                <a:pos x="connsiteX2" y="connsiteY2"/>
              </a:cxn>
              <a:cxn ang="0">
                <a:pos x="connsiteX3" y="connsiteY3"/>
              </a:cxn>
            </a:cxnLst>
            <a:rect l="l" t="t" r="r" b="b"/>
            <a:pathLst>
              <a:path w="2165804" h="2046515">
                <a:moveTo>
                  <a:pt x="0" y="0"/>
                </a:moveTo>
                <a:lnTo>
                  <a:pt x="2165804" y="0"/>
                </a:lnTo>
                <a:lnTo>
                  <a:pt x="2165804" y="2046515"/>
                </a:lnTo>
                <a:lnTo>
                  <a:pt x="0" y="2046515"/>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67101323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7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3394BC0D-BD2C-49A8-8A4A-755119F5D514}"/>
              </a:ext>
            </a:extLst>
          </p:cNvPr>
          <p:cNvSpPr>
            <a:spLocks noGrp="1"/>
          </p:cNvSpPr>
          <p:nvPr>
            <p:ph type="pic" sz="quarter" idx="10"/>
          </p:nvPr>
        </p:nvSpPr>
        <p:spPr>
          <a:xfrm>
            <a:off x="6400800" y="0"/>
            <a:ext cx="4093029" cy="3062514"/>
          </a:xfrm>
          <a:custGeom>
            <a:avLst/>
            <a:gdLst>
              <a:gd name="connsiteX0" fmla="*/ 0 w 4093029"/>
              <a:gd name="connsiteY0" fmla="*/ 0 h 3062514"/>
              <a:gd name="connsiteX1" fmla="*/ 4093029 w 4093029"/>
              <a:gd name="connsiteY1" fmla="*/ 0 h 3062514"/>
              <a:gd name="connsiteX2" fmla="*/ 4093029 w 4093029"/>
              <a:gd name="connsiteY2" fmla="*/ 3062514 h 3062514"/>
              <a:gd name="connsiteX3" fmla="*/ 0 w 4093029"/>
              <a:gd name="connsiteY3" fmla="*/ 3062514 h 3062514"/>
            </a:gdLst>
            <a:ahLst/>
            <a:cxnLst>
              <a:cxn ang="0">
                <a:pos x="connsiteX0" y="connsiteY0"/>
              </a:cxn>
              <a:cxn ang="0">
                <a:pos x="connsiteX1" y="connsiteY1"/>
              </a:cxn>
              <a:cxn ang="0">
                <a:pos x="connsiteX2" y="connsiteY2"/>
              </a:cxn>
              <a:cxn ang="0">
                <a:pos x="connsiteX3" y="connsiteY3"/>
              </a:cxn>
            </a:cxnLst>
            <a:rect l="l" t="t" r="r" b="b"/>
            <a:pathLst>
              <a:path w="4093029" h="3062514">
                <a:moveTo>
                  <a:pt x="0" y="0"/>
                </a:moveTo>
                <a:lnTo>
                  <a:pt x="4093029" y="0"/>
                </a:lnTo>
                <a:lnTo>
                  <a:pt x="4093029" y="3062514"/>
                </a:lnTo>
                <a:lnTo>
                  <a:pt x="0" y="3062514"/>
                </a:lnTo>
                <a:close/>
              </a:path>
            </a:pathLst>
          </a:custGeom>
        </p:spPr>
        <p:txBody>
          <a:bodyPr wrap="square">
            <a:noAutofit/>
          </a:bodyPr>
          <a:lstStyle>
            <a:lvl1pPr>
              <a:defRPr sz="1200"/>
            </a:lvl1pPr>
          </a:lstStyle>
          <a:p>
            <a:endParaRPr lang="en-ID"/>
          </a:p>
        </p:txBody>
      </p:sp>
      <p:sp>
        <p:nvSpPr>
          <p:cNvPr id="8" name="Picture Placeholder 7">
            <a:extLst>
              <a:ext uri="{FF2B5EF4-FFF2-40B4-BE49-F238E27FC236}">
                <a16:creationId xmlns:a16="http://schemas.microsoft.com/office/drawing/2014/main" xmlns="" id="{7D883364-D224-4309-BE87-047F275C376A}"/>
              </a:ext>
            </a:extLst>
          </p:cNvPr>
          <p:cNvSpPr>
            <a:spLocks noGrp="1"/>
          </p:cNvSpPr>
          <p:nvPr>
            <p:ph type="pic" sz="quarter" idx="11"/>
          </p:nvPr>
        </p:nvSpPr>
        <p:spPr>
          <a:xfrm>
            <a:off x="6400800" y="3367314"/>
            <a:ext cx="5217887" cy="3062514"/>
          </a:xfrm>
          <a:custGeom>
            <a:avLst/>
            <a:gdLst>
              <a:gd name="connsiteX0" fmla="*/ 0 w 5217887"/>
              <a:gd name="connsiteY0" fmla="*/ 0 h 3062514"/>
              <a:gd name="connsiteX1" fmla="*/ 5217887 w 5217887"/>
              <a:gd name="connsiteY1" fmla="*/ 0 h 3062514"/>
              <a:gd name="connsiteX2" fmla="*/ 5217887 w 5217887"/>
              <a:gd name="connsiteY2" fmla="*/ 3062514 h 3062514"/>
              <a:gd name="connsiteX3" fmla="*/ 0 w 5217887"/>
              <a:gd name="connsiteY3" fmla="*/ 3062514 h 3062514"/>
            </a:gdLst>
            <a:ahLst/>
            <a:cxnLst>
              <a:cxn ang="0">
                <a:pos x="connsiteX0" y="connsiteY0"/>
              </a:cxn>
              <a:cxn ang="0">
                <a:pos x="connsiteX1" y="connsiteY1"/>
              </a:cxn>
              <a:cxn ang="0">
                <a:pos x="connsiteX2" y="connsiteY2"/>
              </a:cxn>
              <a:cxn ang="0">
                <a:pos x="connsiteX3" y="connsiteY3"/>
              </a:cxn>
            </a:cxnLst>
            <a:rect l="l" t="t" r="r" b="b"/>
            <a:pathLst>
              <a:path w="5217887" h="3062514">
                <a:moveTo>
                  <a:pt x="0" y="0"/>
                </a:moveTo>
                <a:lnTo>
                  <a:pt x="5217887" y="0"/>
                </a:lnTo>
                <a:lnTo>
                  <a:pt x="5217887" y="3062514"/>
                </a:lnTo>
                <a:lnTo>
                  <a:pt x="0" y="3062514"/>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39671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9D7900EA-831B-44E7-A35A-5BE45994C6E3}"/>
              </a:ext>
            </a:extLst>
          </p:cNvPr>
          <p:cNvSpPr>
            <a:spLocks noGrp="1"/>
          </p:cNvSpPr>
          <p:nvPr>
            <p:ph type="pic" sz="quarter" idx="10"/>
          </p:nvPr>
        </p:nvSpPr>
        <p:spPr>
          <a:xfrm>
            <a:off x="8566944" y="0"/>
            <a:ext cx="2654709" cy="6858000"/>
          </a:xfrm>
          <a:custGeom>
            <a:avLst/>
            <a:gdLst>
              <a:gd name="connsiteX0" fmla="*/ 0 w 2654709"/>
              <a:gd name="connsiteY0" fmla="*/ 0 h 6858000"/>
              <a:gd name="connsiteX1" fmla="*/ 2654709 w 2654709"/>
              <a:gd name="connsiteY1" fmla="*/ 0 h 6858000"/>
              <a:gd name="connsiteX2" fmla="*/ 2654709 w 2654709"/>
              <a:gd name="connsiteY2" fmla="*/ 6858000 h 6858000"/>
              <a:gd name="connsiteX3" fmla="*/ 0 w 265470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654709" h="6858000">
                <a:moveTo>
                  <a:pt x="0" y="0"/>
                </a:moveTo>
                <a:lnTo>
                  <a:pt x="2654709" y="0"/>
                </a:lnTo>
                <a:lnTo>
                  <a:pt x="2654709" y="6858000"/>
                </a:lnTo>
                <a:lnTo>
                  <a:pt x="0" y="6858000"/>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66483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2CAC3969-9B96-4185-B5C1-29749A48305E}"/>
              </a:ext>
            </a:extLst>
          </p:cNvPr>
          <p:cNvSpPr>
            <a:spLocks noGrp="1"/>
          </p:cNvSpPr>
          <p:nvPr>
            <p:ph type="pic" sz="quarter" idx="10"/>
          </p:nvPr>
        </p:nvSpPr>
        <p:spPr>
          <a:xfrm>
            <a:off x="675719" y="671374"/>
            <a:ext cx="4523481" cy="5615275"/>
          </a:xfrm>
          <a:custGeom>
            <a:avLst/>
            <a:gdLst>
              <a:gd name="connsiteX0" fmla="*/ 322451 w 4523481"/>
              <a:gd name="connsiteY0" fmla="*/ 943 h 5615275"/>
              <a:gd name="connsiteX1" fmla="*/ 462046 w 4523481"/>
              <a:gd name="connsiteY1" fmla="*/ 123965 h 5615275"/>
              <a:gd name="connsiteX2" fmla="*/ 678986 w 4523481"/>
              <a:gd name="connsiteY2" fmla="*/ 666421 h 5615275"/>
              <a:gd name="connsiteX3" fmla="*/ 681773 w 4523481"/>
              <a:gd name="connsiteY3" fmla="*/ 670384 h 5615275"/>
              <a:gd name="connsiteX4" fmla="*/ 697852 w 4523481"/>
              <a:gd name="connsiteY4" fmla="*/ 703070 h 5615275"/>
              <a:gd name="connsiteX5" fmla="*/ 930586 w 4523481"/>
              <a:gd name="connsiteY5" fmla="*/ 1285018 h 5615275"/>
              <a:gd name="connsiteX6" fmla="*/ 945565 w 4523481"/>
              <a:gd name="connsiteY6" fmla="*/ 1266864 h 5615275"/>
              <a:gd name="connsiteX7" fmla="*/ 1031053 w 4523481"/>
              <a:gd name="connsiteY7" fmla="*/ 1183242 h 5615275"/>
              <a:gd name="connsiteX8" fmla="*/ 990795 w 4523481"/>
              <a:gd name="connsiteY8" fmla="*/ 1082577 h 5615275"/>
              <a:gd name="connsiteX9" fmla="*/ 988008 w 4523481"/>
              <a:gd name="connsiteY9" fmla="*/ 1078615 h 5615275"/>
              <a:gd name="connsiteX10" fmla="*/ 971930 w 4523481"/>
              <a:gd name="connsiteY10" fmla="*/ 1045929 h 5615275"/>
              <a:gd name="connsiteX11" fmla="*/ 689792 w 4523481"/>
              <a:gd name="connsiteY11" fmla="*/ 340449 h 5615275"/>
              <a:gd name="connsiteX12" fmla="*/ 750470 w 4523481"/>
              <a:gd name="connsiteY12" fmla="*/ 122077 h 5615275"/>
              <a:gd name="connsiteX13" fmla="*/ 944995 w 4523481"/>
              <a:gd name="connsiteY13" fmla="*/ 238387 h 5615275"/>
              <a:gd name="connsiteX14" fmla="*/ 1161935 w 4523481"/>
              <a:gd name="connsiteY14" fmla="*/ 780842 h 5615275"/>
              <a:gd name="connsiteX15" fmla="*/ 1164722 w 4523481"/>
              <a:gd name="connsiteY15" fmla="*/ 784806 h 5615275"/>
              <a:gd name="connsiteX16" fmla="*/ 1180800 w 4523481"/>
              <a:gd name="connsiteY16" fmla="*/ 817491 h 5615275"/>
              <a:gd name="connsiteX17" fmla="*/ 1255144 w 4523481"/>
              <a:gd name="connsiteY17" fmla="*/ 1003385 h 5615275"/>
              <a:gd name="connsiteX18" fmla="*/ 1324780 w 4523481"/>
              <a:gd name="connsiteY18" fmla="*/ 955650 h 5615275"/>
              <a:gd name="connsiteX19" fmla="*/ 1626756 w 4523481"/>
              <a:gd name="connsiteY19" fmla="*/ 802845 h 5615275"/>
              <a:gd name="connsiteX20" fmla="*/ 4102270 w 4523481"/>
              <a:gd name="connsiteY20" fmla="*/ 1863974 h 5615275"/>
              <a:gd name="connsiteX21" fmla="*/ 4084401 w 4523481"/>
              <a:gd name="connsiteY21" fmla="*/ 3321499 h 5615275"/>
              <a:gd name="connsiteX22" fmla="*/ 4077114 w 4523481"/>
              <a:gd name="connsiteY22" fmla="*/ 3336482 h 5615275"/>
              <a:gd name="connsiteX23" fmla="*/ 4194247 w 4523481"/>
              <a:gd name="connsiteY23" fmla="*/ 3629369 h 5615275"/>
              <a:gd name="connsiteX24" fmla="*/ 4197136 w 4523481"/>
              <a:gd name="connsiteY24" fmla="*/ 3633478 h 5615275"/>
              <a:gd name="connsiteX25" fmla="*/ 4213808 w 4523481"/>
              <a:gd name="connsiteY25" fmla="*/ 3667370 h 5615275"/>
              <a:gd name="connsiteX26" fmla="*/ 4506359 w 4523481"/>
              <a:gd name="connsiteY26" fmla="*/ 4398887 h 5615275"/>
              <a:gd name="connsiteX27" fmla="*/ 4443441 w 4523481"/>
              <a:gd name="connsiteY27" fmla="*/ 4625318 h 5615275"/>
              <a:gd name="connsiteX28" fmla="*/ 4241737 w 4523481"/>
              <a:gd name="connsiteY28" fmla="*/ 4504716 h 5615275"/>
              <a:gd name="connsiteX29" fmla="*/ 4016790 w 4523481"/>
              <a:gd name="connsiteY29" fmla="*/ 3942240 h 5615275"/>
              <a:gd name="connsiteX30" fmla="*/ 4013901 w 4523481"/>
              <a:gd name="connsiteY30" fmla="*/ 3938130 h 5615275"/>
              <a:gd name="connsiteX31" fmla="*/ 3997229 w 4523481"/>
              <a:gd name="connsiteY31" fmla="*/ 3904239 h 5615275"/>
              <a:gd name="connsiteX32" fmla="*/ 3898176 w 4523481"/>
              <a:gd name="connsiteY32" fmla="*/ 3656559 h 5615275"/>
              <a:gd name="connsiteX33" fmla="*/ 3802640 w 4523481"/>
              <a:gd name="connsiteY33" fmla="*/ 3783694 h 5615275"/>
              <a:gd name="connsiteX34" fmla="*/ 3898724 w 4523481"/>
              <a:gd name="connsiteY34" fmla="*/ 4023950 h 5615275"/>
              <a:gd name="connsiteX35" fmla="*/ 3901614 w 4523481"/>
              <a:gd name="connsiteY35" fmla="*/ 4028060 h 5615275"/>
              <a:gd name="connsiteX36" fmla="*/ 3918286 w 4523481"/>
              <a:gd name="connsiteY36" fmla="*/ 4061951 h 5615275"/>
              <a:gd name="connsiteX37" fmla="*/ 4210836 w 4523481"/>
              <a:gd name="connsiteY37" fmla="*/ 4793469 h 5615275"/>
              <a:gd name="connsiteX38" fmla="*/ 4147919 w 4523481"/>
              <a:gd name="connsiteY38" fmla="*/ 5019900 h 5615275"/>
              <a:gd name="connsiteX39" fmla="*/ 3946215 w 4523481"/>
              <a:gd name="connsiteY39" fmla="*/ 4899297 h 5615275"/>
              <a:gd name="connsiteX40" fmla="*/ 3721268 w 4523481"/>
              <a:gd name="connsiteY40" fmla="*/ 4336821 h 5615275"/>
              <a:gd name="connsiteX41" fmla="*/ 3718378 w 4523481"/>
              <a:gd name="connsiteY41" fmla="*/ 4332712 h 5615275"/>
              <a:gd name="connsiteX42" fmla="*/ 3701707 w 4523481"/>
              <a:gd name="connsiteY42" fmla="*/ 4298820 h 5615275"/>
              <a:gd name="connsiteX43" fmla="*/ 3584013 w 4523481"/>
              <a:gd name="connsiteY43" fmla="*/ 4004529 h 5615275"/>
              <a:gd name="connsiteX44" fmla="*/ 3477464 w 4523481"/>
              <a:gd name="connsiteY44" fmla="*/ 4093216 h 5615275"/>
              <a:gd name="connsiteX45" fmla="*/ 3600839 w 4523481"/>
              <a:gd name="connsiteY45" fmla="*/ 4401712 h 5615275"/>
              <a:gd name="connsiteX46" fmla="*/ 3537921 w 4523481"/>
              <a:gd name="connsiteY46" fmla="*/ 4628143 h 5615275"/>
              <a:gd name="connsiteX47" fmla="*/ 3336217 w 4523481"/>
              <a:gd name="connsiteY47" fmla="*/ 4507540 h 5615275"/>
              <a:gd name="connsiteX48" fmla="*/ 3232634 w 4523481"/>
              <a:gd name="connsiteY48" fmla="*/ 4248532 h 5615275"/>
              <a:gd name="connsiteX49" fmla="*/ 3148282 w 4523481"/>
              <a:gd name="connsiteY49" fmla="*/ 4288598 h 5615275"/>
              <a:gd name="connsiteX50" fmla="*/ 3277374 w 4523481"/>
              <a:gd name="connsiteY50" fmla="*/ 4611390 h 5615275"/>
              <a:gd name="connsiteX51" fmla="*/ 3280264 w 4523481"/>
              <a:gd name="connsiteY51" fmla="*/ 4615499 h 5615275"/>
              <a:gd name="connsiteX52" fmla="*/ 3296936 w 4523481"/>
              <a:gd name="connsiteY52" fmla="*/ 4649391 h 5615275"/>
              <a:gd name="connsiteX53" fmla="*/ 3589486 w 4523481"/>
              <a:gd name="connsiteY53" fmla="*/ 5380908 h 5615275"/>
              <a:gd name="connsiteX54" fmla="*/ 3526569 w 4523481"/>
              <a:gd name="connsiteY54" fmla="*/ 5607339 h 5615275"/>
              <a:gd name="connsiteX55" fmla="*/ 3324865 w 4523481"/>
              <a:gd name="connsiteY55" fmla="*/ 5486737 h 5615275"/>
              <a:gd name="connsiteX56" fmla="*/ 3099918 w 4523481"/>
              <a:gd name="connsiteY56" fmla="*/ 4924261 h 5615275"/>
              <a:gd name="connsiteX57" fmla="*/ 3097028 w 4523481"/>
              <a:gd name="connsiteY57" fmla="*/ 4920151 h 5615275"/>
              <a:gd name="connsiteX58" fmla="*/ 3080356 w 4523481"/>
              <a:gd name="connsiteY58" fmla="*/ 4886259 h 5615275"/>
              <a:gd name="connsiteX59" fmla="*/ 2883309 w 4523481"/>
              <a:gd name="connsiteY59" fmla="*/ 4393547 h 5615275"/>
              <a:gd name="connsiteX60" fmla="*/ 2856689 w 4523481"/>
              <a:gd name="connsiteY60" fmla="*/ 4402666 h 5615275"/>
              <a:gd name="connsiteX61" fmla="*/ 565626 w 4523481"/>
              <a:gd name="connsiteY61" fmla="*/ 3278359 h 5615275"/>
              <a:gd name="connsiteX62" fmla="*/ 472230 w 4523481"/>
              <a:gd name="connsiteY62" fmla="*/ 2168896 h 5615275"/>
              <a:gd name="connsiteX63" fmla="*/ 503764 w 4523481"/>
              <a:gd name="connsiteY63" fmla="*/ 2051133 h 5615275"/>
              <a:gd name="connsiteX64" fmla="*/ 317517 w 4523481"/>
              <a:gd name="connsiteY64" fmla="*/ 1585426 h 5615275"/>
              <a:gd name="connsiteX65" fmla="*/ 314730 w 4523481"/>
              <a:gd name="connsiteY65" fmla="*/ 1581463 h 5615275"/>
              <a:gd name="connsiteX66" fmla="*/ 298652 w 4523481"/>
              <a:gd name="connsiteY66" fmla="*/ 1548777 h 5615275"/>
              <a:gd name="connsiteX67" fmla="*/ 16514 w 4523481"/>
              <a:gd name="connsiteY67" fmla="*/ 843297 h 5615275"/>
              <a:gd name="connsiteX68" fmla="*/ 77192 w 4523481"/>
              <a:gd name="connsiteY68" fmla="*/ 624925 h 5615275"/>
              <a:gd name="connsiteX69" fmla="*/ 271717 w 4523481"/>
              <a:gd name="connsiteY69" fmla="*/ 741236 h 5615275"/>
              <a:gd name="connsiteX70" fmla="*/ 488657 w 4523481"/>
              <a:gd name="connsiteY70" fmla="*/ 1283691 h 5615275"/>
              <a:gd name="connsiteX71" fmla="*/ 491444 w 4523481"/>
              <a:gd name="connsiteY71" fmla="*/ 1287654 h 5615275"/>
              <a:gd name="connsiteX72" fmla="*/ 507523 w 4523481"/>
              <a:gd name="connsiteY72" fmla="*/ 1320340 h 5615275"/>
              <a:gd name="connsiteX73" fmla="*/ 651644 w 4523481"/>
              <a:gd name="connsiteY73" fmla="*/ 1680712 h 5615275"/>
              <a:gd name="connsiteX74" fmla="*/ 663427 w 4523481"/>
              <a:gd name="connsiteY74" fmla="*/ 1656484 h 5615275"/>
              <a:gd name="connsiteX75" fmla="*/ 739649 w 4523481"/>
              <a:gd name="connsiteY75" fmla="*/ 1535792 h 5615275"/>
              <a:gd name="connsiteX76" fmla="*/ 724787 w 4523481"/>
              <a:gd name="connsiteY76" fmla="*/ 1510611 h 5615275"/>
              <a:gd name="connsiteX77" fmla="*/ 507846 w 4523481"/>
              <a:gd name="connsiteY77" fmla="*/ 968156 h 5615275"/>
              <a:gd name="connsiteX78" fmla="*/ 505060 w 4523481"/>
              <a:gd name="connsiteY78" fmla="*/ 964193 h 5615275"/>
              <a:gd name="connsiteX79" fmla="*/ 488981 w 4523481"/>
              <a:gd name="connsiteY79" fmla="*/ 931507 h 5615275"/>
              <a:gd name="connsiteX80" fmla="*/ 206843 w 4523481"/>
              <a:gd name="connsiteY80" fmla="*/ 226027 h 5615275"/>
              <a:gd name="connsiteX81" fmla="*/ 267522 w 4523481"/>
              <a:gd name="connsiteY81" fmla="*/ 7655 h 5615275"/>
              <a:gd name="connsiteX82" fmla="*/ 322451 w 4523481"/>
              <a:gd name="connsiteY82" fmla="*/ 943 h 561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23481" h="5615275">
                <a:moveTo>
                  <a:pt x="322451" y="943"/>
                </a:moveTo>
                <a:cubicBezTo>
                  <a:pt x="378410" y="8033"/>
                  <a:pt x="434328" y="54657"/>
                  <a:pt x="462046" y="123965"/>
                </a:cubicBezTo>
                <a:lnTo>
                  <a:pt x="678986" y="666421"/>
                </a:lnTo>
                <a:lnTo>
                  <a:pt x="681773" y="670384"/>
                </a:lnTo>
                <a:cubicBezTo>
                  <a:pt x="687829" y="680597"/>
                  <a:pt x="693232" y="691518"/>
                  <a:pt x="697852" y="703070"/>
                </a:cubicBezTo>
                <a:lnTo>
                  <a:pt x="930586" y="1285018"/>
                </a:lnTo>
                <a:lnTo>
                  <a:pt x="945565" y="1266864"/>
                </a:lnTo>
                <a:lnTo>
                  <a:pt x="1031053" y="1183242"/>
                </a:lnTo>
                <a:lnTo>
                  <a:pt x="990795" y="1082577"/>
                </a:lnTo>
                <a:lnTo>
                  <a:pt x="988008" y="1078615"/>
                </a:lnTo>
                <a:cubicBezTo>
                  <a:pt x="981953" y="1068401"/>
                  <a:pt x="976550" y="1057481"/>
                  <a:pt x="971930" y="1045929"/>
                </a:cubicBezTo>
                <a:lnTo>
                  <a:pt x="689792" y="340449"/>
                </a:lnTo>
                <a:cubicBezTo>
                  <a:pt x="652835" y="248038"/>
                  <a:pt x="679994" y="150262"/>
                  <a:pt x="750470" y="122077"/>
                </a:cubicBezTo>
                <a:cubicBezTo>
                  <a:pt x="820947" y="93892"/>
                  <a:pt x="908037" y="145976"/>
                  <a:pt x="944995" y="238387"/>
                </a:cubicBezTo>
                <a:lnTo>
                  <a:pt x="1161935" y="780842"/>
                </a:lnTo>
                <a:lnTo>
                  <a:pt x="1164722" y="784806"/>
                </a:lnTo>
                <a:cubicBezTo>
                  <a:pt x="1170778" y="795019"/>
                  <a:pt x="1176181" y="805940"/>
                  <a:pt x="1180800" y="817491"/>
                </a:cubicBezTo>
                <a:lnTo>
                  <a:pt x="1255144" y="1003385"/>
                </a:lnTo>
                <a:lnTo>
                  <a:pt x="1324780" y="955650"/>
                </a:lnTo>
                <a:cubicBezTo>
                  <a:pt x="1419121" y="896869"/>
                  <a:pt x="1519939" y="845564"/>
                  <a:pt x="1626756" y="802845"/>
                </a:cubicBezTo>
                <a:cubicBezTo>
                  <a:pt x="2603374" y="412274"/>
                  <a:pt x="3711699" y="887357"/>
                  <a:pt x="4102270" y="1863974"/>
                </a:cubicBezTo>
                <a:cubicBezTo>
                  <a:pt x="4297556" y="2352283"/>
                  <a:pt x="4276428" y="2873519"/>
                  <a:pt x="4084401" y="3321499"/>
                </a:cubicBezTo>
                <a:lnTo>
                  <a:pt x="4077114" y="3336482"/>
                </a:lnTo>
                <a:lnTo>
                  <a:pt x="4194247" y="3629369"/>
                </a:lnTo>
                <a:lnTo>
                  <a:pt x="4197136" y="3633478"/>
                </a:lnTo>
                <a:cubicBezTo>
                  <a:pt x="4203416" y="3644067"/>
                  <a:pt x="4209018" y="3655392"/>
                  <a:pt x="4213808" y="3667370"/>
                </a:cubicBezTo>
                <a:lnTo>
                  <a:pt x="4506359" y="4398887"/>
                </a:lnTo>
                <a:cubicBezTo>
                  <a:pt x="4544680" y="4494708"/>
                  <a:pt x="4516519" y="4596093"/>
                  <a:pt x="4443441" y="4625318"/>
                </a:cubicBezTo>
                <a:cubicBezTo>
                  <a:pt x="4370364" y="4654543"/>
                  <a:pt x="4280058" y="4600536"/>
                  <a:pt x="4241737" y="4504716"/>
                </a:cubicBezTo>
                <a:lnTo>
                  <a:pt x="4016790" y="3942240"/>
                </a:lnTo>
                <a:lnTo>
                  <a:pt x="4013901" y="3938130"/>
                </a:lnTo>
                <a:cubicBezTo>
                  <a:pt x="4007621" y="3927541"/>
                  <a:pt x="4002019" y="3916216"/>
                  <a:pt x="3997229" y="3904239"/>
                </a:cubicBezTo>
                <a:lnTo>
                  <a:pt x="3898176" y="3656559"/>
                </a:lnTo>
                <a:lnTo>
                  <a:pt x="3802640" y="3783694"/>
                </a:lnTo>
                <a:lnTo>
                  <a:pt x="3898724" y="4023950"/>
                </a:lnTo>
                <a:lnTo>
                  <a:pt x="3901614" y="4028060"/>
                </a:lnTo>
                <a:cubicBezTo>
                  <a:pt x="3907893" y="4038649"/>
                  <a:pt x="3913496" y="4049974"/>
                  <a:pt x="3918286" y="4061951"/>
                </a:cubicBezTo>
                <a:lnTo>
                  <a:pt x="4210836" y="4793469"/>
                </a:lnTo>
                <a:cubicBezTo>
                  <a:pt x="4249157" y="4889290"/>
                  <a:pt x="4220996" y="4990674"/>
                  <a:pt x="4147919" y="5019900"/>
                </a:cubicBezTo>
                <a:cubicBezTo>
                  <a:pt x="4074841" y="5049125"/>
                  <a:pt x="3984536" y="4995119"/>
                  <a:pt x="3946215" y="4899297"/>
                </a:cubicBezTo>
                <a:lnTo>
                  <a:pt x="3721268" y="4336821"/>
                </a:lnTo>
                <a:lnTo>
                  <a:pt x="3718378" y="4332712"/>
                </a:lnTo>
                <a:cubicBezTo>
                  <a:pt x="3712099" y="4322122"/>
                  <a:pt x="3706496" y="4310798"/>
                  <a:pt x="3701707" y="4298820"/>
                </a:cubicBezTo>
                <a:lnTo>
                  <a:pt x="3584013" y="4004529"/>
                </a:lnTo>
                <a:lnTo>
                  <a:pt x="3477464" y="4093216"/>
                </a:lnTo>
                <a:lnTo>
                  <a:pt x="3600839" y="4401712"/>
                </a:lnTo>
                <a:cubicBezTo>
                  <a:pt x="3639160" y="4497533"/>
                  <a:pt x="3610999" y="4598917"/>
                  <a:pt x="3537921" y="4628143"/>
                </a:cubicBezTo>
                <a:cubicBezTo>
                  <a:pt x="3464844" y="4657368"/>
                  <a:pt x="3374538" y="4603361"/>
                  <a:pt x="3336217" y="4507540"/>
                </a:cubicBezTo>
                <a:lnTo>
                  <a:pt x="3232634" y="4248532"/>
                </a:lnTo>
                <a:lnTo>
                  <a:pt x="3148282" y="4288598"/>
                </a:lnTo>
                <a:lnTo>
                  <a:pt x="3277374" y="4611390"/>
                </a:lnTo>
                <a:lnTo>
                  <a:pt x="3280264" y="4615499"/>
                </a:lnTo>
                <a:cubicBezTo>
                  <a:pt x="3286543" y="4626089"/>
                  <a:pt x="3292146" y="4637414"/>
                  <a:pt x="3296936" y="4649391"/>
                </a:cubicBezTo>
                <a:lnTo>
                  <a:pt x="3589486" y="5380908"/>
                </a:lnTo>
                <a:cubicBezTo>
                  <a:pt x="3627807" y="5476730"/>
                  <a:pt x="3599647" y="5578114"/>
                  <a:pt x="3526569" y="5607339"/>
                </a:cubicBezTo>
                <a:cubicBezTo>
                  <a:pt x="3453491" y="5636565"/>
                  <a:pt x="3363186" y="5582558"/>
                  <a:pt x="3324865" y="5486737"/>
                </a:cubicBezTo>
                <a:lnTo>
                  <a:pt x="3099918" y="4924261"/>
                </a:lnTo>
                <a:lnTo>
                  <a:pt x="3097028" y="4920151"/>
                </a:lnTo>
                <a:cubicBezTo>
                  <a:pt x="3090749" y="4909562"/>
                  <a:pt x="3085146" y="4898237"/>
                  <a:pt x="3080356" y="4886259"/>
                </a:cubicBezTo>
                <a:lnTo>
                  <a:pt x="2883309" y="4393547"/>
                </a:lnTo>
                <a:lnTo>
                  <a:pt x="2856689" y="4402666"/>
                </a:lnTo>
                <a:cubicBezTo>
                  <a:pt x="1928786" y="4668716"/>
                  <a:pt x="931787" y="4193938"/>
                  <a:pt x="565626" y="3278359"/>
                </a:cubicBezTo>
                <a:cubicBezTo>
                  <a:pt x="419162" y="2912128"/>
                  <a:pt x="394430" y="2527374"/>
                  <a:pt x="472230" y="2168896"/>
                </a:cubicBezTo>
                <a:lnTo>
                  <a:pt x="503764" y="2051133"/>
                </a:lnTo>
                <a:lnTo>
                  <a:pt x="317517" y="1585426"/>
                </a:lnTo>
                <a:lnTo>
                  <a:pt x="314730" y="1581463"/>
                </a:lnTo>
                <a:cubicBezTo>
                  <a:pt x="308674" y="1571250"/>
                  <a:pt x="303272" y="1560329"/>
                  <a:pt x="298652" y="1548777"/>
                </a:cubicBezTo>
                <a:lnTo>
                  <a:pt x="16514" y="843297"/>
                </a:lnTo>
                <a:cubicBezTo>
                  <a:pt x="-20443" y="750886"/>
                  <a:pt x="6715" y="653111"/>
                  <a:pt x="77192" y="624925"/>
                </a:cubicBezTo>
                <a:cubicBezTo>
                  <a:pt x="147668" y="596740"/>
                  <a:pt x="234760" y="648825"/>
                  <a:pt x="271717" y="741236"/>
                </a:cubicBezTo>
                <a:lnTo>
                  <a:pt x="488657" y="1283691"/>
                </a:lnTo>
                <a:lnTo>
                  <a:pt x="491444" y="1287654"/>
                </a:lnTo>
                <a:cubicBezTo>
                  <a:pt x="497500" y="1297868"/>
                  <a:pt x="502903" y="1308788"/>
                  <a:pt x="507523" y="1320340"/>
                </a:cubicBezTo>
                <a:lnTo>
                  <a:pt x="651644" y="1680712"/>
                </a:lnTo>
                <a:lnTo>
                  <a:pt x="663427" y="1656484"/>
                </a:lnTo>
                <a:lnTo>
                  <a:pt x="739649" y="1535792"/>
                </a:lnTo>
                <a:lnTo>
                  <a:pt x="724787" y="1510611"/>
                </a:lnTo>
                <a:lnTo>
                  <a:pt x="507846" y="968156"/>
                </a:lnTo>
                <a:lnTo>
                  <a:pt x="505060" y="964193"/>
                </a:lnTo>
                <a:cubicBezTo>
                  <a:pt x="499004" y="953979"/>
                  <a:pt x="493601" y="943059"/>
                  <a:pt x="488981" y="931507"/>
                </a:cubicBezTo>
                <a:lnTo>
                  <a:pt x="206843" y="226027"/>
                </a:lnTo>
                <a:cubicBezTo>
                  <a:pt x="169886" y="133616"/>
                  <a:pt x="197045" y="35840"/>
                  <a:pt x="267522" y="7655"/>
                </a:cubicBezTo>
                <a:cubicBezTo>
                  <a:pt x="285141" y="609"/>
                  <a:pt x="303798" y="-1421"/>
                  <a:pt x="322451" y="943"/>
                </a:cubicBez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378115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FED1043B-59CD-4368-85F2-0A9732347458}"/>
              </a:ext>
            </a:extLst>
          </p:cNvPr>
          <p:cNvSpPr>
            <a:spLocks noGrp="1"/>
          </p:cNvSpPr>
          <p:nvPr>
            <p:ph type="pic" sz="quarter" idx="10"/>
          </p:nvPr>
        </p:nvSpPr>
        <p:spPr>
          <a:xfrm>
            <a:off x="6578815" y="522514"/>
            <a:ext cx="5613184" cy="5812971"/>
          </a:xfrm>
          <a:custGeom>
            <a:avLst/>
            <a:gdLst>
              <a:gd name="connsiteX0" fmla="*/ 332932 w 5613184"/>
              <a:gd name="connsiteY0" fmla="*/ 2024350 h 5812971"/>
              <a:gd name="connsiteX1" fmla="*/ 824489 w 5613184"/>
              <a:gd name="connsiteY1" fmla="*/ 2024350 h 5812971"/>
              <a:gd name="connsiteX2" fmla="*/ 824489 w 5613184"/>
              <a:gd name="connsiteY2" fmla="*/ 2498457 h 5812971"/>
              <a:gd name="connsiteX3" fmla="*/ 332932 w 5613184"/>
              <a:gd name="connsiteY3" fmla="*/ 2498457 h 5812971"/>
              <a:gd name="connsiteX4" fmla="*/ 0 w 5613184"/>
              <a:gd name="connsiteY4" fmla="*/ 886375 h 5812971"/>
              <a:gd name="connsiteX5" fmla="*/ 849086 w 5613184"/>
              <a:gd name="connsiteY5" fmla="*/ 886375 h 5812971"/>
              <a:gd name="connsiteX6" fmla="*/ 849086 w 5613184"/>
              <a:gd name="connsiteY6" fmla="*/ 1752138 h 5812971"/>
              <a:gd name="connsiteX7" fmla="*/ 0 w 5613184"/>
              <a:gd name="connsiteY7" fmla="*/ 1752138 h 5812971"/>
              <a:gd name="connsiteX8" fmla="*/ 1191690 w 5613184"/>
              <a:gd name="connsiteY8" fmla="*/ 639014 h 5812971"/>
              <a:gd name="connsiteX9" fmla="*/ 2345782 w 5613184"/>
              <a:gd name="connsiteY9" fmla="*/ 639014 h 5812971"/>
              <a:gd name="connsiteX10" fmla="*/ 2345782 w 5613184"/>
              <a:gd name="connsiteY10" fmla="*/ 1752137 h 5812971"/>
              <a:gd name="connsiteX11" fmla="*/ 1191690 w 5613184"/>
              <a:gd name="connsiteY11" fmla="*/ 1752137 h 5812971"/>
              <a:gd name="connsiteX12" fmla="*/ 2718099 w 5613184"/>
              <a:gd name="connsiteY12" fmla="*/ 309200 h 5812971"/>
              <a:gd name="connsiteX13" fmla="*/ 5613184 w 5613184"/>
              <a:gd name="connsiteY13" fmla="*/ 309200 h 5812971"/>
              <a:gd name="connsiteX14" fmla="*/ 5613184 w 5613184"/>
              <a:gd name="connsiteY14" fmla="*/ 5812971 h 5812971"/>
              <a:gd name="connsiteX15" fmla="*/ 1054967 w 5613184"/>
              <a:gd name="connsiteY15" fmla="*/ 5812971 h 5812971"/>
              <a:gd name="connsiteX16" fmla="*/ 1054967 w 5613184"/>
              <a:gd name="connsiteY16" fmla="*/ 2010082 h 5812971"/>
              <a:gd name="connsiteX17" fmla="*/ 2718099 w 5613184"/>
              <a:gd name="connsiteY17" fmla="*/ 2010082 h 5812971"/>
              <a:gd name="connsiteX18" fmla="*/ 1854224 w 5613184"/>
              <a:gd name="connsiteY18" fmla="*/ 0 h 5812971"/>
              <a:gd name="connsiteX19" fmla="*/ 2345781 w 5613184"/>
              <a:gd name="connsiteY19" fmla="*/ 0 h 5812971"/>
              <a:gd name="connsiteX20" fmla="*/ 2345781 w 5613184"/>
              <a:gd name="connsiteY20" fmla="*/ 474107 h 5812971"/>
              <a:gd name="connsiteX21" fmla="*/ 1854224 w 5613184"/>
              <a:gd name="connsiteY21" fmla="*/ 474107 h 581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13184" h="5812971">
                <a:moveTo>
                  <a:pt x="332932" y="2024350"/>
                </a:moveTo>
                <a:lnTo>
                  <a:pt x="824489" y="2024350"/>
                </a:lnTo>
                <a:lnTo>
                  <a:pt x="824489" y="2498457"/>
                </a:lnTo>
                <a:lnTo>
                  <a:pt x="332932" y="2498457"/>
                </a:lnTo>
                <a:close/>
                <a:moveTo>
                  <a:pt x="0" y="886375"/>
                </a:moveTo>
                <a:lnTo>
                  <a:pt x="849086" y="886375"/>
                </a:lnTo>
                <a:lnTo>
                  <a:pt x="849086" y="1752138"/>
                </a:lnTo>
                <a:lnTo>
                  <a:pt x="0" y="1752138"/>
                </a:lnTo>
                <a:close/>
                <a:moveTo>
                  <a:pt x="1191690" y="639014"/>
                </a:moveTo>
                <a:lnTo>
                  <a:pt x="2345782" y="639014"/>
                </a:lnTo>
                <a:lnTo>
                  <a:pt x="2345782" y="1752137"/>
                </a:lnTo>
                <a:lnTo>
                  <a:pt x="1191690" y="1752137"/>
                </a:lnTo>
                <a:close/>
                <a:moveTo>
                  <a:pt x="2718099" y="309200"/>
                </a:moveTo>
                <a:lnTo>
                  <a:pt x="5613184" y="309200"/>
                </a:lnTo>
                <a:lnTo>
                  <a:pt x="5613184" y="5812971"/>
                </a:lnTo>
                <a:lnTo>
                  <a:pt x="1054967" y="5812971"/>
                </a:lnTo>
                <a:lnTo>
                  <a:pt x="1054967" y="2010082"/>
                </a:lnTo>
                <a:lnTo>
                  <a:pt x="2718099" y="2010082"/>
                </a:lnTo>
                <a:close/>
                <a:moveTo>
                  <a:pt x="1854224" y="0"/>
                </a:moveTo>
                <a:lnTo>
                  <a:pt x="2345781" y="0"/>
                </a:lnTo>
                <a:lnTo>
                  <a:pt x="2345781" y="474107"/>
                </a:lnTo>
                <a:lnTo>
                  <a:pt x="1854224" y="474107"/>
                </a:lnTo>
                <a:close/>
              </a:path>
            </a:pathLst>
          </a:custGeom>
        </p:spPr>
        <p:txBody>
          <a:bodyPr wrap="square">
            <a:noAutofit/>
          </a:bodyPr>
          <a:lstStyle>
            <a:lvl1pPr>
              <a:defRPr sz="1200"/>
            </a:lvl1pPr>
          </a:lstStyle>
          <a:p>
            <a:endParaRPr lang="en-ID"/>
          </a:p>
        </p:txBody>
      </p:sp>
    </p:spTree>
    <p:extLst>
      <p:ext uri="{BB962C8B-B14F-4D97-AF65-F5344CB8AC3E}">
        <p14:creationId xmlns:p14="http://schemas.microsoft.com/office/powerpoint/2010/main" val="25530215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A652C25-B0CB-4FED-BE96-09209EE23235}"/>
              </a:ext>
            </a:extLst>
          </p:cNvPr>
          <p:cNvSpPr txBox="1"/>
          <p:nvPr userDrawn="1"/>
        </p:nvSpPr>
        <p:spPr>
          <a:xfrm>
            <a:off x="11350865" y="419722"/>
            <a:ext cx="728608" cy="184666"/>
          </a:xfrm>
          <a:prstGeom prst="rect">
            <a:avLst/>
          </a:prstGeom>
          <a:noFill/>
        </p:spPr>
        <p:txBody>
          <a:bodyPr wrap="square" lIns="91440" tIns="0" rIns="91440" bIns="0" rtlCol="0">
            <a:spAutoFit/>
          </a:bodyPr>
          <a:lstStyle/>
          <a:p>
            <a:pPr algn="ctr"/>
            <a:r>
              <a:rPr lang="en-US" sz="1200" spc="0" dirty="0">
                <a:solidFill>
                  <a:schemeClr val="tx2"/>
                </a:solidFill>
                <a:latin typeface="Garamond" panose="02020404030301010803" pitchFamily="18" charset="0"/>
                <a:ea typeface="Lato Light" panose="020F0502020204030203" pitchFamily="34" charset="0"/>
                <a:cs typeface="Lato Light" panose="020F0502020204030203" pitchFamily="34" charset="0"/>
              </a:rPr>
              <a:t>  </a:t>
            </a:r>
            <a:fld id="{C6DA61A6-9DFA-4531-9DEE-6E177963A29C}" type="slidenum">
              <a:rPr lang="en-US" sz="1200" spc="0" smtClean="0">
                <a:solidFill>
                  <a:schemeClr val="tx2"/>
                </a:solidFill>
                <a:latin typeface="Garamond" panose="02020404030301010803" pitchFamily="18" charset="0"/>
                <a:ea typeface="Lato Light" panose="020F0502020204030203" pitchFamily="34" charset="0"/>
                <a:cs typeface="Lato Light" panose="020F0502020204030203" pitchFamily="34" charset="0"/>
              </a:rPr>
              <a:pPr algn="ctr"/>
              <a:t>‹#›</a:t>
            </a:fld>
            <a:r>
              <a:rPr lang="en-US" sz="1200" spc="0" dirty="0">
                <a:solidFill>
                  <a:schemeClr val="tx2"/>
                </a:solidFill>
                <a:latin typeface="Garamond" panose="02020404030301010803" pitchFamily="18" charset="0"/>
                <a:ea typeface="Lato Light" panose="020F0502020204030203" pitchFamily="34" charset="0"/>
                <a:cs typeface="Lato Light" panose="020F0502020204030203" pitchFamily="34" charset="0"/>
              </a:rPr>
              <a:t> </a:t>
            </a:r>
            <a:endParaRPr lang="id-ID" sz="1200" spc="0" dirty="0">
              <a:solidFill>
                <a:schemeClr val="tx2"/>
              </a:solidFill>
              <a:latin typeface="Garamond" panose="02020404030301010803" pitchFamily="18" charset="0"/>
              <a:ea typeface="Lato Light" panose="020F0502020204030203" pitchFamily="34" charset="0"/>
              <a:cs typeface="Lato Light" panose="020F0502020204030203" pitchFamily="34" charset="0"/>
            </a:endParaRPr>
          </a:p>
        </p:txBody>
      </p:sp>
      <p:cxnSp>
        <p:nvCxnSpPr>
          <p:cNvPr id="3" name="Straight Connector 2">
            <a:extLst>
              <a:ext uri="{FF2B5EF4-FFF2-40B4-BE49-F238E27FC236}">
                <a16:creationId xmlns:a16="http://schemas.microsoft.com/office/drawing/2014/main" xmlns="" id="{29276B04-5640-44F6-B38A-31BF0C13E54A}"/>
              </a:ext>
            </a:extLst>
          </p:cNvPr>
          <p:cNvCxnSpPr>
            <a:cxnSpLocks/>
          </p:cNvCxnSpPr>
          <p:nvPr userDrawn="1"/>
        </p:nvCxnSpPr>
        <p:spPr>
          <a:xfrm>
            <a:off x="11410464" y="0"/>
            <a:ext cx="0" cy="69003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8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10" r:id="rId57"/>
    <p:sldLayoutId id="2147483705" r:id="rId58"/>
    <p:sldLayoutId id="2147483706" r:id="rId59"/>
    <p:sldLayoutId id="2147483707" r:id="rId60"/>
    <p:sldLayoutId id="2147483708" r:id="rId61"/>
    <p:sldLayoutId id="2147483709" r:id="rId62"/>
    <p:sldLayoutId id="2147483711" r:id="rId63"/>
    <p:sldLayoutId id="2147483712" r:id="rId64"/>
    <p:sldLayoutId id="2147483713" r:id="rId65"/>
    <p:sldLayoutId id="2147483714" r:id="rId66"/>
    <p:sldLayoutId id="2147483715" r:id="rId67"/>
    <p:sldLayoutId id="2147483716" r:id="rId68"/>
    <p:sldLayoutId id="2147483717" r:id="rId6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5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xmlns="" id="{734D8299-9ABD-46AA-8BC9-C25AD56CE2F9}"/>
              </a:ext>
            </a:extLst>
          </p:cNvPr>
          <p:cNvPicPr>
            <a:picLocks noGrp="1" noChangeAspect="1"/>
          </p:cNvPicPr>
          <p:nvPr>
            <p:ph type="pic" sz="quarter" idx="10"/>
          </p:nvPr>
        </p:nvPicPr>
        <p:blipFill>
          <a:blip r:embed="rId2"/>
          <a:srcRect/>
          <a:stretch>
            <a:fillRect/>
          </a:stretch>
        </p:blipFill>
        <p:spPr>
          <a:prstGeom prst="rect">
            <a:avLst/>
          </a:prstGeom>
        </p:spPr>
      </p:pic>
    </p:spTree>
    <p:extLst>
      <p:ext uri="{BB962C8B-B14F-4D97-AF65-F5344CB8AC3E}">
        <p14:creationId xmlns:p14="http://schemas.microsoft.com/office/powerpoint/2010/main" val="42210281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C992A3C-EECC-4FAE-BD8A-72F9DE6C9EFD}"/>
              </a:ext>
            </a:extLst>
          </p:cNvPr>
          <p:cNvSpPr/>
          <p:nvPr/>
        </p:nvSpPr>
        <p:spPr>
          <a:xfrm>
            <a:off x="1" y="1110169"/>
            <a:ext cx="4396564" cy="21626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Rectangle 2">
            <a:extLst>
              <a:ext uri="{FF2B5EF4-FFF2-40B4-BE49-F238E27FC236}">
                <a16:creationId xmlns:a16="http://schemas.microsoft.com/office/drawing/2014/main" xmlns="" id="{08114E1F-C889-44ED-8FBE-923615C861C6}"/>
              </a:ext>
            </a:extLst>
          </p:cNvPr>
          <p:cNvSpPr/>
          <p:nvPr/>
        </p:nvSpPr>
        <p:spPr>
          <a:xfrm>
            <a:off x="11368316" y="3225801"/>
            <a:ext cx="130627" cy="326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xmlns="" id="{C369B9CF-2B6A-4ACB-9EAB-3CA588722B24}"/>
              </a:ext>
            </a:extLst>
          </p:cNvPr>
          <p:cNvSpPr/>
          <p:nvPr/>
        </p:nvSpPr>
        <p:spPr>
          <a:xfrm rot="5400000">
            <a:off x="10041610" y="4522615"/>
            <a:ext cx="130627" cy="326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xmlns="" id="{5314836C-7FA4-49DF-8947-1EF2F7DCFF48}"/>
              </a:ext>
            </a:extLst>
          </p:cNvPr>
          <p:cNvSpPr txBox="1"/>
          <p:nvPr/>
        </p:nvSpPr>
        <p:spPr>
          <a:xfrm>
            <a:off x="240839" y="1314321"/>
            <a:ext cx="3914888" cy="1754326"/>
          </a:xfrm>
          <a:prstGeom prst="rect">
            <a:avLst/>
          </a:prstGeom>
          <a:noFill/>
        </p:spPr>
        <p:txBody>
          <a:bodyPr wrap="square" rtlCol="0">
            <a:spAutoFit/>
          </a:bodyPr>
          <a:lstStyle/>
          <a:p>
            <a:pPr algn="ctr"/>
            <a:r>
              <a:rPr lang="en-ID" sz="5400">
                <a:solidFill>
                  <a:schemeClr val="bg2"/>
                </a:solidFill>
                <a:latin typeface="Times New Roman" panose="02020603050405020304" pitchFamily="18" charset="0"/>
                <a:ea typeface="Lato" panose="020F0502020204030203" pitchFamily="34" charset="0"/>
                <a:cs typeface="Times New Roman" panose="02020603050405020304" pitchFamily="18" charset="0"/>
              </a:rPr>
              <a:t>3</a:t>
            </a:r>
            <a:r>
              <a:rPr lang="en-ID" sz="5400" smtClean="0">
                <a:solidFill>
                  <a:schemeClr val="bg2"/>
                </a:solidFill>
                <a:latin typeface="Times New Roman" panose="02020603050405020304" pitchFamily="18" charset="0"/>
                <a:ea typeface="Lato" panose="020F0502020204030203" pitchFamily="34" charset="0"/>
                <a:cs typeface="Times New Roman" panose="02020603050405020304" pitchFamily="18" charset="0"/>
              </a:rPr>
              <a:t>. </a:t>
            </a:r>
            <a:r>
              <a:rPr lang="en-ID" sz="5400" smtClean="0">
                <a:solidFill>
                  <a:schemeClr val="bg2"/>
                </a:solidFill>
                <a:latin typeface="Times New Roman" panose="02020603050405020304" pitchFamily="18" charset="0"/>
                <a:ea typeface="Lato" panose="020F0502020204030203" pitchFamily="34" charset="0"/>
                <a:cs typeface="Times New Roman" panose="02020603050405020304" pitchFamily="18" charset="0"/>
              </a:rPr>
              <a:t>MÔ TẢ HỆ THỐNG</a:t>
            </a:r>
            <a:endParaRPr lang="en-ID" sz="5400" dirty="0">
              <a:solidFill>
                <a:schemeClr val="bg2"/>
              </a:solidFill>
              <a:latin typeface="Times New Roman" panose="02020603050405020304" pitchFamily="18" charset="0"/>
              <a:ea typeface="Lato" panose="020F0502020204030203" pitchFamily="34" charset="0"/>
              <a:cs typeface="Times New Roman" panose="02020603050405020304" pitchFamily="18" charset="0"/>
            </a:endParaRPr>
          </a:p>
        </p:txBody>
      </p:sp>
      <p:sp>
        <p:nvSpPr>
          <p:cNvPr id="7" name="TextBox 6"/>
          <p:cNvSpPr txBox="1"/>
          <p:nvPr/>
        </p:nvSpPr>
        <p:spPr>
          <a:xfrm>
            <a:off x="4396565" y="205851"/>
            <a:ext cx="7102378" cy="4955203"/>
          </a:xfrm>
          <a:prstGeom prst="rect">
            <a:avLst/>
          </a:prstGeom>
          <a:noFill/>
        </p:spPr>
        <p:txBody>
          <a:bodyPr wrap="square" rtlCol="0">
            <a:spAutoFit/>
          </a:bodyPr>
          <a:lstStyle/>
          <a:p>
            <a:r>
              <a:rPr lang="en-US" sz="3200" b="1" smtClean="0">
                <a:latin typeface="Times New Roman" panose="02020603050405020304" pitchFamily="18" charset="0"/>
                <a:cs typeface="Times New Roman" panose="02020603050405020304" pitchFamily="18" charset="0"/>
              </a:rPr>
              <a:t>a. </a:t>
            </a:r>
            <a:r>
              <a:rPr lang="en-US" sz="2800" b="1" smtClean="0">
                <a:latin typeface="Times New Roman" panose="02020603050405020304" pitchFamily="18" charset="0"/>
                <a:cs typeface="Times New Roman" panose="02020603050405020304" pitchFamily="18" charset="0"/>
              </a:rPr>
              <a:t>Hoạt động của hệ thống:</a:t>
            </a:r>
          </a:p>
          <a:p>
            <a:pPr marL="457200" indent="-457200">
              <a:buFontTx/>
              <a:buChar char="-"/>
            </a:pPr>
            <a:r>
              <a:rPr lang="en-US" sz="2800">
                <a:latin typeface="Times New Roman" pitchFamily="18" charset="0"/>
                <a:ea typeface="Tahoma" pitchFamily="34" charset="0"/>
                <a:cs typeface="Times New Roman" pitchFamily="18" charset="0"/>
              </a:rPr>
              <a:t>Thư viện sẽ quản lí thông tin nhân viên làm việc. Mỗi nhân viên có: mã nhân viên, thông tin cá </a:t>
            </a:r>
            <a:r>
              <a:rPr lang="en-US" sz="2800" smtClean="0">
                <a:latin typeface="Times New Roman" pitchFamily="18" charset="0"/>
                <a:ea typeface="Tahoma" pitchFamily="34" charset="0"/>
                <a:cs typeface="Times New Roman" pitchFamily="18" charset="0"/>
              </a:rPr>
              <a:t>nhân.</a:t>
            </a:r>
            <a:endParaRPr lang="en-US" sz="2800" smtClean="0">
              <a:latin typeface="Times New Roman" panose="02020603050405020304" pitchFamily="18" charset="0"/>
              <a:cs typeface="Times New Roman" panose="02020603050405020304" pitchFamily="18" charset="0"/>
            </a:endParaRPr>
          </a:p>
          <a:p>
            <a:pPr marL="457200" lvl="0" indent="-457200">
              <a:buFontTx/>
              <a:buChar char="-"/>
            </a:pPr>
            <a:r>
              <a:rPr lang="en-US" sz="2800" smtClean="0">
                <a:latin typeface="Times New Roman" panose="02020603050405020304" pitchFamily="18" charset="0"/>
                <a:cs typeface="Times New Roman" panose="02020603050405020304" pitchFamily="18" charset="0"/>
              </a:rPr>
              <a:t>Người đọc sẽ được đến thư viện Trường khi có thẻ sinh</a:t>
            </a:r>
            <a:r>
              <a:rPr lang="vi-VN" sz="2800" smtClean="0">
                <a:latin typeface="Times New Roman" panose="02020603050405020304" pitchFamily="18" charset="0"/>
                <a:cs typeface="Times New Roman" panose="02020603050405020304" pitchFamily="18" charset="0"/>
              </a:rPr>
              <a:t> viên</a:t>
            </a:r>
            <a:endParaRPr lang="en-US" sz="2800" smtClean="0">
              <a:latin typeface="Times New Roman" panose="02020603050405020304" pitchFamily="18" charset="0"/>
              <a:cs typeface="Times New Roman" panose="02020603050405020304" pitchFamily="18" charset="0"/>
            </a:endParaRPr>
          </a:p>
          <a:p>
            <a:pPr marL="457200" lvl="0" indent="-457200">
              <a:buFontTx/>
              <a:buChar char="-"/>
            </a:pPr>
            <a:r>
              <a:rPr lang="en-US" sz="2800">
                <a:latin typeface="Times New Roman" panose="02020603050405020304" pitchFamily="18" charset="0"/>
                <a:cs typeface="Times New Roman" panose="02020603050405020304" pitchFamily="18" charset="0"/>
              </a:rPr>
              <a:t> Nếu muốn mượn sách thì phải có phiếu mượn sách. Nếu người mượn chưa có thẻ phải đến liên hệ người quản lí ở thư viện để làm thẻ mượn </a:t>
            </a:r>
            <a:r>
              <a:rPr lang="en-US" sz="2800" smtClean="0">
                <a:latin typeface="Times New Roman" pitchFamily="18" charset="0"/>
                <a:cs typeface="Times New Roman" pitchFamily="18" charset="0"/>
              </a:rPr>
              <a:t>sách</a:t>
            </a:r>
            <a:endParaRPr lang="en-US" sz="2800">
              <a:latin typeface="Times New Roman" panose="02020603050405020304" pitchFamily="18" charset="0"/>
              <a:cs typeface="Times New Roman" panose="02020603050405020304" pitchFamily="18" charset="0"/>
            </a:endParaRPr>
          </a:p>
          <a:p>
            <a:pPr marL="342900" indent="-342900">
              <a:buAutoNum type="alphaLcParenR"/>
            </a:pP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15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barn(inVertical)">
                                      <p:cBhvr>
                                        <p:cTn id="14" dur="500"/>
                                        <p:tgtEl>
                                          <p:spTgt spid="7">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barn(inVertical)">
                                      <p:cBhvr>
                                        <p:cTn id="2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C992A3C-EECC-4FAE-BD8A-72F9DE6C9EFD}"/>
              </a:ext>
            </a:extLst>
          </p:cNvPr>
          <p:cNvSpPr/>
          <p:nvPr/>
        </p:nvSpPr>
        <p:spPr>
          <a:xfrm>
            <a:off x="1" y="1110169"/>
            <a:ext cx="4155726" cy="21626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Rectangle 2">
            <a:extLst>
              <a:ext uri="{FF2B5EF4-FFF2-40B4-BE49-F238E27FC236}">
                <a16:creationId xmlns:a16="http://schemas.microsoft.com/office/drawing/2014/main" xmlns="" id="{08114E1F-C889-44ED-8FBE-923615C861C6}"/>
              </a:ext>
            </a:extLst>
          </p:cNvPr>
          <p:cNvSpPr/>
          <p:nvPr/>
        </p:nvSpPr>
        <p:spPr>
          <a:xfrm>
            <a:off x="11368316" y="3225801"/>
            <a:ext cx="130627" cy="326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xmlns="" id="{C369B9CF-2B6A-4ACB-9EAB-3CA588722B24}"/>
              </a:ext>
            </a:extLst>
          </p:cNvPr>
          <p:cNvSpPr/>
          <p:nvPr/>
        </p:nvSpPr>
        <p:spPr>
          <a:xfrm rot="5400000">
            <a:off x="10041610" y="4522615"/>
            <a:ext cx="130627" cy="326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xmlns="" id="{5314836C-7FA4-49DF-8947-1EF2F7DCFF48}"/>
              </a:ext>
            </a:extLst>
          </p:cNvPr>
          <p:cNvSpPr txBox="1"/>
          <p:nvPr/>
        </p:nvSpPr>
        <p:spPr>
          <a:xfrm>
            <a:off x="120420" y="1314321"/>
            <a:ext cx="3914888" cy="1754326"/>
          </a:xfrm>
          <a:prstGeom prst="rect">
            <a:avLst/>
          </a:prstGeom>
          <a:noFill/>
        </p:spPr>
        <p:txBody>
          <a:bodyPr wrap="square" rtlCol="0">
            <a:spAutoFit/>
          </a:bodyPr>
          <a:lstStyle/>
          <a:p>
            <a:pPr algn="ctr"/>
            <a:r>
              <a:rPr lang="en-ID" sz="5400">
                <a:solidFill>
                  <a:schemeClr val="bg2"/>
                </a:solidFill>
                <a:latin typeface="Times New Roman" panose="02020603050405020304" pitchFamily="18" charset="0"/>
                <a:ea typeface="Lato" panose="020F0502020204030203" pitchFamily="34" charset="0"/>
                <a:cs typeface="Times New Roman" panose="02020603050405020304" pitchFamily="18" charset="0"/>
              </a:rPr>
              <a:t>3</a:t>
            </a:r>
            <a:r>
              <a:rPr lang="en-ID" sz="5400" smtClean="0">
                <a:solidFill>
                  <a:schemeClr val="bg2"/>
                </a:solidFill>
                <a:latin typeface="Times New Roman" panose="02020603050405020304" pitchFamily="18" charset="0"/>
                <a:ea typeface="Lato" panose="020F0502020204030203" pitchFamily="34" charset="0"/>
                <a:cs typeface="Times New Roman" panose="02020603050405020304" pitchFamily="18" charset="0"/>
              </a:rPr>
              <a:t>. </a:t>
            </a:r>
            <a:r>
              <a:rPr lang="en-ID" sz="5400" smtClean="0">
                <a:solidFill>
                  <a:schemeClr val="bg2"/>
                </a:solidFill>
                <a:latin typeface="Times New Roman" panose="02020603050405020304" pitchFamily="18" charset="0"/>
                <a:ea typeface="Lato" panose="020F0502020204030203" pitchFamily="34" charset="0"/>
                <a:cs typeface="Times New Roman" panose="02020603050405020304" pitchFamily="18" charset="0"/>
              </a:rPr>
              <a:t>MÔ TẢ HỆ THỐNG</a:t>
            </a:r>
            <a:endParaRPr lang="en-ID" sz="5400" dirty="0">
              <a:solidFill>
                <a:schemeClr val="bg2"/>
              </a:solidFill>
              <a:latin typeface="Times New Roman" panose="02020603050405020304" pitchFamily="18" charset="0"/>
              <a:ea typeface="Lato" panose="020F0502020204030203" pitchFamily="34" charset="0"/>
              <a:cs typeface="Times New Roman" panose="02020603050405020304" pitchFamily="18" charset="0"/>
            </a:endParaRPr>
          </a:p>
        </p:txBody>
      </p:sp>
      <p:sp>
        <p:nvSpPr>
          <p:cNvPr id="7" name="TextBox 6"/>
          <p:cNvSpPr txBox="1"/>
          <p:nvPr/>
        </p:nvSpPr>
        <p:spPr>
          <a:xfrm>
            <a:off x="4396565" y="363915"/>
            <a:ext cx="7102378" cy="6555641"/>
          </a:xfrm>
          <a:prstGeom prst="rect">
            <a:avLst/>
          </a:prstGeom>
          <a:noFill/>
        </p:spPr>
        <p:txBody>
          <a:bodyPr wrap="square" rtlCol="0">
            <a:spAutoFit/>
          </a:bodyPr>
          <a:lstStyle/>
          <a:p>
            <a:pPr marL="514350" indent="-514350">
              <a:buAutoNum type="alphaLcPeriod"/>
            </a:pPr>
            <a:r>
              <a:rPr lang="en-US" sz="2800" b="1" smtClean="0">
                <a:latin typeface="Times New Roman" panose="02020603050405020304" pitchFamily="18" charset="0"/>
                <a:cs typeface="Times New Roman" panose="02020603050405020304" pitchFamily="18" charset="0"/>
              </a:rPr>
              <a:t>Hoạt động của hệ thống:</a:t>
            </a:r>
          </a:p>
          <a:p>
            <a:pPr lvl="0"/>
            <a:r>
              <a:rPr lang="en-US" sz="2800" b="1" smtClean="0">
                <a:latin typeface="Times New Roman" panose="02020603050405020304" pitchFamily="18" charset="0"/>
                <a:cs typeface="Times New Roman" panose="02020603050405020304" pitchFamily="18" charset="0"/>
              </a:rPr>
              <a:t>- </a:t>
            </a:r>
            <a:r>
              <a:rPr lang="en-US" sz="2800">
                <a:latin typeface="Times New Roman" pitchFamily="18" charset="0"/>
                <a:cs typeface="Times New Roman" pitchFamily="18" charset="0"/>
              </a:rPr>
              <a:t>Người mượn sẽ điền đầy đủ thông tin vào phiếu mượn và  gửi lại thẻ mượn cho người quản lí. Người quản lí sẽ kiểm tra thông tin trên phiếu, nếu hợp lệ sẽ kiểm tra sách và giao sách cho người </a:t>
            </a:r>
            <a:r>
              <a:rPr lang="en-US" sz="2800" smtClean="0">
                <a:latin typeface="Times New Roman" pitchFamily="18" charset="0"/>
                <a:cs typeface="Times New Roman" pitchFamily="18" charset="0"/>
              </a:rPr>
              <a:t>mượn</a:t>
            </a:r>
            <a:endParaRPr lang="en-US" sz="2800" b="1" smtClean="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  Phiếu mượn hợp lệ khi</a:t>
            </a:r>
            <a:r>
              <a:rPr lang="en-US" sz="2800" smtClean="0">
                <a:latin typeface="Times New Roman" panose="02020603050405020304" pitchFamily="18" charset="0"/>
                <a:cs typeface="Times New Roman" panose="02020603050405020304" pitchFamily="18" charset="0"/>
              </a:rPr>
              <a:t>: phiếu mượn không hết hạn, </a:t>
            </a:r>
            <a:r>
              <a:rPr lang="en-US" sz="2800">
                <a:latin typeface="Times New Roman" panose="02020603050405020304" pitchFamily="18" charset="0"/>
                <a:cs typeface="Times New Roman" panose="02020603050405020304" pitchFamily="18" charset="0"/>
              </a:rPr>
              <a:t>mssv của người mượn không bị khóa</a:t>
            </a:r>
          </a:p>
          <a:p>
            <a:r>
              <a:rPr lang="en-US" sz="2800">
                <a:latin typeface="Times New Roman" panose="02020603050405020304" pitchFamily="18" charset="0"/>
                <a:cs typeface="Times New Roman" panose="02020603050405020304" pitchFamily="18" charset="0"/>
              </a:rPr>
              <a:t>+ Phiếu mượn có ghi cụ thể thông tin ngày mượn, ngày trả, số lượng sách mượn, tên sách mượn, mã sách, tình trạng sách lúc được </a:t>
            </a:r>
            <a:r>
              <a:rPr lang="en-US" sz="2800" smtClean="0">
                <a:latin typeface="Times New Roman" pitchFamily="18" charset="0"/>
                <a:cs typeface="Times New Roman" pitchFamily="18" charset="0"/>
              </a:rPr>
              <a:t>mượn.</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 Ng quản lí kiểm tra sách trước khi giao sách cho người </a:t>
            </a:r>
            <a:r>
              <a:rPr lang="en-US" sz="2800" smtClean="0">
                <a:latin typeface="Times New Roman" panose="02020603050405020304" pitchFamily="18" charset="0"/>
                <a:cs typeface="Times New Roman" panose="02020603050405020304" pitchFamily="18" charset="0"/>
              </a:rPr>
              <a:t>mượn.</a:t>
            </a:r>
            <a:endParaRPr lang="en-US" sz="2800">
              <a:latin typeface="Times New Roman" panose="02020603050405020304" pitchFamily="18" charset="0"/>
              <a:cs typeface="Times New Roman" panose="02020603050405020304" pitchFamily="18" charset="0"/>
            </a:endParaRPr>
          </a:p>
          <a:p>
            <a:pPr marL="457200" lvl="0" indent="-457200">
              <a:buFontTx/>
              <a:buChar char="-"/>
            </a:pPr>
            <a:endParaRPr lang="en-US" sz="2800">
              <a:latin typeface="Times New Roman" panose="02020603050405020304" pitchFamily="18" charset="0"/>
              <a:cs typeface="Times New Roman" panose="02020603050405020304" pitchFamily="18" charset="0"/>
            </a:endParaRPr>
          </a:p>
          <a:p>
            <a:pPr marL="342900" indent="-342900">
              <a:buAutoNum type="alphaLcParenR"/>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74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0" dur="500"/>
                                        <p:tgtEl>
                                          <p:spTgt spid="7">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3" dur="500"/>
                                        <p:tgtEl>
                                          <p:spTgt spid="7">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randombar(horizontal)">
                                      <p:cBhvr>
                                        <p:cTn id="16"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C992A3C-EECC-4FAE-BD8A-72F9DE6C9EFD}"/>
              </a:ext>
            </a:extLst>
          </p:cNvPr>
          <p:cNvSpPr/>
          <p:nvPr/>
        </p:nvSpPr>
        <p:spPr>
          <a:xfrm>
            <a:off x="0" y="28854"/>
            <a:ext cx="3724835" cy="175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Rectangle 2">
            <a:extLst>
              <a:ext uri="{FF2B5EF4-FFF2-40B4-BE49-F238E27FC236}">
                <a16:creationId xmlns:a16="http://schemas.microsoft.com/office/drawing/2014/main" xmlns="" id="{08114E1F-C889-44ED-8FBE-923615C861C6}"/>
              </a:ext>
            </a:extLst>
          </p:cNvPr>
          <p:cNvSpPr/>
          <p:nvPr/>
        </p:nvSpPr>
        <p:spPr>
          <a:xfrm>
            <a:off x="11368316" y="3225801"/>
            <a:ext cx="130627" cy="326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xmlns="" id="{C369B9CF-2B6A-4ACB-9EAB-3CA588722B24}"/>
              </a:ext>
            </a:extLst>
          </p:cNvPr>
          <p:cNvSpPr/>
          <p:nvPr/>
        </p:nvSpPr>
        <p:spPr>
          <a:xfrm rot="5400000">
            <a:off x="10041610" y="4522615"/>
            <a:ext cx="130627" cy="326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xmlns="" id="{5314836C-7FA4-49DF-8947-1EF2F7DCFF48}"/>
              </a:ext>
            </a:extLst>
          </p:cNvPr>
          <p:cNvSpPr txBox="1"/>
          <p:nvPr/>
        </p:nvSpPr>
        <p:spPr>
          <a:xfrm>
            <a:off x="120419" y="233006"/>
            <a:ext cx="3416157" cy="1323439"/>
          </a:xfrm>
          <a:prstGeom prst="rect">
            <a:avLst/>
          </a:prstGeom>
          <a:noFill/>
        </p:spPr>
        <p:txBody>
          <a:bodyPr wrap="square" rtlCol="0">
            <a:spAutoFit/>
          </a:bodyPr>
          <a:lstStyle/>
          <a:p>
            <a:pPr algn="ctr"/>
            <a:r>
              <a:rPr lang="en-ID" sz="4000">
                <a:solidFill>
                  <a:schemeClr val="bg2"/>
                </a:solidFill>
                <a:latin typeface="Times New Roman" panose="02020603050405020304" pitchFamily="18" charset="0"/>
                <a:ea typeface="Lato" panose="020F0502020204030203" pitchFamily="34" charset="0"/>
                <a:cs typeface="Times New Roman" panose="02020603050405020304" pitchFamily="18" charset="0"/>
              </a:rPr>
              <a:t>3</a:t>
            </a:r>
            <a:r>
              <a:rPr lang="en-ID" sz="4000" smtClean="0">
                <a:solidFill>
                  <a:schemeClr val="bg2"/>
                </a:solidFill>
                <a:latin typeface="Times New Roman" panose="02020603050405020304" pitchFamily="18" charset="0"/>
                <a:ea typeface="Lato" panose="020F0502020204030203" pitchFamily="34" charset="0"/>
                <a:cs typeface="Times New Roman" panose="02020603050405020304" pitchFamily="18" charset="0"/>
              </a:rPr>
              <a:t>. </a:t>
            </a:r>
            <a:r>
              <a:rPr lang="en-ID" sz="4000" smtClean="0">
                <a:solidFill>
                  <a:schemeClr val="bg2"/>
                </a:solidFill>
                <a:latin typeface="Times New Roman" panose="02020603050405020304" pitchFamily="18" charset="0"/>
                <a:ea typeface="Lato" panose="020F0502020204030203" pitchFamily="34" charset="0"/>
                <a:cs typeface="Times New Roman" panose="02020603050405020304" pitchFamily="18" charset="0"/>
              </a:rPr>
              <a:t>MÔ TẢ HỆ THỐNG</a:t>
            </a:r>
            <a:endParaRPr lang="en-ID" sz="4000" dirty="0">
              <a:solidFill>
                <a:schemeClr val="bg2"/>
              </a:solidFill>
              <a:latin typeface="Times New Roman" panose="02020603050405020304" pitchFamily="18" charset="0"/>
              <a:ea typeface="Lato" panose="020F0502020204030203" pitchFamily="34" charset="0"/>
              <a:cs typeface="Times New Roman" panose="02020603050405020304" pitchFamily="18" charset="0"/>
            </a:endParaRPr>
          </a:p>
        </p:txBody>
      </p:sp>
      <p:sp>
        <p:nvSpPr>
          <p:cNvPr id="7" name="TextBox 6"/>
          <p:cNvSpPr txBox="1"/>
          <p:nvPr/>
        </p:nvSpPr>
        <p:spPr>
          <a:xfrm>
            <a:off x="6117807" y="144213"/>
            <a:ext cx="4750399" cy="6555641"/>
          </a:xfrm>
          <a:prstGeom prst="rect">
            <a:avLst/>
          </a:prstGeom>
          <a:noFill/>
        </p:spPr>
        <p:txBody>
          <a:bodyPr wrap="square" rtlCol="0">
            <a:spAutoFit/>
          </a:bodyPr>
          <a:lstStyle/>
          <a:p>
            <a:r>
              <a:rPr lang="en-US" sz="2800" b="1" smtClean="0">
                <a:latin typeface="Times New Roman" panose="02020603050405020304" pitchFamily="18" charset="0"/>
                <a:cs typeface="Times New Roman" panose="02020603050405020304" pitchFamily="18" charset="0"/>
              </a:rPr>
              <a:t>a. Hoạt </a:t>
            </a:r>
            <a:r>
              <a:rPr lang="en-US" sz="2800" b="1">
                <a:latin typeface="Times New Roman" panose="02020603050405020304" pitchFamily="18" charset="0"/>
                <a:cs typeface="Times New Roman" panose="02020603050405020304" pitchFamily="18" charset="0"/>
              </a:rPr>
              <a:t>động của hệ thống:</a:t>
            </a:r>
          </a:p>
          <a:p>
            <a:r>
              <a:rPr lang="en-US" sz="2800" b="1" smtClean="0">
                <a:latin typeface="Times New Roman" panose="02020603050405020304" pitchFamily="18" charset="0"/>
                <a:cs typeface="Times New Roman" panose="02020603050405020304" pitchFamily="18" charset="0"/>
              </a:rPr>
              <a:t>- </a:t>
            </a:r>
            <a:r>
              <a:rPr lang="en-US" sz="2800" smtClean="0">
                <a:latin typeface="Times New Roman" pitchFamily="18" charset="0"/>
                <a:cs typeface="Times New Roman" pitchFamily="18" charset="0"/>
              </a:rPr>
              <a:t>Khi </a:t>
            </a:r>
            <a:r>
              <a:rPr lang="en-US" sz="2800">
                <a:latin typeface="Times New Roman" pitchFamily="18" charset="0"/>
                <a:cs typeface="Times New Roman" pitchFamily="18" charset="0"/>
              </a:rPr>
              <a:t>trả sách: người mượn sẽ đưa </a:t>
            </a:r>
            <a:r>
              <a:rPr lang="en-US" sz="2800" smtClean="0">
                <a:latin typeface="Times New Roman" pitchFamily="18" charset="0"/>
                <a:cs typeface="Times New Roman" pitchFamily="18" charset="0"/>
              </a:rPr>
              <a:t>phiếu </a:t>
            </a:r>
            <a:r>
              <a:rPr lang="en-US" sz="2800">
                <a:latin typeface="Times New Roman" pitchFamily="18" charset="0"/>
                <a:cs typeface="Times New Roman" pitchFamily="18" charset="0"/>
              </a:rPr>
              <a:t>mượn cho người quản </a:t>
            </a:r>
            <a:r>
              <a:rPr lang="en-US" sz="2800" smtClean="0">
                <a:latin typeface="Times New Roman" pitchFamily="18" charset="0"/>
                <a:cs typeface="Times New Roman" pitchFamily="18" charset="0"/>
              </a:rPr>
              <a:t>lí</a:t>
            </a:r>
            <a:r>
              <a:rPr lang="en-US" sz="2800">
                <a:latin typeface="Times New Roman" pitchFamily="18" charset="0"/>
                <a:cs typeface="Times New Roman" pitchFamily="18" charset="0"/>
              </a:rPr>
              <a:t> </a:t>
            </a:r>
            <a:r>
              <a:rPr lang="en-US" sz="2800" smtClean="0">
                <a:latin typeface="Times New Roman" panose="02020603050405020304" pitchFamily="18" charset="0"/>
                <a:cs typeface="Times New Roman" panose="02020603050405020304" pitchFamily="18" charset="0"/>
              </a:rPr>
              <a:t>kiểm tra. </a:t>
            </a:r>
            <a:endParaRPr lang="en-US" sz="2800">
              <a:latin typeface="Times New Roman" panose="02020603050405020304" pitchFamily="18" charset="0"/>
              <a:cs typeface="Times New Roman" panose="02020603050405020304" pitchFamily="18" charset="0"/>
            </a:endParaRPr>
          </a:p>
          <a:p>
            <a:pPr marL="457200" lvl="0" indent="-457200">
              <a:buFontTx/>
              <a:buChar char="-"/>
            </a:pPr>
            <a:r>
              <a:rPr lang="en-US" sz="2800">
                <a:latin typeface="Times New Roman" panose="02020603050405020304" pitchFamily="18" charset="0"/>
                <a:cs typeface="Times New Roman" panose="02020603050405020304" pitchFamily="18" charset="0"/>
              </a:rPr>
              <a:t>Trả sách trể hẹn sẽ </a:t>
            </a:r>
            <a:r>
              <a:rPr lang="en-US" sz="2800" smtClean="0">
                <a:latin typeface="Times New Roman" panose="02020603050405020304" pitchFamily="18" charset="0"/>
                <a:cs typeface="Times New Roman" panose="02020603050405020304" pitchFamily="18" charset="0"/>
              </a:rPr>
              <a:t>bị phạt.</a:t>
            </a:r>
          </a:p>
          <a:p>
            <a:r>
              <a:rPr lang="en-US" sz="2800" smtClean="0">
                <a:latin typeface="Times New Roman" panose="02020603050405020304" pitchFamily="18" charset="0"/>
                <a:cs typeface="Times New Roman" panose="02020603050405020304" pitchFamily="18" charset="0"/>
              </a:rPr>
              <a:t>- Quản </a:t>
            </a:r>
            <a:r>
              <a:rPr lang="en-US" sz="2800">
                <a:latin typeface="Times New Roman" panose="02020603050405020304" pitchFamily="18" charset="0"/>
                <a:cs typeface="Times New Roman" panose="02020603050405020304" pitchFamily="18" charset="0"/>
              </a:rPr>
              <a:t>lí kho sách: mã sách, tên sách, tên tác giả, nhà</a:t>
            </a:r>
            <a:r>
              <a:rPr lang="vi-VN" sz="2800">
                <a:latin typeface="Times New Roman" pitchFamily="18" charset="0"/>
                <a:cs typeface="Times New Roman" pitchFamily="18" charset="0"/>
              </a:rPr>
              <a:t> xuất bản</a:t>
            </a:r>
            <a:r>
              <a:rPr lang="en-US" sz="2800">
                <a:latin typeface="Times New Roman" pitchFamily="18" charset="0"/>
                <a:cs typeface="Times New Roman" pitchFamily="18" charset="0"/>
              </a:rPr>
              <a:t>, năm xuất</a:t>
            </a:r>
            <a:r>
              <a:rPr lang="vi-VN" sz="2800">
                <a:latin typeface="Times New Roman" pitchFamily="18" charset="0"/>
                <a:cs typeface="Times New Roman" pitchFamily="18" charset="0"/>
              </a:rPr>
              <a:t> bản</a:t>
            </a:r>
            <a:r>
              <a:rPr lang="en-US" sz="2800">
                <a:latin typeface="Times New Roman" pitchFamily="18" charset="0"/>
                <a:cs typeface="Times New Roman" pitchFamily="18" charset="0"/>
              </a:rPr>
              <a:t>, giá, thể loại, tình trạng sách</a:t>
            </a:r>
            <a:r>
              <a:rPr lang="en-US" sz="2800" smtClean="0">
                <a:latin typeface="Times New Roman" pitchFamily="18" charset="0"/>
                <a:cs typeface="Times New Roman" pitchFamily="18" charset="0"/>
              </a:rPr>
              <a:t>. </a:t>
            </a:r>
            <a:endParaRPr lang="en-US" sz="2800">
              <a:latin typeface="Times New Roman" panose="02020603050405020304" pitchFamily="18" charset="0"/>
              <a:cs typeface="Times New Roman" panose="02020603050405020304" pitchFamily="18" charset="0"/>
            </a:endParaRPr>
          </a:p>
          <a:p>
            <a:pPr lvl="0"/>
            <a:r>
              <a:rPr lang="en-US" sz="2800" smtClean="0">
                <a:latin typeface="Times New Roman" panose="02020603050405020304" pitchFamily="18" charset="0"/>
                <a:cs typeface="Times New Roman" panose="02020603050405020304" pitchFamily="18" charset="0"/>
              </a:rPr>
              <a:t>- Quản </a:t>
            </a:r>
            <a:r>
              <a:rPr lang="en-US" sz="2800">
                <a:latin typeface="Times New Roman" panose="02020603050405020304" pitchFamily="18" charset="0"/>
                <a:cs typeface="Times New Roman" panose="02020603050405020304" pitchFamily="18" charset="0"/>
              </a:rPr>
              <a:t>lí thống kê:  số lượng sách còn lại trong kho, số lượng sách đã được mượn, số lượng đã được trả</a:t>
            </a:r>
          </a:p>
          <a:p>
            <a:pPr marL="457200" lvl="0" indent="-457200">
              <a:buFontTx/>
              <a:buChar char="-"/>
            </a:pPr>
            <a:endParaRPr lang="en-US" sz="2800">
              <a:latin typeface="Times New Roman" panose="02020603050405020304" pitchFamily="18" charset="0"/>
              <a:cs typeface="Times New Roman" panose="02020603050405020304" pitchFamily="18" charset="0"/>
            </a:endParaRPr>
          </a:p>
          <a:p>
            <a:pPr marL="342900" indent="-342900">
              <a:buAutoNum type="alphaLcParenR"/>
            </a:pPr>
            <a:endParaRPr lang="en-US" sz="28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19" y="1992611"/>
            <a:ext cx="5997388" cy="4546287"/>
          </a:xfrm>
          <a:prstGeom prst="rect">
            <a:avLst/>
          </a:prstGeom>
        </p:spPr>
      </p:pic>
    </p:spTree>
    <p:extLst>
      <p:ext uri="{BB962C8B-B14F-4D97-AF65-F5344CB8AC3E}">
        <p14:creationId xmlns:p14="http://schemas.microsoft.com/office/powerpoint/2010/main" val="1502123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693577611"/>
              </p:ext>
            </p:extLst>
          </p:nvPr>
        </p:nvGraphicFramePr>
        <p:xfrm>
          <a:off x="-1" y="551329"/>
          <a:ext cx="12192000" cy="6306677"/>
        </p:xfrm>
        <a:graphic>
          <a:graphicData uri="http://schemas.openxmlformats.org/drawingml/2006/table">
            <a:tbl>
              <a:tblPr firstRow="1" bandRow="1">
                <a:tableStyleId>{BC89EF96-8CEA-46FF-86C4-4CE0E7609802}</a:tableStyleId>
              </a:tblPr>
              <a:tblGrid>
                <a:gridCol w="4064000"/>
                <a:gridCol w="4064000"/>
                <a:gridCol w="4064000"/>
              </a:tblGrid>
              <a:tr h="387471">
                <a:tc>
                  <a:txBody>
                    <a:bodyPr/>
                    <a:lstStyle/>
                    <a:p>
                      <a:r>
                        <a:rPr lang="en-US" smtClean="0"/>
                        <a:t>CHỨC</a:t>
                      </a:r>
                      <a:r>
                        <a:rPr lang="en-US" baseline="0" smtClean="0"/>
                        <a:t> NĂNG CHI TIẾT</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t>NHÓM</a:t>
                      </a:r>
                      <a:r>
                        <a:rPr lang="en-US" baseline="0" smtClean="0"/>
                        <a:t> LẦN 1</a:t>
                      </a:r>
                      <a:endParaRPr lang="en-US">
                        <a:latin typeface="Times New Roman" panose="02020603050405020304" pitchFamily="18" charset="0"/>
                        <a:cs typeface="Times New Roman" panose="02020603050405020304" pitchFamily="18" charset="0"/>
                      </a:endParaRPr>
                    </a:p>
                  </a:txBody>
                  <a:tcPr/>
                </a:tc>
                <a:tc>
                  <a:txBody>
                    <a:bodyPr/>
                    <a:lstStyle/>
                    <a:p>
                      <a:r>
                        <a:rPr lang="en-US" smtClean="0"/>
                        <a:t>NHÓM</a:t>
                      </a:r>
                      <a:r>
                        <a:rPr lang="en-US" baseline="0" smtClean="0"/>
                        <a:t> LẦN 2</a:t>
                      </a:r>
                      <a:endParaRPr lang="en-US">
                        <a:latin typeface="Times New Roman" panose="02020603050405020304" pitchFamily="18" charset="0"/>
                        <a:cs typeface="Times New Roman" panose="02020603050405020304" pitchFamily="18" charset="0"/>
                      </a:endParaRPr>
                    </a:p>
                  </a:txBody>
                  <a:tcPr/>
                </a:tc>
              </a:tr>
              <a:tr h="428928">
                <a:tc>
                  <a:txBody>
                    <a:bodyPr/>
                    <a:lstStyle/>
                    <a:p>
                      <a:r>
                        <a:rPr lang="en-US" sz="2000" smtClean="0">
                          <a:latin typeface="Times New Roman" panose="02020603050405020304" pitchFamily="18" charset="0"/>
                          <a:cs typeface="Times New Roman" panose="02020603050405020304" pitchFamily="18" charset="0"/>
                        </a:rPr>
                        <a:t>1. Mã</a:t>
                      </a:r>
                      <a:r>
                        <a:rPr lang="en-US" sz="2000" baseline="0" smtClean="0">
                          <a:latin typeface="Times New Roman" panose="02020603050405020304" pitchFamily="18" charset="0"/>
                          <a:cs typeface="Times New Roman" panose="02020603050405020304" pitchFamily="18" charset="0"/>
                        </a:rPr>
                        <a:t> nhân viên</a:t>
                      </a:r>
                      <a:endParaRPr lang="en-US" sz="2000">
                        <a:latin typeface="Times New Roman" panose="02020603050405020304" pitchFamily="18" charset="0"/>
                        <a:cs typeface="Times New Roman" panose="02020603050405020304" pitchFamily="18" charset="0"/>
                      </a:endParaRPr>
                    </a:p>
                  </a:txBody>
                  <a:tcPr/>
                </a:tc>
                <a:tc rowSpan="3">
                  <a:txBody>
                    <a:bodyPr/>
                    <a:lstStyle/>
                    <a:p>
                      <a:pPr lvl="1" algn="ctr"/>
                      <a:r>
                        <a:rPr lang="en-US" sz="2400" smtClean="0">
                          <a:latin typeface="Times New Roman" panose="02020603050405020304" pitchFamily="18" charset="0"/>
                          <a:cs typeface="Times New Roman" panose="02020603050405020304" pitchFamily="18" charset="0"/>
                        </a:rPr>
                        <a:t>Quản</a:t>
                      </a:r>
                      <a:r>
                        <a:rPr lang="en-US" sz="2400" baseline="0" smtClean="0">
                          <a:latin typeface="Times New Roman" panose="02020603050405020304" pitchFamily="18" charset="0"/>
                          <a:cs typeface="Times New Roman" panose="02020603050405020304" pitchFamily="18" charset="0"/>
                        </a:rPr>
                        <a:t> lý nhân viên</a:t>
                      </a:r>
                      <a:endParaRPr lang="en-US" sz="2400">
                        <a:latin typeface="Times New Roman" panose="02020603050405020304" pitchFamily="18" charset="0"/>
                        <a:cs typeface="Times New Roman" panose="02020603050405020304" pitchFamily="18" charset="0"/>
                      </a:endParaRPr>
                    </a:p>
                  </a:txBody>
                  <a:tcPr anchor="ctr"/>
                </a:tc>
                <a:tc rowSpan="13">
                  <a:txBody>
                    <a:bodyPr/>
                    <a:lstStyle/>
                    <a:p>
                      <a:pPr algn="ctr"/>
                      <a:r>
                        <a:rPr lang="en-US" sz="3200" smtClean="0">
                          <a:latin typeface="Times New Roman" panose="02020603050405020304" pitchFamily="18" charset="0"/>
                          <a:cs typeface="Times New Roman" panose="02020603050405020304" pitchFamily="18" charset="0"/>
                        </a:rPr>
                        <a:t>Quản</a:t>
                      </a:r>
                      <a:r>
                        <a:rPr lang="en-US" sz="3200" baseline="0" smtClean="0">
                          <a:latin typeface="Times New Roman" panose="02020603050405020304" pitchFamily="18" charset="0"/>
                          <a:cs typeface="Times New Roman" panose="02020603050405020304" pitchFamily="18" charset="0"/>
                        </a:rPr>
                        <a:t> lý thư viện</a:t>
                      </a:r>
                      <a:endParaRPr lang="en-US" sz="3200">
                        <a:latin typeface="Times New Roman" panose="02020603050405020304" pitchFamily="18" charset="0"/>
                        <a:cs typeface="Times New Roman" panose="02020603050405020304" pitchFamily="18" charset="0"/>
                      </a:endParaRPr>
                    </a:p>
                  </a:txBody>
                  <a:tcPr anchor="ctr"/>
                </a:tc>
              </a:tr>
              <a:tr h="428928">
                <a:tc>
                  <a:txBody>
                    <a:bodyPr/>
                    <a:lstStyle/>
                    <a:p>
                      <a:r>
                        <a:rPr lang="en-US" sz="2000" smtClean="0">
                          <a:latin typeface="Times New Roman" panose="02020603050405020304" pitchFamily="18" charset="0"/>
                          <a:cs typeface="Times New Roman" panose="02020603050405020304" pitchFamily="18" charset="0"/>
                        </a:rPr>
                        <a:t>2. Thông</a:t>
                      </a:r>
                      <a:r>
                        <a:rPr lang="en-US" sz="2000" baseline="0" smtClean="0">
                          <a:latin typeface="Times New Roman" panose="02020603050405020304" pitchFamily="18" charset="0"/>
                          <a:cs typeface="Times New Roman" panose="02020603050405020304" pitchFamily="18" charset="0"/>
                        </a:rPr>
                        <a:t> tin nhân viên</a:t>
                      </a:r>
                      <a:endParaRPr lang="en-US" sz="200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vMerge="1">
                  <a:txBody>
                    <a:bodyPr/>
                    <a:lstStyle/>
                    <a:p>
                      <a:endParaRPr lang="en-US">
                        <a:latin typeface="Times New Roman" panose="02020603050405020304" pitchFamily="18" charset="0"/>
                        <a:cs typeface="Times New Roman" panose="02020603050405020304" pitchFamily="18" charset="0"/>
                      </a:endParaRPr>
                    </a:p>
                  </a:txBody>
                  <a:tcPr/>
                </a:tc>
              </a:tr>
              <a:tr h="428928">
                <a:tc>
                  <a:txBody>
                    <a:bodyPr/>
                    <a:lstStyle/>
                    <a:p>
                      <a:r>
                        <a:rPr lang="en-US" sz="2000" smtClean="0">
                          <a:latin typeface="Times New Roman" panose="02020603050405020304" pitchFamily="18" charset="0"/>
                          <a:cs typeface="Times New Roman" panose="02020603050405020304" pitchFamily="18" charset="0"/>
                        </a:rPr>
                        <a:t>3. Chức</a:t>
                      </a:r>
                      <a:r>
                        <a:rPr lang="en-US" sz="2000" baseline="0" smtClean="0">
                          <a:latin typeface="Times New Roman" panose="02020603050405020304" pitchFamily="18" charset="0"/>
                          <a:cs typeface="Times New Roman" panose="02020603050405020304" pitchFamily="18" charset="0"/>
                        </a:rPr>
                        <a:t> vụ</a:t>
                      </a:r>
                      <a:endParaRPr lang="en-US" sz="200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vMerge="1">
                  <a:txBody>
                    <a:bodyPr/>
                    <a:lstStyle/>
                    <a:p>
                      <a:endParaRPr lang="en-US">
                        <a:latin typeface="Times New Roman" panose="02020603050405020304" pitchFamily="18" charset="0"/>
                        <a:cs typeface="Times New Roman" panose="02020603050405020304" pitchFamily="18" charset="0"/>
                      </a:endParaRPr>
                    </a:p>
                  </a:txBody>
                  <a:tcPr/>
                </a:tc>
              </a:tr>
              <a:tr h="428928">
                <a:tc>
                  <a:txBody>
                    <a:bodyPr/>
                    <a:lstStyle/>
                    <a:p>
                      <a:r>
                        <a:rPr lang="en-US" sz="2000" smtClean="0">
                          <a:latin typeface="Times New Roman" panose="02020603050405020304" pitchFamily="18" charset="0"/>
                          <a:cs typeface="Times New Roman" panose="02020603050405020304" pitchFamily="18" charset="0"/>
                        </a:rPr>
                        <a:t>4. Kiểm</a:t>
                      </a:r>
                      <a:r>
                        <a:rPr lang="en-US" sz="2000" baseline="0" smtClean="0">
                          <a:latin typeface="Times New Roman" panose="02020603050405020304" pitchFamily="18" charset="0"/>
                          <a:cs typeface="Times New Roman" panose="02020603050405020304" pitchFamily="18" charset="0"/>
                        </a:rPr>
                        <a:t> tra phiếu mượn</a:t>
                      </a:r>
                      <a:endParaRPr lang="en-US" sz="2000">
                        <a:latin typeface="Times New Roman" panose="02020603050405020304" pitchFamily="18" charset="0"/>
                        <a:cs typeface="Times New Roman" panose="02020603050405020304" pitchFamily="18" charset="0"/>
                      </a:endParaRPr>
                    </a:p>
                  </a:txBody>
                  <a:tcPr/>
                </a:tc>
                <a:tc rowSpan="2">
                  <a:txBody>
                    <a:bodyPr/>
                    <a:lstStyle/>
                    <a:p>
                      <a:pPr algn="ctr"/>
                      <a:r>
                        <a:rPr lang="en-US" sz="2400" smtClean="0">
                          <a:latin typeface="Times New Roman" panose="02020603050405020304" pitchFamily="18" charset="0"/>
                          <a:cs typeface="Times New Roman" panose="02020603050405020304" pitchFamily="18" charset="0"/>
                        </a:rPr>
                        <a:t>Quản</a:t>
                      </a:r>
                      <a:r>
                        <a:rPr lang="en-US" sz="2400" baseline="0" smtClean="0">
                          <a:latin typeface="Times New Roman" panose="02020603050405020304" pitchFamily="18" charset="0"/>
                          <a:cs typeface="Times New Roman" panose="02020603050405020304" pitchFamily="18" charset="0"/>
                        </a:rPr>
                        <a:t> lý người đọc</a:t>
                      </a:r>
                      <a:endParaRPr lang="en-US" sz="2400">
                        <a:latin typeface="Times New Roman" panose="02020603050405020304" pitchFamily="18" charset="0"/>
                        <a:cs typeface="Times New Roman" panose="02020603050405020304" pitchFamily="18" charset="0"/>
                      </a:endParaRPr>
                    </a:p>
                  </a:txBody>
                  <a:tcPr anchor="ctr"/>
                </a:tc>
                <a:tc vMerge="1">
                  <a:txBody>
                    <a:bodyPr/>
                    <a:lstStyle/>
                    <a:p>
                      <a:endParaRPr lang="en-US">
                        <a:latin typeface="Times New Roman" panose="02020603050405020304" pitchFamily="18" charset="0"/>
                        <a:cs typeface="Times New Roman" panose="02020603050405020304" pitchFamily="18" charset="0"/>
                      </a:endParaRPr>
                    </a:p>
                  </a:txBody>
                  <a:tcPr/>
                </a:tc>
              </a:tr>
              <a:tr h="772070">
                <a:tc>
                  <a:txBody>
                    <a:bodyPr/>
                    <a:lstStyle/>
                    <a:p>
                      <a:r>
                        <a:rPr lang="en-US" sz="2000" smtClean="0">
                          <a:latin typeface="Times New Roman" panose="02020603050405020304" pitchFamily="18" charset="0"/>
                          <a:cs typeface="Times New Roman" panose="02020603050405020304" pitchFamily="18" charset="0"/>
                        </a:rPr>
                        <a:t>5. Kiểm</a:t>
                      </a:r>
                      <a:r>
                        <a:rPr lang="en-US" sz="2000" baseline="0" smtClean="0">
                          <a:latin typeface="Times New Roman" panose="02020603050405020304" pitchFamily="18" charset="0"/>
                          <a:cs typeface="Times New Roman" panose="02020603050405020304" pitchFamily="18" charset="0"/>
                        </a:rPr>
                        <a:t> tra thông tin người đọc</a:t>
                      </a:r>
                      <a:endParaRPr lang="en-US" sz="2000">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r>
              <a:tr h="428928">
                <a:tc>
                  <a:txBody>
                    <a:bodyPr/>
                    <a:lstStyle/>
                    <a:p>
                      <a:r>
                        <a:rPr lang="en-US" sz="2000" smtClean="0">
                          <a:latin typeface="Times New Roman" panose="02020603050405020304" pitchFamily="18" charset="0"/>
                          <a:cs typeface="Times New Roman" panose="02020603050405020304" pitchFamily="18" charset="0"/>
                        </a:rPr>
                        <a:t>6. Mã</a:t>
                      </a:r>
                      <a:r>
                        <a:rPr lang="en-US" sz="2000" baseline="0" smtClean="0">
                          <a:latin typeface="Times New Roman" panose="02020603050405020304" pitchFamily="18" charset="0"/>
                          <a:cs typeface="Times New Roman" panose="02020603050405020304" pitchFamily="18" charset="0"/>
                        </a:rPr>
                        <a:t> sách</a:t>
                      </a:r>
                      <a:endParaRPr lang="en-US" sz="2000">
                        <a:latin typeface="Times New Roman" panose="02020603050405020304" pitchFamily="18" charset="0"/>
                        <a:cs typeface="Times New Roman" panose="02020603050405020304" pitchFamily="18" charset="0"/>
                      </a:endParaRPr>
                    </a:p>
                  </a:txBody>
                  <a:tcPr/>
                </a:tc>
                <a:tc rowSpan="8">
                  <a:txBody>
                    <a:bodyPr/>
                    <a:lstStyle/>
                    <a:p>
                      <a:pPr algn="ctr"/>
                      <a:r>
                        <a:rPr lang="en-US" sz="2800" smtClean="0">
                          <a:latin typeface="Times New Roman" panose="02020603050405020304" pitchFamily="18" charset="0"/>
                          <a:cs typeface="Times New Roman" panose="02020603050405020304" pitchFamily="18" charset="0"/>
                        </a:rPr>
                        <a:t>Quản</a:t>
                      </a:r>
                      <a:r>
                        <a:rPr lang="en-US" sz="2800" baseline="0" smtClean="0">
                          <a:latin typeface="Times New Roman" panose="02020603050405020304" pitchFamily="18" charset="0"/>
                          <a:cs typeface="Times New Roman" panose="02020603050405020304" pitchFamily="18" charset="0"/>
                        </a:rPr>
                        <a:t> lý kho sách</a:t>
                      </a:r>
                      <a:endParaRPr lang="en-US" sz="2800">
                        <a:latin typeface="Times New Roman" panose="02020603050405020304" pitchFamily="18" charset="0"/>
                        <a:cs typeface="Times New Roman" panose="02020603050405020304" pitchFamily="18" charset="0"/>
                      </a:endParaRPr>
                    </a:p>
                  </a:txBody>
                  <a:tcPr anchor="ctr"/>
                </a:tc>
                <a:tc vMerge="1">
                  <a:txBody>
                    <a:bodyPr/>
                    <a:lstStyle/>
                    <a:p>
                      <a:endParaRPr lang="en-US">
                        <a:latin typeface="Times New Roman" panose="02020603050405020304" pitchFamily="18" charset="0"/>
                        <a:cs typeface="Times New Roman" panose="02020603050405020304" pitchFamily="18" charset="0"/>
                      </a:endParaRPr>
                    </a:p>
                  </a:txBody>
                  <a:tcPr/>
                </a:tc>
              </a:tr>
              <a:tr h="428928">
                <a:tc>
                  <a:txBody>
                    <a:bodyPr/>
                    <a:lstStyle/>
                    <a:p>
                      <a:r>
                        <a:rPr lang="en-US" sz="2000" smtClean="0">
                          <a:latin typeface="Times New Roman" panose="02020603050405020304" pitchFamily="18" charset="0"/>
                          <a:cs typeface="Times New Roman" panose="02020603050405020304" pitchFamily="18" charset="0"/>
                        </a:rPr>
                        <a:t>7. Tên</a:t>
                      </a:r>
                      <a:r>
                        <a:rPr lang="en-US" sz="2000" baseline="0" smtClean="0">
                          <a:latin typeface="Times New Roman" panose="02020603050405020304" pitchFamily="18" charset="0"/>
                          <a:cs typeface="Times New Roman" panose="02020603050405020304" pitchFamily="18" charset="0"/>
                        </a:rPr>
                        <a:t> sách</a:t>
                      </a:r>
                      <a:endParaRPr lang="en-US" sz="2000">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r>
              <a:tr h="428928">
                <a:tc>
                  <a:txBody>
                    <a:bodyPr/>
                    <a:lstStyle/>
                    <a:p>
                      <a:r>
                        <a:rPr lang="en-US" sz="2000" smtClean="0">
                          <a:latin typeface="Times New Roman" panose="02020603050405020304" pitchFamily="18" charset="0"/>
                          <a:cs typeface="Times New Roman" panose="02020603050405020304" pitchFamily="18" charset="0"/>
                        </a:rPr>
                        <a:t>8. Loại</a:t>
                      </a:r>
                      <a:r>
                        <a:rPr lang="en-US" sz="2000" baseline="0" smtClean="0">
                          <a:latin typeface="Times New Roman" panose="02020603050405020304" pitchFamily="18" charset="0"/>
                          <a:cs typeface="Times New Roman" panose="02020603050405020304" pitchFamily="18" charset="0"/>
                        </a:rPr>
                        <a:t> sách</a:t>
                      </a:r>
                      <a:endParaRPr lang="en-US" sz="2000">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r>
              <a:tr h="428928">
                <a:tc>
                  <a:txBody>
                    <a:bodyPr/>
                    <a:lstStyle/>
                    <a:p>
                      <a:r>
                        <a:rPr lang="en-US" sz="2000" smtClean="0">
                          <a:latin typeface="Times New Roman" panose="02020603050405020304" pitchFamily="18" charset="0"/>
                          <a:cs typeface="Times New Roman" panose="02020603050405020304" pitchFamily="18" charset="0"/>
                        </a:rPr>
                        <a:t>9. Tên</a:t>
                      </a:r>
                      <a:r>
                        <a:rPr lang="en-US" sz="2000" baseline="0" smtClean="0">
                          <a:latin typeface="Times New Roman" panose="02020603050405020304" pitchFamily="18" charset="0"/>
                          <a:cs typeface="Times New Roman" panose="02020603050405020304" pitchFamily="18" charset="0"/>
                        </a:rPr>
                        <a:t> tác giả</a:t>
                      </a:r>
                      <a:endParaRPr lang="en-US" sz="2000">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r>
              <a:tr h="428928">
                <a:tc>
                  <a:txBody>
                    <a:bodyPr/>
                    <a:lstStyle/>
                    <a:p>
                      <a:r>
                        <a:rPr lang="en-US" sz="2000" smtClean="0">
                          <a:latin typeface="Times New Roman" panose="02020603050405020304" pitchFamily="18" charset="0"/>
                          <a:cs typeface="Times New Roman" panose="02020603050405020304" pitchFamily="18" charset="0"/>
                        </a:rPr>
                        <a:t>10. Nhà</a:t>
                      </a:r>
                      <a:r>
                        <a:rPr lang="en-US" sz="2000" baseline="0" smtClean="0">
                          <a:latin typeface="Times New Roman" panose="02020603050405020304" pitchFamily="18" charset="0"/>
                          <a:cs typeface="Times New Roman" panose="02020603050405020304" pitchFamily="18" charset="0"/>
                        </a:rPr>
                        <a:t> xuất bản</a:t>
                      </a:r>
                      <a:endParaRPr lang="en-US" sz="2000">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r>
              <a:tr h="428928">
                <a:tc>
                  <a:txBody>
                    <a:bodyPr/>
                    <a:lstStyle/>
                    <a:p>
                      <a:r>
                        <a:rPr lang="en-US" sz="2000" smtClean="0">
                          <a:latin typeface="Times New Roman" panose="02020603050405020304" pitchFamily="18" charset="0"/>
                          <a:cs typeface="Times New Roman" panose="02020603050405020304" pitchFamily="18" charset="0"/>
                        </a:rPr>
                        <a:t>11. Thể</a:t>
                      </a:r>
                      <a:r>
                        <a:rPr lang="en-US" sz="2000" baseline="0" smtClean="0">
                          <a:latin typeface="Times New Roman" panose="02020603050405020304" pitchFamily="18" charset="0"/>
                          <a:cs typeface="Times New Roman" panose="02020603050405020304" pitchFamily="18" charset="0"/>
                        </a:rPr>
                        <a:t> loại</a:t>
                      </a:r>
                      <a:endParaRPr lang="en-US" sz="2000">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r>
              <a:tr h="428928">
                <a:tc>
                  <a:txBody>
                    <a:bodyPr/>
                    <a:lstStyle/>
                    <a:p>
                      <a:r>
                        <a:rPr lang="en-US" sz="2000" smtClean="0">
                          <a:latin typeface="Times New Roman" panose="02020603050405020304" pitchFamily="18" charset="0"/>
                          <a:cs typeface="Times New Roman" panose="02020603050405020304" pitchFamily="18" charset="0"/>
                        </a:rPr>
                        <a:t>12. Giá</a:t>
                      </a:r>
                      <a:endParaRPr lang="en-US" sz="2000">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r>
              <a:tr h="428928">
                <a:tc>
                  <a:txBody>
                    <a:bodyPr/>
                    <a:lstStyle/>
                    <a:p>
                      <a:r>
                        <a:rPr lang="en-US" sz="2000" smtClean="0">
                          <a:latin typeface="Times New Roman" panose="02020603050405020304" pitchFamily="18" charset="0"/>
                          <a:cs typeface="Times New Roman" panose="02020603050405020304" pitchFamily="18" charset="0"/>
                        </a:rPr>
                        <a:t>13. Tình</a:t>
                      </a:r>
                      <a:r>
                        <a:rPr lang="en-US" sz="2000" baseline="0" smtClean="0">
                          <a:latin typeface="Times New Roman" panose="02020603050405020304" pitchFamily="18" charset="0"/>
                          <a:cs typeface="Times New Roman" panose="02020603050405020304" pitchFamily="18" charset="0"/>
                        </a:rPr>
                        <a:t> trạng sách</a:t>
                      </a:r>
                      <a:endParaRPr lang="en-US" sz="2000">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c vMerge="1">
                  <a:txBody>
                    <a:bodyPr/>
                    <a:lstStyle/>
                    <a:p>
                      <a:endParaRPr lang="en-US">
                        <a:latin typeface="Times New Roman" panose="02020603050405020304" pitchFamily="18" charset="0"/>
                        <a:cs typeface="Times New Roman" panose="02020603050405020304" pitchFamily="18" charset="0"/>
                      </a:endParaRPr>
                    </a:p>
                  </a:txBody>
                  <a:tcPr/>
                </a:tc>
              </a:tr>
            </a:tbl>
          </a:graphicData>
        </a:graphic>
      </p:graphicFrame>
      <p:sp>
        <p:nvSpPr>
          <p:cNvPr id="12" name="TextBox 11"/>
          <p:cNvSpPr txBox="1"/>
          <p:nvPr/>
        </p:nvSpPr>
        <p:spPr>
          <a:xfrm>
            <a:off x="161365" y="0"/>
            <a:ext cx="11430000" cy="738664"/>
          </a:xfrm>
          <a:prstGeom prst="rect">
            <a:avLst/>
          </a:prstGeom>
          <a:noFill/>
        </p:spPr>
        <p:txBody>
          <a:bodyPr wrap="square" rtlCol="0">
            <a:spAutoFit/>
          </a:bodyPr>
          <a:lstStyle/>
          <a:p>
            <a:r>
              <a:rPr lang="en-US" sz="2000" b="1" smtClean="0">
                <a:latin typeface="Times New Roman" panose="02020603050405020304" pitchFamily="18" charset="0"/>
                <a:cs typeface="Times New Roman" panose="02020603050405020304" pitchFamily="18" charset="0"/>
              </a:rPr>
              <a:t>b. Chức năng của hệ thống: CÁC </a:t>
            </a:r>
            <a:r>
              <a:rPr lang="en-US" sz="2000" b="1">
                <a:latin typeface="Times New Roman" panose="02020603050405020304" pitchFamily="18" charset="0"/>
                <a:cs typeface="Times New Roman" panose="02020603050405020304" pitchFamily="18" charset="0"/>
              </a:rPr>
              <a:t>NHÓM CHỨC NĂNG THEO PHƯƠNG PHÁP TỪ DƯỚI LÊN</a:t>
            </a:r>
          </a:p>
          <a:p>
            <a:endParaRPr lang="en-US" sz="2200"/>
          </a:p>
        </p:txBody>
      </p:sp>
    </p:spTree>
    <p:extLst>
      <p:ext uri="{BB962C8B-B14F-4D97-AF65-F5344CB8AC3E}">
        <p14:creationId xmlns:p14="http://schemas.microsoft.com/office/powerpoint/2010/main" val="3635570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4411177"/>
              </p:ext>
            </p:extLst>
          </p:nvPr>
        </p:nvGraphicFramePr>
        <p:xfrm>
          <a:off x="113730" y="-4"/>
          <a:ext cx="12078270" cy="6728345"/>
        </p:xfrm>
        <a:graphic>
          <a:graphicData uri="http://schemas.openxmlformats.org/drawingml/2006/table">
            <a:tbl>
              <a:tblPr firstRow="1" bandRow="1">
                <a:tableStyleId>{BC89EF96-8CEA-46FF-86C4-4CE0E7609802}</a:tableStyleId>
              </a:tblPr>
              <a:tblGrid>
                <a:gridCol w="4026090"/>
                <a:gridCol w="4026090"/>
                <a:gridCol w="4026090"/>
              </a:tblGrid>
              <a:tr h="395785">
                <a:tc>
                  <a:txBody>
                    <a:bodyPr/>
                    <a:lstStyle/>
                    <a:p>
                      <a:r>
                        <a:rPr lang="en-US" i="0" smtClean="0">
                          <a:latin typeface="Times New Roman" panose="02020603050405020304" pitchFamily="18" charset="0"/>
                          <a:cs typeface="Times New Roman" panose="02020603050405020304" pitchFamily="18" charset="0"/>
                        </a:rPr>
                        <a:t>CHỨC</a:t>
                      </a:r>
                      <a:r>
                        <a:rPr lang="en-US" i="0" baseline="0" smtClean="0">
                          <a:latin typeface="Times New Roman" panose="02020603050405020304" pitchFamily="18" charset="0"/>
                          <a:cs typeface="Times New Roman" panose="02020603050405020304" pitchFamily="18" charset="0"/>
                        </a:rPr>
                        <a:t> NĂNG CHI TIẾT</a:t>
                      </a:r>
                      <a:endParaRPr lang="en-US" i="0">
                        <a:latin typeface="Times New Roman" panose="02020603050405020304" pitchFamily="18" charset="0"/>
                        <a:cs typeface="Times New Roman" panose="02020603050405020304" pitchFamily="18" charset="0"/>
                      </a:endParaRPr>
                    </a:p>
                  </a:txBody>
                  <a:tcPr/>
                </a:tc>
                <a:tc>
                  <a:txBody>
                    <a:bodyPr/>
                    <a:lstStyle/>
                    <a:p>
                      <a:r>
                        <a:rPr lang="en-US" i="0" smtClean="0">
                          <a:latin typeface="Times New Roman" panose="02020603050405020304" pitchFamily="18" charset="0"/>
                          <a:cs typeface="Times New Roman" panose="02020603050405020304" pitchFamily="18" charset="0"/>
                        </a:rPr>
                        <a:t>NHÓM</a:t>
                      </a:r>
                      <a:r>
                        <a:rPr lang="en-US" i="0" baseline="0" smtClean="0">
                          <a:latin typeface="Times New Roman" panose="02020603050405020304" pitchFamily="18" charset="0"/>
                          <a:cs typeface="Times New Roman" panose="02020603050405020304" pitchFamily="18" charset="0"/>
                        </a:rPr>
                        <a:t> LẦN 1</a:t>
                      </a:r>
                      <a:endParaRPr lang="en-US" i="0">
                        <a:latin typeface="Times New Roman" panose="02020603050405020304" pitchFamily="18" charset="0"/>
                        <a:cs typeface="Times New Roman" panose="02020603050405020304" pitchFamily="18" charset="0"/>
                      </a:endParaRPr>
                    </a:p>
                  </a:txBody>
                  <a:tcPr/>
                </a:tc>
                <a:tc>
                  <a:txBody>
                    <a:bodyPr/>
                    <a:lstStyle/>
                    <a:p>
                      <a:r>
                        <a:rPr lang="en-US" i="0" smtClean="0">
                          <a:latin typeface="Times New Roman" panose="02020603050405020304" pitchFamily="18" charset="0"/>
                          <a:cs typeface="Times New Roman" panose="02020603050405020304" pitchFamily="18" charset="0"/>
                        </a:rPr>
                        <a:t>NHÓM</a:t>
                      </a:r>
                      <a:r>
                        <a:rPr lang="en-US" i="0" baseline="0" smtClean="0">
                          <a:latin typeface="Times New Roman" panose="02020603050405020304" pitchFamily="18" charset="0"/>
                          <a:cs typeface="Times New Roman" panose="02020603050405020304" pitchFamily="18" charset="0"/>
                        </a:rPr>
                        <a:t> LẦN 2</a:t>
                      </a:r>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14. Tra cứu</a:t>
                      </a:r>
                      <a:r>
                        <a:rPr lang="en-US" i="0" baseline="0" smtClean="0">
                          <a:latin typeface="Times New Roman" panose="02020603050405020304" pitchFamily="18" charset="0"/>
                          <a:cs typeface="Times New Roman" panose="02020603050405020304" pitchFamily="18" charset="0"/>
                        </a:rPr>
                        <a:t> thông tin sách</a:t>
                      </a:r>
                      <a:endParaRPr lang="en-US" i="0">
                        <a:latin typeface="Times New Roman" panose="02020603050405020304" pitchFamily="18" charset="0"/>
                        <a:cs typeface="Times New Roman" panose="02020603050405020304" pitchFamily="18" charset="0"/>
                      </a:endParaRPr>
                    </a:p>
                  </a:txBody>
                  <a:tcPr/>
                </a:tc>
                <a:tc rowSpan="5">
                  <a:txBody>
                    <a:bodyPr/>
                    <a:lstStyle/>
                    <a:p>
                      <a:pPr algn="ctr"/>
                      <a:r>
                        <a:rPr lang="en-US" sz="2400" i="0" smtClean="0">
                          <a:latin typeface="Times New Roman" panose="02020603050405020304" pitchFamily="18" charset="0"/>
                          <a:cs typeface="Times New Roman" panose="02020603050405020304" pitchFamily="18" charset="0"/>
                        </a:rPr>
                        <a:t>Quản</a:t>
                      </a:r>
                      <a:r>
                        <a:rPr lang="en-US" sz="2400" i="0" baseline="0" smtClean="0">
                          <a:latin typeface="Times New Roman" panose="02020603050405020304" pitchFamily="18" charset="0"/>
                          <a:cs typeface="Times New Roman" panose="02020603050405020304" pitchFamily="18" charset="0"/>
                        </a:rPr>
                        <a:t> lý mượn sách</a:t>
                      </a:r>
                      <a:endParaRPr lang="en-US" sz="2400" i="0">
                        <a:latin typeface="Times New Roman" panose="02020603050405020304" pitchFamily="18" charset="0"/>
                        <a:cs typeface="Times New Roman" panose="02020603050405020304" pitchFamily="18" charset="0"/>
                      </a:endParaRPr>
                    </a:p>
                  </a:txBody>
                  <a:tcPr anchor="ctr"/>
                </a:tc>
                <a:tc rowSpan="16">
                  <a:txBody>
                    <a:bodyPr/>
                    <a:lstStyle/>
                    <a:p>
                      <a:pPr algn="ctr"/>
                      <a:r>
                        <a:rPr lang="en-US" sz="2400" i="0" kern="1200" smtClean="0">
                          <a:solidFill>
                            <a:schemeClr val="tx1"/>
                          </a:solidFill>
                          <a:effectLst/>
                          <a:latin typeface="Times New Roman" panose="02020603050405020304" pitchFamily="18" charset="0"/>
                          <a:ea typeface="+mn-ea"/>
                          <a:cs typeface="Times New Roman" panose="02020603050405020304" pitchFamily="18" charset="0"/>
                        </a:rPr>
                        <a:t>QUẢN LÍ THƯ VIỆN</a:t>
                      </a:r>
                      <a:endParaRPr lang="en-US" sz="2400" i="0">
                        <a:latin typeface="Times New Roman" panose="02020603050405020304" pitchFamily="18" charset="0"/>
                        <a:cs typeface="Times New Roman" panose="02020603050405020304" pitchFamily="18" charset="0"/>
                      </a:endParaRPr>
                    </a:p>
                  </a:txBody>
                  <a:tcPr anchor="ctr"/>
                </a:tc>
              </a:tr>
              <a:tr h="395785">
                <a:tc>
                  <a:txBody>
                    <a:bodyPr/>
                    <a:lstStyle/>
                    <a:p>
                      <a:r>
                        <a:rPr lang="en-US" i="0" smtClean="0">
                          <a:latin typeface="Times New Roman" panose="02020603050405020304" pitchFamily="18" charset="0"/>
                          <a:cs typeface="Times New Roman" panose="02020603050405020304" pitchFamily="18" charset="0"/>
                        </a:rPr>
                        <a:t>15. Ghi</a:t>
                      </a:r>
                      <a:r>
                        <a:rPr lang="en-US" i="0" baseline="0" smtClean="0">
                          <a:latin typeface="Times New Roman" panose="02020603050405020304" pitchFamily="18" charset="0"/>
                          <a:cs typeface="Times New Roman" panose="02020603050405020304" pitchFamily="18" charset="0"/>
                        </a:rPr>
                        <a:t> phiếu mượn</a:t>
                      </a:r>
                      <a:endParaRPr lang="en-US" i="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vMerge="1">
                  <a:txBody>
                    <a:bodyPr/>
                    <a:lstStyle/>
                    <a:p>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16. Kiểm</a:t>
                      </a:r>
                      <a:r>
                        <a:rPr lang="en-US" i="0" baseline="0" smtClean="0">
                          <a:latin typeface="Times New Roman" panose="02020603050405020304" pitchFamily="18" charset="0"/>
                          <a:cs typeface="Times New Roman" panose="02020603050405020304" pitchFamily="18" charset="0"/>
                        </a:rPr>
                        <a:t> tra phiếu mượn</a:t>
                      </a:r>
                      <a:endParaRPr lang="en-US" i="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vMerge="1">
                  <a:txBody>
                    <a:bodyPr/>
                    <a:lstStyle/>
                    <a:p>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17.</a:t>
                      </a:r>
                      <a:r>
                        <a:rPr lang="en-US" i="0" baseline="0" smtClean="0">
                          <a:latin typeface="Times New Roman" panose="02020603050405020304" pitchFamily="18" charset="0"/>
                          <a:cs typeface="Times New Roman" panose="02020603050405020304" pitchFamily="18" charset="0"/>
                        </a:rPr>
                        <a:t> Kiểm tra tình trạng sách</a:t>
                      </a:r>
                      <a:endParaRPr lang="en-US" i="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vMerge="1">
                  <a:txBody>
                    <a:bodyPr/>
                    <a:lstStyle/>
                    <a:p>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18. Giao sách</a:t>
                      </a:r>
                      <a:r>
                        <a:rPr lang="en-US" i="0" baseline="0" smtClean="0">
                          <a:latin typeface="Times New Roman" panose="02020603050405020304" pitchFamily="18" charset="0"/>
                          <a:cs typeface="Times New Roman" panose="02020603050405020304" pitchFamily="18" charset="0"/>
                        </a:rPr>
                        <a:t> cho người mượn</a:t>
                      </a:r>
                      <a:endParaRPr lang="en-US" i="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vMerge="1">
                  <a:txBody>
                    <a:bodyPr/>
                    <a:lstStyle/>
                    <a:p>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19. Kiểm</a:t>
                      </a:r>
                      <a:r>
                        <a:rPr lang="en-US" i="0" baseline="0" smtClean="0">
                          <a:latin typeface="Times New Roman" panose="02020603050405020304" pitchFamily="18" charset="0"/>
                          <a:cs typeface="Times New Roman" panose="02020603050405020304" pitchFamily="18" charset="0"/>
                        </a:rPr>
                        <a:t> tra phiếu mượn</a:t>
                      </a:r>
                      <a:endParaRPr lang="en-US" i="0">
                        <a:latin typeface="Times New Roman" panose="02020603050405020304" pitchFamily="18" charset="0"/>
                        <a:cs typeface="Times New Roman" panose="02020603050405020304" pitchFamily="18" charset="0"/>
                      </a:endParaRPr>
                    </a:p>
                  </a:txBody>
                  <a:tcPr/>
                </a:tc>
                <a:tc rowSpan="3">
                  <a:txBody>
                    <a:bodyPr/>
                    <a:lstStyle/>
                    <a:p>
                      <a:pPr algn="ctr"/>
                      <a:r>
                        <a:rPr lang="en-US" sz="2400" i="0" kern="1200" smtClean="0">
                          <a:solidFill>
                            <a:schemeClr val="tx1"/>
                          </a:solidFill>
                          <a:effectLst/>
                          <a:latin typeface="Times New Roman" panose="02020603050405020304" pitchFamily="18" charset="0"/>
                          <a:ea typeface="+mn-ea"/>
                          <a:cs typeface="Times New Roman" panose="02020603050405020304" pitchFamily="18" charset="0"/>
                        </a:rPr>
                        <a:t>Quản lí trả sách</a:t>
                      </a:r>
                      <a:endParaRPr lang="en-US" sz="2400" i="0">
                        <a:latin typeface="Times New Roman" panose="02020603050405020304" pitchFamily="18" charset="0"/>
                        <a:cs typeface="Times New Roman" panose="02020603050405020304" pitchFamily="18" charset="0"/>
                      </a:endParaRPr>
                    </a:p>
                  </a:txBody>
                  <a:tcPr anchor="ctr"/>
                </a:tc>
                <a:tc vMerge="1">
                  <a:txBody>
                    <a:bodyPr/>
                    <a:lstStyle/>
                    <a:p>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20. Kiểm</a:t>
                      </a:r>
                      <a:r>
                        <a:rPr lang="en-US" i="0" baseline="0" smtClean="0">
                          <a:latin typeface="Times New Roman" panose="02020603050405020304" pitchFamily="18" charset="0"/>
                          <a:cs typeface="Times New Roman" panose="02020603050405020304" pitchFamily="18" charset="0"/>
                        </a:rPr>
                        <a:t> tra tình trạng sách</a:t>
                      </a:r>
                      <a:endParaRPr lang="en-US" i="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vMerge="1">
                  <a:txBody>
                    <a:bodyPr/>
                    <a:lstStyle/>
                    <a:p>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21. Giao trả</a:t>
                      </a:r>
                      <a:r>
                        <a:rPr lang="en-US" i="0" baseline="0" smtClean="0">
                          <a:latin typeface="Times New Roman" panose="02020603050405020304" pitchFamily="18" charset="0"/>
                          <a:cs typeface="Times New Roman" panose="02020603050405020304" pitchFamily="18" charset="0"/>
                        </a:rPr>
                        <a:t> sách</a:t>
                      </a:r>
                      <a:endParaRPr lang="en-US" i="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vMerge="1">
                  <a:txBody>
                    <a:bodyPr/>
                    <a:lstStyle/>
                    <a:p>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22. Kiểm</a:t>
                      </a:r>
                      <a:r>
                        <a:rPr lang="en-US" i="0" baseline="0" smtClean="0">
                          <a:latin typeface="Times New Roman" panose="02020603050405020304" pitchFamily="18" charset="0"/>
                          <a:cs typeface="Times New Roman" panose="02020603050405020304" pitchFamily="18" charset="0"/>
                        </a:rPr>
                        <a:t> tra vi phạm</a:t>
                      </a:r>
                      <a:endParaRPr lang="en-US" i="0">
                        <a:latin typeface="Times New Roman" panose="02020603050405020304" pitchFamily="18" charset="0"/>
                        <a:cs typeface="Times New Roman" panose="02020603050405020304" pitchFamily="18" charset="0"/>
                      </a:endParaRPr>
                    </a:p>
                  </a:txBody>
                  <a:tcPr/>
                </a:tc>
                <a:tc rowSpan="4">
                  <a:txBody>
                    <a:bodyPr/>
                    <a:lstStyle/>
                    <a:p>
                      <a:pPr algn="ctr"/>
                      <a:r>
                        <a:rPr lang="en-US" sz="2400" i="0" kern="1200" smtClean="0">
                          <a:solidFill>
                            <a:schemeClr val="tx1"/>
                          </a:solidFill>
                          <a:effectLst/>
                          <a:latin typeface="Times New Roman" panose="02020603050405020304" pitchFamily="18" charset="0"/>
                          <a:ea typeface="+mn-ea"/>
                          <a:cs typeface="Times New Roman" panose="02020603050405020304" pitchFamily="18" charset="0"/>
                        </a:rPr>
                        <a:t>Xử lí vi phạm</a:t>
                      </a:r>
                      <a:endParaRPr lang="en-US" sz="2400" i="0">
                        <a:latin typeface="Times New Roman" panose="02020603050405020304" pitchFamily="18" charset="0"/>
                        <a:cs typeface="Times New Roman" panose="02020603050405020304" pitchFamily="18" charset="0"/>
                      </a:endParaRPr>
                    </a:p>
                  </a:txBody>
                  <a:tcPr anchor="ctr"/>
                </a:tc>
                <a:tc vMerge="1">
                  <a:txBody>
                    <a:bodyPr/>
                    <a:lstStyle/>
                    <a:p>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23. Lập</a:t>
                      </a:r>
                      <a:r>
                        <a:rPr lang="en-US" i="0" baseline="0" smtClean="0">
                          <a:latin typeface="Times New Roman" panose="02020603050405020304" pitchFamily="18" charset="0"/>
                          <a:cs typeface="Times New Roman" panose="02020603050405020304" pitchFamily="18" charset="0"/>
                        </a:rPr>
                        <a:t> biên bản</a:t>
                      </a:r>
                      <a:endParaRPr lang="en-US" i="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vMerge="1">
                  <a:txBody>
                    <a:bodyPr/>
                    <a:lstStyle/>
                    <a:p>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24. Xử</a:t>
                      </a:r>
                      <a:r>
                        <a:rPr lang="en-US" i="0" baseline="0" smtClean="0">
                          <a:latin typeface="Times New Roman" panose="02020603050405020304" pitchFamily="18" charset="0"/>
                          <a:cs typeface="Times New Roman" panose="02020603050405020304" pitchFamily="18" charset="0"/>
                        </a:rPr>
                        <a:t> lí</a:t>
                      </a:r>
                      <a:endParaRPr lang="en-US" i="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vMerge="1">
                  <a:txBody>
                    <a:bodyPr/>
                    <a:lstStyle/>
                    <a:p>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25. Báo</a:t>
                      </a:r>
                      <a:r>
                        <a:rPr lang="en-US" i="0" baseline="0" smtClean="0">
                          <a:latin typeface="Times New Roman" panose="02020603050405020304" pitchFamily="18" charset="0"/>
                          <a:cs typeface="Times New Roman" panose="02020603050405020304" pitchFamily="18" charset="0"/>
                        </a:rPr>
                        <a:t> cáo nhà trường</a:t>
                      </a:r>
                      <a:endParaRPr lang="en-US" i="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vMerge="1">
                  <a:txBody>
                    <a:bodyPr/>
                    <a:lstStyle/>
                    <a:p>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26. Số</a:t>
                      </a:r>
                      <a:r>
                        <a:rPr lang="en-US" i="0" baseline="0" smtClean="0">
                          <a:latin typeface="Times New Roman" panose="02020603050405020304" pitchFamily="18" charset="0"/>
                          <a:cs typeface="Times New Roman" panose="02020603050405020304" pitchFamily="18" charset="0"/>
                        </a:rPr>
                        <a:t> lượng sách còn lại </a:t>
                      </a:r>
                      <a:endParaRPr lang="en-US" i="0">
                        <a:latin typeface="Times New Roman" panose="02020603050405020304" pitchFamily="18" charset="0"/>
                        <a:cs typeface="Times New Roman" panose="02020603050405020304" pitchFamily="18" charset="0"/>
                      </a:endParaRPr>
                    </a:p>
                  </a:txBody>
                  <a:tcPr/>
                </a:tc>
                <a:tc rowSpan="4">
                  <a:txBody>
                    <a:bodyPr/>
                    <a:lstStyle/>
                    <a:p>
                      <a:pPr algn="ctr"/>
                      <a:r>
                        <a:rPr lang="en-US" sz="2400" i="0" kern="1200" smtClean="0">
                          <a:solidFill>
                            <a:schemeClr val="tx1"/>
                          </a:solidFill>
                          <a:effectLst/>
                          <a:latin typeface="Times New Roman" panose="02020603050405020304" pitchFamily="18" charset="0"/>
                          <a:ea typeface="+mn-ea"/>
                          <a:cs typeface="Times New Roman" panose="02020603050405020304" pitchFamily="18" charset="0"/>
                        </a:rPr>
                        <a:t>Thống kê</a:t>
                      </a:r>
                      <a:endParaRPr lang="en-US" sz="2400" i="0">
                        <a:latin typeface="Times New Roman" panose="02020603050405020304" pitchFamily="18" charset="0"/>
                        <a:cs typeface="Times New Roman" panose="02020603050405020304" pitchFamily="18" charset="0"/>
                      </a:endParaRPr>
                    </a:p>
                  </a:txBody>
                  <a:tcPr anchor="ctr"/>
                </a:tc>
                <a:tc vMerge="1">
                  <a:txBody>
                    <a:bodyPr/>
                    <a:lstStyle/>
                    <a:p>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27.</a:t>
                      </a:r>
                      <a:r>
                        <a:rPr lang="en-US" i="0" baseline="0" smtClean="0">
                          <a:latin typeface="Times New Roman" panose="02020603050405020304" pitchFamily="18" charset="0"/>
                          <a:cs typeface="Times New Roman" panose="02020603050405020304" pitchFamily="18" charset="0"/>
                        </a:rPr>
                        <a:t> Số lượng sách được trả</a:t>
                      </a:r>
                      <a:endParaRPr lang="en-US" i="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vMerge="1">
                  <a:txBody>
                    <a:bodyPr/>
                    <a:lstStyle/>
                    <a:p>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28. Số</a:t>
                      </a:r>
                      <a:r>
                        <a:rPr lang="en-US" i="0" baseline="0" smtClean="0">
                          <a:latin typeface="Times New Roman" panose="02020603050405020304" pitchFamily="18" charset="0"/>
                          <a:cs typeface="Times New Roman" panose="02020603050405020304" pitchFamily="18" charset="0"/>
                        </a:rPr>
                        <a:t> lượng sách được mượn</a:t>
                      </a:r>
                      <a:endParaRPr lang="en-US" i="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vMerge="1">
                  <a:txBody>
                    <a:bodyPr/>
                    <a:lstStyle/>
                    <a:p>
                      <a:endParaRPr lang="en-US" i="0">
                        <a:latin typeface="Times New Roman" panose="02020603050405020304" pitchFamily="18" charset="0"/>
                        <a:cs typeface="Times New Roman" panose="02020603050405020304" pitchFamily="18" charset="0"/>
                      </a:endParaRPr>
                    </a:p>
                  </a:txBody>
                  <a:tcPr/>
                </a:tc>
              </a:tr>
              <a:tr h="395785">
                <a:tc>
                  <a:txBody>
                    <a:bodyPr/>
                    <a:lstStyle/>
                    <a:p>
                      <a:r>
                        <a:rPr lang="en-US" i="0" smtClean="0">
                          <a:latin typeface="Times New Roman" panose="02020603050405020304" pitchFamily="18" charset="0"/>
                          <a:cs typeface="Times New Roman" panose="02020603050405020304" pitchFamily="18" charset="0"/>
                        </a:rPr>
                        <a:t>29. Lập</a:t>
                      </a:r>
                      <a:r>
                        <a:rPr lang="en-US" i="0" baseline="0" smtClean="0">
                          <a:latin typeface="Times New Roman" panose="02020603050405020304" pitchFamily="18" charset="0"/>
                          <a:cs typeface="Times New Roman" panose="02020603050405020304" pitchFamily="18" charset="0"/>
                        </a:rPr>
                        <a:t> báo cáo</a:t>
                      </a:r>
                      <a:endParaRPr lang="en-US" i="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vMerge="1">
                  <a:txBody>
                    <a:bodyPr/>
                    <a:lstStyle/>
                    <a:p>
                      <a:endParaRPr lang="en-US" i="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436344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526" y="0"/>
            <a:ext cx="6598174" cy="584775"/>
          </a:xfrm>
          <a:prstGeom prst="rect">
            <a:avLst/>
          </a:prstGeom>
          <a:noFill/>
        </p:spPr>
        <p:txBody>
          <a:bodyPr wrap="square" rtlCol="0">
            <a:spAutoFit/>
          </a:bodyPr>
          <a:lstStyle/>
          <a:p>
            <a:r>
              <a:rPr lang="en-US" sz="3200" b="1" smtClean="0">
                <a:latin typeface="Times New Roman" panose="02020603050405020304" pitchFamily="18" charset="0"/>
                <a:cs typeface="Times New Roman" panose="02020603050405020304" pitchFamily="18" charset="0"/>
              </a:rPr>
              <a:t>CÂY PHÂN RÃ CHỨC NĂNG</a:t>
            </a:r>
            <a:endParaRPr lang="en-US" sz="3200" b="1">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41311" y="584775"/>
            <a:ext cx="10399594" cy="6075332"/>
          </a:xfrm>
          <a:prstGeom prst="rect">
            <a:avLst/>
          </a:prstGeom>
        </p:spPr>
      </p:pic>
    </p:spTree>
    <p:extLst>
      <p:ext uri="{BB962C8B-B14F-4D97-AF65-F5344CB8AC3E}">
        <p14:creationId xmlns:p14="http://schemas.microsoft.com/office/powerpoint/2010/main" val="2853814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 r="21"/>
          <a:stretch>
            <a:fillRect/>
          </a:stretch>
        </p:blipFill>
        <p:spPr>
          <a:xfrm>
            <a:off x="-381000" y="0"/>
            <a:ext cx="12954000" cy="6858000"/>
          </a:xfrm>
        </p:spPr>
      </p:pic>
      <p:sp>
        <p:nvSpPr>
          <p:cNvPr id="4" name="Smiley Face 3"/>
          <p:cNvSpPr/>
          <p:nvPr/>
        </p:nvSpPr>
        <p:spPr>
          <a:xfrm>
            <a:off x="5314950" y="1562100"/>
            <a:ext cx="1562100" cy="10096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1455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169" r="31169"/>
          <a:stretch>
            <a:fillRect/>
          </a:stretch>
        </p:blipFill>
        <p:spPr>
          <a:xfrm>
            <a:off x="-44759" y="0"/>
            <a:ext cx="2613025" cy="6858000"/>
          </a:xfrm>
        </p:spPr>
      </p:pic>
      <p:sp>
        <p:nvSpPr>
          <p:cNvPr id="3" name="Google Shape;513;p45"/>
          <p:cNvSpPr txBox="1">
            <a:spLocks/>
          </p:cNvSpPr>
          <p:nvPr/>
        </p:nvSpPr>
        <p:spPr>
          <a:xfrm>
            <a:off x="205769" y="3950365"/>
            <a:ext cx="2150269" cy="1793252"/>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3600" i="1" smtClean="0">
                <a:latin typeface="Times New Roman" panose="02020603050405020304" pitchFamily="18" charset="0"/>
                <a:cs typeface="Times New Roman" panose="02020603050405020304" pitchFamily="18" charset="0"/>
              </a:rPr>
              <a:t/>
            </a:r>
            <a:br>
              <a:rPr lang="en-US" sz="3600" i="1" smtClean="0">
                <a:latin typeface="Times New Roman" panose="02020603050405020304" pitchFamily="18" charset="0"/>
                <a:cs typeface="Times New Roman" panose="02020603050405020304" pitchFamily="18" charset="0"/>
              </a:rPr>
            </a:br>
            <a:r>
              <a:rPr lang="en-US" sz="4000" b="1" i="1" smtClean="0">
                <a:solidFill>
                  <a:schemeClr val="bg1"/>
                </a:solidFill>
                <a:latin typeface="Times New Roman" panose="02020603050405020304" pitchFamily="18" charset="0"/>
                <a:cs typeface="Times New Roman" panose="02020603050405020304" pitchFamily="18" charset="0"/>
              </a:rPr>
              <a:t>Group Members</a:t>
            </a:r>
            <a:endParaRPr lang="en-US" sz="4000" b="1" i="1" dirty="0">
              <a:solidFill>
                <a:schemeClr val="bg1"/>
              </a:solidFill>
              <a:latin typeface="Times New Roman" panose="02020603050405020304" pitchFamily="18" charset="0"/>
              <a:cs typeface="Times New Roman" panose="02020603050405020304" pitchFamily="18" charset="0"/>
            </a:endParaRPr>
          </a:p>
        </p:txBody>
      </p:sp>
      <p:sp>
        <p:nvSpPr>
          <p:cNvPr id="4" name="Google Shape;516;p45"/>
          <p:cNvSpPr txBox="1"/>
          <p:nvPr/>
        </p:nvSpPr>
        <p:spPr>
          <a:xfrm>
            <a:off x="3770536" y="2946051"/>
            <a:ext cx="1489200" cy="734100"/>
          </a:xfrm>
          <a:prstGeom prst="rect">
            <a:avLst/>
          </a:prstGeom>
          <a:noFill/>
          <a:ln>
            <a:noFill/>
          </a:ln>
        </p:spPr>
        <p:txBody>
          <a:bodyPr spcFirstLastPara="1" wrap="square" lIns="0" tIns="0" rIns="0" bIns="0" anchor="t" anchorCtr="0">
            <a:noAutofit/>
          </a:bodyPr>
          <a:lstStyle/>
          <a:p>
            <a:pPr algn="ctr">
              <a:spcBef>
                <a:spcPts val="400"/>
              </a:spcBef>
              <a:spcAft>
                <a:spcPts val="400"/>
              </a:spcAft>
            </a:pPr>
            <a:r>
              <a:rPr lang="en-US" b="1" i="1" smtClean="0">
                <a:solidFill>
                  <a:schemeClr val="tx1"/>
                </a:solidFill>
                <a:latin typeface="Times New Roman" panose="02020603050405020304" pitchFamily="18" charset="0"/>
                <a:ea typeface="Roboto"/>
                <a:cs typeface="Times New Roman" panose="02020603050405020304" pitchFamily="18" charset="0"/>
                <a:sym typeface="Roboto"/>
              </a:rPr>
              <a:t>Trịnh Bảo Duy</a:t>
            </a:r>
          </a:p>
          <a:p>
            <a:pPr algn="ctr">
              <a:spcBef>
                <a:spcPts val="400"/>
              </a:spcBef>
              <a:spcAft>
                <a:spcPts val="400"/>
              </a:spcAft>
            </a:pPr>
            <a:endParaRPr b="1" i="1" dirty="0">
              <a:solidFill>
                <a:schemeClr val="tx1"/>
              </a:solidFill>
              <a:latin typeface="Times New Roman" panose="02020603050405020304" pitchFamily="18" charset="0"/>
              <a:ea typeface="Roboto"/>
              <a:cs typeface="Times New Roman" panose="02020603050405020304" pitchFamily="18" charset="0"/>
              <a:sym typeface="Roboto"/>
            </a:endParaRPr>
          </a:p>
        </p:txBody>
      </p:sp>
      <p:sp>
        <p:nvSpPr>
          <p:cNvPr id="8" name="Google Shape;516;p45">
            <a:extLst>
              <a:ext uri="{FF2B5EF4-FFF2-40B4-BE49-F238E27FC236}">
                <a16:creationId xmlns="" xmlns:a16="http://schemas.microsoft.com/office/drawing/2014/main" id="{0FFA070F-9B16-4EB4-A69C-63DA1659DA93}"/>
              </a:ext>
            </a:extLst>
          </p:cNvPr>
          <p:cNvSpPr txBox="1"/>
          <p:nvPr/>
        </p:nvSpPr>
        <p:spPr>
          <a:xfrm>
            <a:off x="6059398" y="2981220"/>
            <a:ext cx="1725094"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b="1" i="1" smtClean="0">
                <a:solidFill>
                  <a:schemeClr val="tx1"/>
                </a:solidFill>
                <a:latin typeface="Times New Roman" panose="02020603050405020304" pitchFamily="18" charset="0"/>
                <a:ea typeface="Roboto"/>
                <a:cs typeface="Times New Roman" panose="02020603050405020304" pitchFamily="18" charset="0"/>
                <a:sym typeface="Roboto"/>
              </a:rPr>
              <a:t>Nguyễn Đức Huy</a:t>
            </a:r>
          </a:p>
          <a:p>
            <a:pPr marL="0" lvl="0" indent="0" algn="ctr" rtl="0">
              <a:spcBef>
                <a:spcPts val="400"/>
              </a:spcBef>
              <a:spcAft>
                <a:spcPts val="400"/>
              </a:spcAft>
              <a:buNone/>
            </a:pPr>
            <a:endParaRPr b="1" i="1" dirty="0">
              <a:solidFill>
                <a:schemeClr val="tx1"/>
              </a:solidFill>
              <a:latin typeface="Times New Roman" panose="02020603050405020304" pitchFamily="18" charset="0"/>
              <a:ea typeface="Roboto"/>
              <a:cs typeface="Times New Roman" panose="02020603050405020304" pitchFamily="18" charset="0"/>
              <a:sym typeface="Roboto"/>
            </a:endParaRPr>
          </a:p>
        </p:txBody>
      </p:sp>
      <p:sp>
        <p:nvSpPr>
          <p:cNvPr id="9" name="Google Shape;516;p45">
            <a:extLst>
              <a:ext uri="{FF2B5EF4-FFF2-40B4-BE49-F238E27FC236}">
                <a16:creationId xmlns="" xmlns:a16="http://schemas.microsoft.com/office/drawing/2014/main" id="{A4CFB5FF-8B30-4A1B-BE86-227B27FE4FA0}"/>
              </a:ext>
            </a:extLst>
          </p:cNvPr>
          <p:cNvSpPr txBox="1"/>
          <p:nvPr/>
        </p:nvSpPr>
        <p:spPr>
          <a:xfrm>
            <a:off x="8394798" y="3013671"/>
            <a:ext cx="1888520"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b="1" i="1" smtClean="0">
                <a:solidFill>
                  <a:schemeClr val="tx1"/>
                </a:solidFill>
                <a:latin typeface="Times New Roman" panose="02020603050405020304" pitchFamily="18" charset="0"/>
                <a:ea typeface="Roboto"/>
                <a:cs typeface="Times New Roman" panose="02020603050405020304" pitchFamily="18" charset="0"/>
                <a:sym typeface="Roboto"/>
              </a:rPr>
              <a:t>Lê Thị Huỳnh Như</a:t>
            </a:r>
            <a:endParaRPr b="1" i="1" dirty="0">
              <a:solidFill>
                <a:schemeClr val="tx1"/>
              </a:solidFill>
              <a:latin typeface="Times New Roman" panose="02020603050405020304" pitchFamily="18" charset="0"/>
              <a:ea typeface="Roboto"/>
              <a:cs typeface="Times New Roman" panose="02020603050405020304" pitchFamily="18" charset="0"/>
              <a:sym typeface="Roboto"/>
            </a:endParaRPr>
          </a:p>
        </p:txBody>
      </p:sp>
      <p:sp>
        <p:nvSpPr>
          <p:cNvPr id="10" name="Google Shape;516;p45">
            <a:extLst>
              <a:ext uri="{FF2B5EF4-FFF2-40B4-BE49-F238E27FC236}">
                <a16:creationId xmlns="" xmlns:a16="http://schemas.microsoft.com/office/drawing/2014/main" id="{44D4378C-0D84-46C0-BB8D-1E3CE0E41555}"/>
              </a:ext>
            </a:extLst>
          </p:cNvPr>
          <p:cNvSpPr txBox="1"/>
          <p:nvPr/>
        </p:nvSpPr>
        <p:spPr>
          <a:xfrm>
            <a:off x="4517318" y="6123900"/>
            <a:ext cx="1941888"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b="1" i="1" smtClean="0">
                <a:solidFill>
                  <a:schemeClr val="tx1"/>
                </a:solidFill>
                <a:latin typeface="Times New Roman" panose="02020603050405020304" pitchFamily="18" charset="0"/>
                <a:ea typeface="Roboto"/>
                <a:cs typeface="Times New Roman" panose="02020603050405020304" pitchFamily="18" charset="0"/>
                <a:sym typeface="Roboto"/>
              </a:rPr>
              <a:t>Trần </a:t>
            </a:r>
            <a:r>
              <a:rPr lang="en-US" b="1" i="1" smtClean="0">
                <a:latin typeface="Times New Roman" panose="02020603050405020304" pitchFamily="18" charset="0"/>
                <a:ea typeface="Roboto"/>
                <a:cs typeface="Times New Roman" panose="02020603050405020304" pitchFamily="18" charset="0"/>
                <a:sym typeface="Roboto"/>
              </a:rPr>
              <a:t>Hà </a:t>
            </a:r>
            <a:r>
              <a:rPr lang="en-US" b="1" i="1" smtClean="0">
                <a:solidFill>
                  <a:schemeClr val="tx1"/>
                </a:solidFill>
                <a:latin typeface="Times New Roman" panose="02020603050405020304" pitchFamily="18" charset="0"/>
                <a:ea typeface="Roboto"/>
                <a:cs typeface="Times New Roman" panose="02020603050405020304" pitchFamily="18" charset="0"/>
                <a:sym typeface="Roboto"/>
              </a:rPr>
              <a:t>Phương</a:t>
            </a:r>
            <a:endParaRPr lang="en-US" b="1" i="1" smtClean="0">
              <a:solidFill>
                <a:schemeClr val="tx1"/>
              </a:solidFill>
              <a:latin typeface="Times New Roman" panose="02020603050405020304" pitchFamily="18" charset="0"/>
              <a:ea typeface="Roboto"/>
              <a:cs typeface="Times New Roman" panose="02020603050405020304" pitchFamily="18" charset="0"/>
              <a:sym typeface="Roboto"/>
            </a:endParaRPr>
          </a:p>
          <a:p>
            <a:pPr marL="0" lvl="0" indent="0" algn="ctr" rtl="0">
              <a:spcBef>
                <a:spcPts val="400"/>
              </a:spcBef>
              <a:spcAft>
                <a:spcPts val="400"/>
              </a:spcAft>
              <a:buNone/>
            </a:pPr>
            <a:endParaRPr b="1" i="1" dirty="0">
              <a:solidFill>
                <a:schemeClr val="tx1"/>
              </a:solidFill>
              <a:latin typeface="Times New Roman" panose="02020603050405020304" pitchFamily="18" charset="0"/>
              <a:ea typeface="Roboto"/>
              <a:cs typeface="Times New Roman" panose="02020603050405020304" pitchFamily="18" charset="0"/>
              <a:sym typeface="Roboto"/>
            </a:endParaRPr>
          </a:p>
        </p:txBody>
      </p:sp>
      <p:sp>
        <p:nvSpPr>
          <p:cNvPr id="14" name="Google Shape;516;p45">
            <a:extLst>
              <a:ext uri="{FF2B5EF4-FFF2-40B4-BE49-F238E27FC236}">
                <a16:creationId xmlns="" xmlns:a16="http://schemas.microsoft.com/office/drawing/2014/main" id="{C23B7679-6130-4039-A216-01AEF5FD948A}"/>
              </a:ext>
            </a:extLst>
          </p:cNvPr>
          <p:cNvSpPr txBox="1"/>
          <p:nvPr/>
        </p:nvSpPr>
        <p:spPr>
          <a:xfrm>
            <a:off x="7615255" y="6115941"/>
            <a:ext cx="1937798"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b="1" i="1" dirty="0" err="1">
                <a:solidFill>
                  <a:schemeClr val="tx1"/>
                </a:solidFill>
                <a:latin typeface="Times New Roman" panose="02020603050405020304" pitchFamily="18" charset="0"/>
                <a:ea typeface="Roboto"/>
                <a:cs typeface="Times New Roman" panose="02020603050405020304" pitchFamily="18" charset="0"/>
                <a:sym typeface="Roboto"/>
              </a:rPr>
              <a:t>Trần</a:t>
            </a:r>
            <a:r>
              <a:rPr lang="en-US" b="1" i="1" dirty="0">
                <a:solidFill>
                  <a:schemeClr val="tx1"/>
                </a:solidFill>
                <a:latin typeface="Times New Roman" panose="02020603050405020304" pitchFamily="18" charset="0"/>
                <a:ea typeface="Roboto"/>
                <a:cs typeface="Times New Roman" panose="02020603050405020304" pitchFamily="18" charset="0"/>
                <a:sym typeface="Roboto"/>
              </a:rPr>
              <a:t> </a:t>
            </a:r>
            <a:r>
              <a:rPr lang="en-US" b="1" i="1" dirty="0" err="1">
                <a:solidFill>
                  <a:schemeClr val="tx1"/>
                </a:solidFill>
                <a:latin typeface="Times New Roman" panose="02020603050405020304" pitchFamily="18" charset="0"/>
                <a:ea typeface="Roboto"/>
                <a:cs typeface="Times New Roman" panose="02020603050405020304" pitchFamily="18" charset="0"/>
                <a:sym typeface="Roboto"/>
              </a:rPr>
              <a:t>Thị</a:t>
            </a:r>
            <a:r>
              <a:rPr lang="en-US" b="1" i="1" dirty="0">
                <a:solidFill>
                  <a:schemeClr val="tx1"/>
                </a:solidFill>
                <a:latin typeface="Times New Roman" panose="02020603050405020304" pitchFamily="18" charset="0"/>
                <a:ea typeface="Roboto"/>
                <a:cs typeface="Times New Roman" panose="02020603050405020304" pitchFamily="18" charset="0"/>
                <a:sym typeface="Roboto"/>
              </a:rPr>
              <a:t> Thu </a:t>
            </a:r>
            <a:r>
              <a:rPr lang="en-US" b="1" i="1" dirty="0" err="1">
                <a:solidFill>
                  <a:schemeClr val="tx1"/>
                </a:solidFill>
                <a:latin typeface="Times New Roman" panose="02020603050405020304" pitchFamily="18" charset="0"/>
                <a:ea typeface="Roboto"/>
                <a:cs typeface="Times New Roman" panose="02020603050405020304" pitchFamily="18" charset="0"/>
                <a:sym typeface="Roboto"/>
              </a:rPr>
              <a:t>Thảo</a:t>
            </a:r>
            <a:endParaRPr b="1" i="1" dirty="0">
              <a:solidFill>
                <a:schemeClr val="tx1"/>
              </a:solidFill>
              <a:latin typeface="Times New Roman" panose="02020603050405020304" pitchFamily="18" charset="0"/>
              <a:ea typeface="Roboto"/>
              <a:cs typeface="Times New Roman" panose="02020603050405020304" pitchFamily="18" charset="0"/>
              <a:sym typeface="Roboto"/>
            </a:endParaRP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8573" y="454787"/>
            <a:ext cx="2287788" cy="2261351"/>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4388" y="533010"/>
            <a:ext cx="2255114" cy="221903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7529" y="497915"/>
            <a:ext cx="2203058" cy="220305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7590" y="3472418"/>
            <a:ext cx="2394575" cy="233284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17730" y="3472418"/>
            <a:ext cx="2332848" cy="233284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04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DF6C5FB1-D148-486C-A87A-3B5A1F32972B}"/>
              </a:ext>
            </a:extLst>
          </p:cNvPr>
          <p:cNvSpPr/>
          <p:nvPr/>
        </p:nvSpPr>
        <p:spPr>
          <a:xfrm>
            <a:off x="275772" y="0"/>
            <a:ext cx="5448273" cy="6858000"/>
          </a:xfrm>
          <a:custGeom>
            <a:avLst/>
            <a:gdLst>
              <a:gd name="connsiteX0" fmla="*/ 0 w 5448273"/>
              <a:gd name="connsiteY0" fmla="*/ 0 h 6858000"/>
              <a:gd name="connsiteX1" fmla="*/ 2859314 w 5448273"/>
              <a:gd name="connsiteY1" fmla="*/ 0 h 6858000"/>
              <a:gd name="connsiteX2" fmla="*/ 2859314 w 5448273"/>
              <a:gd name="connsiteY2" fmla="*/ 880075 h 6858000"/>
              <a:gd name="connsiteX3" fmla="*/ 2908413 w 5448273"/>
              <a:gd name="connsiteY3" fmla="*/ 877592 h 6858000"/>
              <a:gd name="connsiteX4" fmla="*/ 5448273 w 5448273"/>
              <a:gd name="connsiteY4" fmla="*/ 3421482 h 6858000"/>
              <a:gd name="connsiteX5" fmla="*/ 2908413 w 5448273"/>
              <a:gd name="connsiteY5" fmla="*/ 5965372 h 6858000"/>
              <a:gd name="connsiteX6" fmla="*/ 2859314 w 5448273"/>
              <a:gd name="connsiteY6" fmla="*/ 5962889 h 6858000"/>
              <a:gd name="connsiteX7" fmla="*/ 2859314 w 5448273"/>
              <a:gd name="connsiteY7" fmla="*/ 6858000 h 6858000"/>
              <a:gd name="connsiteX8" fmla="*/ 0 w 5448273"/>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48273" h="6858000">
                <a:moveTo>
                  <a:pt x="0" y="0"/>
                </a:moveTo>
                <a:lnTo>
                  <a:pt x="2859314" y="0"/>
                </a:lnTo>
                <a:lnTo>
                  <a:pt x="2859314" y="880075"/>
                </a:lnTo>
                <a:lnTo>
                  <a:pt x="2908413" y="877592"/>
                </a:lnTo>
                <a:cubicBezTo>
                  <a:pt x="4311139" y="877592"/>
                  <a:pt x="5448273" y="2016530"/>
                  <a:pt x="5448273" y="3421482"/>
                </a:cubicBezTo>
                <a:cubicBezTo>
                  <a:pt x="5448273" y="4826434"/>
                  <a:pt x="4311139" y="5965372"/>
                  <a:pt x="2908413" y="5965372"/>
                </a:cubicBezTo>
                <a:lnTo>
                  <a:pt x="2859314" y="5962889"/>
                </a:lnTo>
                <a:lnTo>
                  <a:pt x="2859314"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xmlns="" id="{5E9E5A10-4AE2-46CF-B2F6-202EA73CE7BA}"/>
              </a:ext>
            </a:extLst>
          </p:cNvPr>
          <p:cNvSpPr txBox="1"/>
          <p:nvPr/>
        </p:nvSpPr>
        <p:spPr>
          <a:xfrm>
            <a:off x="6407981" y="544831"/>
            <a:ext cx="4782164" cy="6740307"/>
          </a:xfrm>
          <a:prstGeom prst="rect">
            <a:avLst/>
          </a:prstGeom>
          <a:noFill/>
        </p:spPr>
        <p:txBody>
          <a:bodyPr wrap="square" rtlCol="0">
            <a:spAutoFit/>
          </a:bodyPr>
          <a:lstStyle/>
          <a:p>
            <a:r>
              <a:rPr lang="en-US" sz="5400" b="1">
                <a:latin typeface="Times New Roman" panose="02020603050405020304" pitchFamily="18" charset="0"/>
                <a:cs typeface="Times New Roman" panose="02020603050405020304" pitchFamily="18" charset="0"/>
              </a:rPr>
              <a:t>PHÂN TÍCH HỆ THỐNG THÔNG TIN QUẢN LÍ THƯ VIỆN TRƯỜNG ĐẠI HỌC</a:t>
            </a:r>
            <a:endParaRPr lang="en-US" sz="5400">
              <a:latin typeface="Times New Roman" panose="02020603050405020304" pitchFamily="18" charset="0"/>
              <a:cs typeface="Times New Roman" panose="02020603050405020304" pitchFamily="18" charset="0"/>
            </a:endParaRPr>
          </a:p>
          <a:p>
            <a:endParaRPr lang="en-ID" sz="5400" dirty="0">
              <a:solidFill>
                <a:schemeClr val="tx2"/>
              </a:solidFill>
              <a:latin typeface="Times New Roman" panose="02020603050405020304" pitchFamily="18" charset="0"/>
              <a:ea typeface="Lato" panose="020F0502020204030203" pitchFamily="34" charset="0"/>
              <a:cs typeface="Times New Roman" panose="02020603050405020304" pitchFamily="18" charset="0"/>
            </a:endParaRPr>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663" r="16663"/>
          <a:stretch>
            <a:fillRect/>
          </a:stretch>
        </p:blipFill>
        <p:spPr/>
      </p:pic>
    </p:spTree>
    <p:extLst>
      <p:ext uri="{BB962C8B-B14F-4D97-AF65-F5344CB8AC3E}">
        <p14:creationId xmlns:p14="http://schemas.microsoft.com/office/powerpoint/2010/main" val="20597217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4023" r="24023"/>
          <a:stretch>
            <a:fillRect/>
          </a:stretch>
        </p:blipFill>
        <p:spPr>
          <a:xfrm>
            <a:off x="0" y="38101"/>
            <a:ext cx="4782164" cy="6135329"/>
          </a:xfrm>
        </p:spPr>
      </p:pic>
      <p:sp>
        <p:nvSpPr>
          <p:cNvPr id="4" name="TextBox 3"/>
          <p:cNvSpPr txBox="1"/>
          <p:nvPr/>
        </p:nvSpPr>
        <p:spPr>
          <a:xfrm>
            <a:off x="5471036" y="302359"/>
            <a:ext cx="6263764" cy="6555641"/>
          </a:xfrm>
          <a:prstGeom prst="rect">
            <a:avLst/>
          </a:prstGeom>
          <a:noFill/>
        </p:spPr>
        <p:txBody>
          <a:bodyPr wrap="square" rtlCol="0">
            <a:spAutoFit/>
          </a:bodyPr>
          <a:lstStyle/>
          <a:p>
            <a:pPr lvl="0"/>
            <a:r>
              <a:rPr lang="en-US" sz="2800" b="1">
                <a:latin typeface="Times New Roman" panose="02020603050405020304" pitchFamily="18" charset="0"/>
                <a:cs typeface="Times New Roman" panose="02020603050405020304" pitchFamily="18" charset="0"/>
              </a:rPr>
              <a:t>1</a:t>
            </a:r>
            <a:r>
              <a:rPr lang="en-US" sz="2800" b="1" smtClean="0">
                <a:latin typeface="Times New Roman" panose="02020603050405020304" pitchFamily="18" charset="0"/>
                <a:cs typeface="Times New Roman" panose="02020603050405020304" pitchFamily="18" charset="0"/>
              </a:rPr>
              <a:t>. </a:t>
            </a:r>
            <a:r>
              <a:rPr lang="en-US" sz="2800" b="1" smtClean="0">
                <a:latin typeface="Times New Roman" panose="02020603050405020304" pitchFamily="18" charset="0"/>
                <a:cs typeface="Times New Roman" panose="02020603050405020304" pitchFamily="18" charset="0"/>
              </a:rPr>
              <a:t>PHƯƠNG PHÁP KHẢO SÁT</a:t>
            </a:r>
            <a:endParaRPr lang="en-US" sz="2800">
              <a:latin typeface="Times New Roman" panose="02020603050405020304" pitchFamily="18" charset="0"/>
              <a:cs typeface="Times New Roman" panose="02020603050405020304" pitchFamily="18" charset="0"/>
            </a:endParaRPr>
          </a:p>
          <a:p>
            <a:pPr lvl="0"/>
            <a:r>
              <a:rPr lang="en-US" sz="2800" b="1" i="1" smtClean="0">
                <a:latin typeface="Times New Roman" panose="02020603050405020304" pitchFamily="18" charset="0"/>
                <a:cs typeface="Times New Roman" panose="02020603050405020304" pitchFamily="18" charset="0"/>
              </a:rPr>
              <a:t>a. Phỏng </a:t>
            </a:r>
            <a:r>
              <a:rPr lang="en-US" sz="2800" b="1" i="1">
                <a:latin typeface="Times New Roman" panose="02020603050405020304" pitchFamily="18" charset="0"/>
                <a:cs typeface="Times New Roman" panose="02020603050405020304" pitchFamily="18" charset="0"/>
              </a:rPr>
              <a:t>vấn trực tiếp:</a:t>
            </a:r>
            <a:endParaRPr lang="en-US" sz="2800">
              <a:latin typeface="Times New Roman" panose="02020603050405020304" pitchFamily="18" charset="0"/>
              <a:cs typeface="Times New Roman" panose="02020603050405020304" pitchFamily="18" charset="0"/>
            </a:endParaRPr>
          </a:p>
          <a:p>
            <a:pPr lvl="0"/>
            <a:r>
              <a:rPr lang="en-US" sz="2800" smtClean="0">
                <a:latin typeface="Times New Roman" panose="02020603050405020304" pitchFamily="18" charset="0"/>
                <a:cs typeface="Times New Roman" panose="02020603050405020304" pitchFamily="18" charset="0"/>
              </a:rPr>
              <a:t>- Đối </a:t>
            </a:r>
            <a:r>
              <a:rPr lang="en-US" sz="2800">
                <a:latin typeface="Times New Roman" panose="02020603050405020304" pitchFamily="18" charset="0"/>
                <a:cs typeface="Times New Roman" panose="02020603050405020304" pitchFamily="18" charset="0"/>
              </a:rPr>
              <a:t>tượng phỏng vấn: Sinh viên </a:t>
            </a:r>
            <a:r>
              <a:rPr lang="en-US" sz="2800" smtClean="0">
                <a:latin typeface="Times New Roman" panose="02020603050405020304" pitchFamily="18" charset="0"/>
                <a:cs typeface="Times New Roman" panose="02020603050405020304" pitchFamily="18" charset="0"/>
              </a:rPr>
              <a:t>ĐH </a:t>
            </a:r>
            <a:r>
              <a:rPr lang="en-US" sz="2800">
                <a:latin typeface="Times New Roman" panose="02020603050405020304" pitchFamily="18" charset="0"/>
                <a:cs typeface="Times New Roman" panose="02020603050405020304" pitchFamily="18" charset="0"/>
              </a:rPr>
              <a:t>Mở tpHCM</a:t>
            </a:r>
          </a:p>
          <a:p>
            <a:pPr lvl="0"/>
            <a:r>
              <a:rPr lang="en-US" sz="2800" smtClean="0">
                <a:latin typeface="Times New Roman" panose="02020603050405020304" pitchFamily="18" charset="0"/>
                <a:cs typeface="Times New Roman" panose="02020603050405020304" pitchFamily="18" charset="0"/>
              </a:rPr>
              <a:t>- Người </a:t>
            </a:r>
            <a:r>
              <a:rPr lang="en-US" sz="2800">
                <a:latin typeface="Times New Roman" panose="02020603050405020304" pitchFamily="18" charset="0"/>
                <a:cs typeface="Times New Roman" panose="02020603050405020304" pitchFamily="18" charset="0"/>
              </a:rPr>
              <a:t>phỏng vấn sẽ hỏi người được phỏng vấn những câu hỏi liên quan đến hệ thống thư viện:</a:t>
            </a:r>
          </a:p>
          <a:p>
            <a:r>
              <a:rPr lang="en-US" sz="2800">
                <a:latin typeface="Times New Roman" panose="02020603050405020304" pitchFamily="18" charset="0"/>
                <a:cs typeface="Times New Roman" panose="02020603050405020304" pitchFamily="18" charset="0"/>
              </a:rPr>
              <a:t>+ Vd: Bạn có thường xuyên đến thư viện…; Thao tác mược trả ở thư viện có phúc tạp và gây khó cho bạn không</a:t>
            </a:r>
            <a:r>
              <a:rPr lang="vi-VN" sz="280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a:p>
            <a:pPr lvl="0"/>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Kết </a:t>
            </a:r>
            <a:r>
              <a:rPr lang="vi-VN" sz="2800">
                <a:latin typeface="Times New Roman" panose="02020603050405020304" pitchFamily="18" charset="0"/>
                <a:cs typeface="Times New Roman" panose="02020603050405020304" pitchFamily="18" charset="0"/>
              </a:rPr>
              <a:t>quả: Hiểu được rõ hơn về quy trình mượn trả sách của thư viện và một số nội quy cần có của thư viện để có thể phát triển thêm hệ thống</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85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03431202"/>
              </p:ext>
            </p:extLst>
          </p:nvPr>
        </p:nvGraphicFramePr>
        <p:xfrm>
          <a:off x="0" y="447948"/>
          <a:ext cx="12192000" cy="7395418"/>
        </p:xfrm>
        <a:graphic>
          <a:graphicData uri="http://schemas.openxmlformats.org/drawingml/2006/table">
            <a:tbl>
              <a:tblPr firstRow="1" bandRow="1">
                <a:tableStyleId>{5C22544A-7EE6-4342-B048-85BDC9FD1C3A}</a:tableStyleId>
              </a:tblPr>
              <a:tblGrid>
                <a:gridCol w="5864772"/>
                <a:gridCol w="6327228"/>
              </a:tblGrid>
              <a:tr h="469765">
                <a:tc>
                  <a:txBody>
                    <a:bodyPr/>
                    <a:lstStyle/>
                    <a:p>
                      <a:r>
                        <a:rPr lang="en-US" sz="2600" b="1" kern="1200" smtClean="0">
                          <a:solidFill>
                            <a:schemeClr val="lt1"/>
                          </a:solidFill>
                          <a:effectLst/>
                          <a:latin typeface="Times New Roman" panose="02020603050405020304" pitchFamily="18" charset="0"/>
                          <a:ea typeface="+mn-ea"/>
                          <a:cs typeface="Times New Roman" panose="02020603050405020304" pitchFamily="18" charset="0"/>
                        </a:rPr>
                        <a:t>Người được phỏng vấn: ẩn danh</a:t>
                      </a:r>
                      <a:endParaRPr lang="en-US" sz="2600">
                        <a:latin typeface="Times New Roman" panose="02020603050405020304" pitchFamily="18" charset="0"/>
                        <a:cs typeface="Times New Roman" panose="02020603050405020304" pitchFamily="18" charset="0"/>
                      </a:endParaRPr>
                    </a:p>
                  </a:txBody>
                  <a:tcPr/>
                </a:tc>
                <a:tc>
                  <a:txBody>
                    <a:bodyPr/>
                    <a:lstStyle/>
                    <a:p>
                      <a:r>
                        <a:rPr lang="en-US" sz="2600" b="1" kern="1200" smtClean="0">
                          <a:solidFill>
                            <a:schemeClr val="lt1"/>
                          </a:solidFill>
                          <a:effectLst/>
                          <a:latin typeface="Times New Roman" panose="02020603050405020304" pitchFamily="18" charset="0"/>
                          <a:ea typeface="+mn-ea"/>
                          <a:cs typeface="Times New Roman" panose="02020603050405020304" pitchFamily="18" charset="0"/>
                        </a:rPr>
                        <a:t>Ngày thực hiện: 06</a:t>
                      </a:r>
                      <a:r>
                        <a:rPr lang="vi-VN" sz="2600" b="1" kern="1200" smtClean="0">
                          <a:solidFill>
                            <a:schemeClr val="lt1"/>
                          </a:solidFill>
                          <a:effectLst/>
                          <a:latin typeface="Times New Roman" panose="02020603050405020304" pitchFamily="18" charset="0"/>
                          <a:ea typeface="+mn-ea"/>
                          <a:cs typeface="Times New Roman" panose="02020603050405020304" pitchFamily="18" charset="0"/>
                        </a:rPr>
                        <a:t>/10/2022</a:t>
                      </a:r>
                      <a:endParaRPr lang="en-US" sz="2600">
                        <a:latin typeface="Times New Roman" panose="02020603050405020304" pitchFamily="18" charset="0"/>
                        <a:cs typeface="Times New Roman" panose="02020603050405020304" pitchFamily="18" charset="0"/>
                      </a:endParaRPr>
                    </a:p>
                  </a:txBody>
                  <a:tcPr/>
                </a:tc>
              </a:tr>
              <a:tr h="469765">
                <a:tc>
                  <a:txBody>
                    <a:bodyPr/>
                    <a:lstStyle/>
                    <a:p>
                      <a:r>
                        <a:rPr lang="en-US" sz="2600" b="1" i="1" kern="1200" smtClean="0">
                          <a:solidFill>
                            <a:schemeClr val="dk1"/>
                          </a:solidFill>
                          <a:effectLst/>
                          <a:latin typeface="Times New Roman" panose="02020603050405020304" pitchFamily="18" charset="0"/>
                          <a:ea typeface="+mn-ea"/>
                          <a:cs typeface="Times New Roman" panose="02020603050405020304" pitchFamily="18" charset="0"/>
                        </a:rPr>
                        <a:t>Câu hỏi</a:t>
                      </a:r>
                      <a:endParaRPr lang="en-US" sz="2600">
                        <a:latin typeface="Times New Roman" panose="02020603050405020304" pitchFamily="18" charset="0"/>
                        <a:cs typeface="Times New Roman" panose="02020603050405020304" pitchFamily="18" charset="0"/>
                      </a:endParaRPr>
                    </a:p>
                  </a:txBody>
                  <a:tcPr/>
                </a:tc>
                <a:tc>
                  <a:txBody>
                    <a:bodyPr/>
                    <a:lstStyle/>
                    <a:p>
                      <a:r>
                        <a:rPr lang="en-US" sz="2600" b="1" i="1" kern="1200" smtClean="0">
                          <a:solidFill>
                            <a:schemeClr val="dk1"/>
                          </a:solidFill>
                          <a:effectLst/>
                          <a:latin typeface="Times New Roman" panose="02020603050405020304" pitchFamily="18" charset="0"/>
                          <a:ea typeface="+mn-ea"/>
                          <a:cs typeface="Times New Roman" panose="02020603050405020304" pitchFamily="18" charset="0"/>
                        </a:rPr>
                        <a:t>Câu trả lời</a:t>
                      </a:r>
                      <a:endParaRPr lang="en-US" sz="2600">
                        <a:latin typeface="Times New Roman" panose="02020603050405020304" pitchFamily="18" charset="0"/>
                        <a:cs typeface="Times New Roman" panose="02020603050405020304" pitchFamily="18" charset="0"/>
                      </a:endParaRPr>
                    </a:p>
                  </a:txBody>
                  <a:tcPr/>
                </a:tc>
              </a:tr>
              <a:tr h="903178">
                <a:tc>
                  <a:txBody>
                    <a:bodyPr/>
                    <a:lstStyle/>
                    <a:p>
                      <a:r>
                        <a:rPr lang="en-US" sz="2600" kern="1200" smtClean="0">
                          <a:solidFill>
                            <a:schemeClr val="dk1"/>
                          </a:solidFill>
                          <a:effectLst/>
                          <a:latin typeface="Times New Roman" panose="02020603050405020304" pitchFamily="18" charset="0"/>
                          <a:ea typeface="+mn-ea"/>
                          <a:cs typeface="Times New Roman" panose="02020603050405020304" pitchFamily="18" charset="0"/>
                        </a:rPr>
                        <a:t>1) Khi đến thư viện mượn sách bạn cần mang theo gì?</a:t>
                      </a:r>
                      <a:endParaRPr lang="en-US" sz="2600">
                        <a:latin typeface="Times New Roman" panose="02020603050405020304" pitchFamily="18" charset="0"/>
                        <a:cs typeface="Times New Roman" panose="02020603050405020304" pitchFamily="18" charset="0"/>
                      </a:endParaRPr>
                    </a:p>
                  </a:txBody>
                  <a:tcPr/>
                </a:tc>
                <a:tc>
                  <a:txBody>
                    <a:bodyPr/>
                    <a:lstStyle/>
                    <a:p>
                      <a:r>
                        <a:rPr lang="en-US" sz="2600" kern="1200" smtClean="0">
                          <a:solidFill>
                            <a:schemeClr val="dk1"/>
                          </a:solidFill>
                          <a:effectLst/>
                          <a:latin typeface="Times New Roman" panose="02020603050405020304" pitchFamily="18" charset="0"/>
                          <a:ea typeface="+mn-ea"/>
                          <a:cs typeface="Times New Roman" panose="02020603050405020304" pitchFamily="18" charset="0"/>
                        </a:rPr>
                        <a:t>- Cần mang thẻ sv, CMND hoặc CCCD</a:t>
                      </a:r>
                      <a:endParaRPr lang="en-US" sz="2600">
                        <a:latin typeface="Times New Roman" panose="02020603050405020304" pitchFamily="18" charset="0"/>
                        <a:cs typeface="Times New Roman" panose="02020603050405020304" pitchFamily="18" charset="0"/>
                      </a:endParaRPr>
                    </a:p>
                  </a:txBody>
                  <a:tcPr/>
                </a:tc>
              </a:tr>
              <a:tr h="903178">
                <a:tc>
                  <a:txBody>
                    <a:bodyPr/>
                    <a:lstStyle/>
                    <a:p>
                      <a:r>
                        <a:rPr lang="en-US" sz="2600" kern="1200" smtClean="0">
                          <a:solidFill>
                            <a:schemeClr val="dk1"/>
                          </a:solidFill>
                          <a:effectLst/>
                          <a:latin typeface="Times New Roman" panose="02020603050405020304" pitchFamily="18" charset="0"/>
                          <a:ea typeface="+mn-ea"/>
                          <a:cs typeface="Times New Roman" panose="02020603050405020304" pitchFamily="18" charset="0"/>
                        </a:rPr>
                        <a:t>2) Có được mang vật dụng cá nhân vào thư viện không? (như là đồ ăn, nước uống …</a:t>
                      </a:r>
                      <a:endParaRPr lang="en-US" sz="2600">
                        <a:latin typeface="Times New Roman" panose="02020603050405020304" pitchFamily="18" charset="0"/>
                        <a:cs typeface="Times New Roman" panose="02020603050405020304" pitchFamily="18" charset="0"/>
                      </a:endParaRPr>
                    </a:p>
                  </a:txBody>
                  <a:tcPr/>
                </a:tc>
                <a:tc>
                  <a:txBody>
                    <a:bodyPr/>
                    <a:lstStyle/>
                    <a:p>
                      <a:r>
                        <a:rPr lang="en-US" sz="2600" kern="1200" smtClean="0">
                          <a:solidFill>
                            <a:schemeClr val="dk1"/>
                          </a:solidFill>
                          <a:effectLst/>
                          <a:latin typeface="Times New Roman" panose="02020603050405020304" pitchFamily="18" charset="0"/>
                          <a:ea typeface="+mn-ea"/>
                          <a:cs typeface="Times New Roman" panose="02020603050405020304" pitchFamily="18" charset="0"/>
                        </a:rPr>
                        <a:t>- Không được mang đồ ăn hay thức uống vào thư viện và cũng như là không được làm ồn.</a:t>
                      </a:r>
                      <a:endParaRPr lang="en-US" sz="2600">
                        <a:latin typeface="Times New Roman" panose="02020603050405020304" pitchFamily="18" charset="0"/>
                        <a:cs typeface="Times New Roman" panose="02020603050405020304" pitchFamily="18" charset="0"/>
                      </a:endParaRPr>
                    </a:p>
                  </a:txBody>
                  <a:tcPr/>
                </a:tc>
              </a:tr>
              <a:tr h="1973012">
                <a:tc>
                  <a:txBody>
                    <a:bodyPr/>
                    <a:lstStyle/>
                    <a:p>
                      <a:r>
                        <a:rPr lang="en-US" sz="2600" kern="1200" smtClean="0">
                          <a:solidFill>
                            <a:schemeClr val="dk1"/>
                          </a:solidFill>
                          <a:effectLst/>
                          <a:latin typeface="Times New Roman" panose="02020603050405020304" pitchFamily="18" charset="0"/>
                          <a:ea typeface="+mn-ea"/>
                          <a:cs typeface="Times New Roman" panose="02020603050405020304" pitchFamily="18" charset="0"/>
                        </a:rPr>
                        <a:t>3) Mượn sách cần thủ tục gì?</a:t>
                      </a:r>
                      <a:endParaRPr lang="en-US" sz="2600">
                        <a:latin typeface="Times New Roman" panose="02020603050405020304" pitchFamily="18" charset="0"/>
                        <a:cs typeface="Times New Roman" panose="02020603050405020304" pitchFamily="18" charset="0"/>
                      </a:endParaRPr>
                    </a:p>
                  </a:txBody>
                  <a:tcPr/>
                </a:tc>
                <a:tc>
                  <a:txBody>
                    <a:bodyPr/>
                    <a:lstStyle/>
                    <a:p>
                      <a:r>
                        <a:rPr lang="en-US" sz="2600" kern="1200" smtClean="0">
                          <a:solidFill>
                            <a:schemeClr val="dk1"/>
                          </a:solidFill>
                          <a:effectLst/>
                          <a:latin typeface="Times New Roman" panose="02020603050405020304" pitchFamily="18" charset="0"/>
                          <a:ea typeface="+mn-ea"/>
                          <a:cs typeface="Times New Roman" panose="02020603050405020304" pitchFamily="18" charset="0"/>
                        </a:rPr>
                        <a:t>- Khi mượn sách thì trước tiên thủ thư sẽ cân sách và quét mã vạch có trên sách. Sau đó kiểm tra xem có đủ điều kiện để mượn sách không</a:t>
                      </a:r>
                      <a:r>
                        <a:rPr lang="vi-VN" sz="2600" kern="1200" smtClean="0">
                          <a:solidFill>
                            <a:schemeClr val="dk1"/>
                          </a:solidFill>
                          <a:effectLst/>
                          <a:latin typeface="Times New Roman" panose="02020603050405020304" pitchFamily="18" charset="0"/>
                          <a:ea typeface="+mn-ea"/>
                          <a:cs typeface="Times New Roman" panose="02020603050405020304" pitchFamily="18" charset="0"/>
                        </a:rPr>
                        <a:t>(</a:t>
                      </a:r>
                      <a:r>
                        <a:rPr lang="en-US" sz="2600" kern="1200" smtClean="0">
                          <a:solidFill>
                            <a:schemeClr val="dk1"/>
                          </a:solidFill>
                          <a:effectLst/>
                          <a:latin typeface="Times New Roman" panose="02020603050405020304" pitchFamily="18" charset="0"/>
                          <a:ea typeface="+mn-ea"/>
                          <a:cs typeface="Times New Roman" panose="02020603050405020304" pitchFamily="18" charset="0"/>
                        </a:rPr>
                        <a:t>kiểm tra mssv xem có bị khóa không) và chỉ có thể mượn tối đa 3 cuốn trong 21 ngày.</a:t>
                      </a:r>
                      <a:endParaRPr lang="en-US" sz="2600">
                        <a:latin typeface="Times New Roman" panose="02020603050405020304" pitchFamily="18" charset="0"/>
                        <a:cs typeface="Times New Roman" panose="02020603050405020304" pitchFamily="18" charset="0"/>
                      </a:endParaRPr>
                    </a:p>
                  </a:txBody>
                  <a:tcPr/>
                </a:tc>
              </a:tr>
              <a:tr h="845577">
                <a:tc>
                  <a:txBody>
                    <a:bodyPr/>
                    <a:lstStyle/>
                    <a:p>
                      <a:r>
                        <a:rPr lang="en-US" sz="2600" smtClean="0">
                          <a:latin typeface="Times New Roman" panose="02020603050405020304" pitchFamily="18" charset="0"/>
                          <a:cs typeface="Times New Roman" panose="02020603050405020304" pitchFamily="18" charset="0"/>
                        </a:rPr>
                        <a:t>4) </a:t>
                      </a:r>
                      <a:r>
                        <a:rPr lang="en-US" sz="2600" kern="1200" smtClean="0">
                          <a:solidFill>
                            <a:schemeClr val="dk1"/>
                          </a:solidFill>
                          <a:effectLst/>
                          <a:latin typeface="Times New Roman" panose="02020603050405020304" pitchFamily="18" charset="0"/>
                          <a:ea typeface="+mn-ea"/>
                          <a:cs typeface="Times New Roman" panose="02020603050405020304" pitchFamily="18" charset="0"/>
                        </a:rPr>
                        <a:t>Khi trả sách cần thủ tục gì?</a:t>
                      </a:r>
                      <a:endParaRPr lang="en-US" sz="2600">
                        <a:latin typeface="Times New Roman" panose="02020603050405020304" pitchFamily="18" charset="0"/>
                        <a:cs typeface="Times New Roman" panose="02020603050405020304" pitchFamily="18" charset="0"/>
                      </a:endParaRPr>
                    </a:p>
                  </a:txBody>
                  <a:tcPr/>
                </a:tc>
                <a:tc>
                  <a:txBody>
                    <a:bodyPr/>
                    <a:lstStyle/>
                    <a:p>
                      <a:r>
                        <a:rPr lang="en-US" sz="2600" smtClean="0">
                          <a:latin typeface="Times New Roman" panose="02020603050405020304" pitchFamily="18" charset="0"/>
                          <a:cs typeface="Times New Roman" panose="02020603050405020304" pitchFamily="18" charset="0"/>
                        </a:rPr>
                        <a:t>- </a:t>
                      </a:r>
                      <a:r>
                        <a:rPr lang="en-US" sz="2600" kern="1200" smtClean="0">
                          <a:solidFill>
                            <a:schemeClr val="dk1"/>
                          </a:solidFill>
                          <a:effectLst/>
                          <a:latin typeface="Times New Roman" panose="02020603050405020304" pitchFamily="18" charset="0"/>
                          <a:ea typeface="+mn-ea"/>
                          <a:cs typeface="Times New Roman" panose="02020603050405020304" pitchFamily="18" charset="0"/>
                        </a:rPr>
                        <a:t>Khi trả sách thì chỉ cần mang sách đến trả đúng hẹn hoặc sớm hơn và mang theo mssv </a:t>
                      </a:r>
                      <a:endParaRPr lang="en-US" sz="2600">
                        <a:latin typeface="Times New Roman" panose="02020603050405020304" pitchFamily="18" charset="0"/>
                        <a:cs typeface="Times New Roman" panose="02020603050405020304" pitchFamily="18" charset="0"/>
                      </a:endParaRPr>
                    </a:p>
                  </a:txBody>
                  <a:tcPr/>
                </a:tc>
              </a:tr>
              <a:tr h="845577">
                <a:tc>
                  <a:txBody>
                    <a:bodyPr/>
                    <a:lstStyle/>
                    <a:p>
                      <a:r>
                        <a:rPr lang="en-US" sz="2600" smtClean="0">
                          <a:latin typeface="Times New Roman" panose="02020603050405020304" pitchFamily="18" charset="0"/>
                          <a:cs typeface="Times New Roman" panose="02020603050405020304" pitchFamily="18" charset="0"/>
                        </a:rPr>
                        <a:t>5) </a:t>
                      </a:r>
                      <a:r>
                        <a:rPr lang="en-US" sz="2600" kern="1200" smtClean="0">
                          <a:solidFill>
                            <a:schemeClr val="dk1"/>
                          </a:solidFill>
                          <a:effectLst/>
                          <a:latin typeface="Times New Roman" panose="02020603050405020304" pitchFamily="18" charset="0"/>
                          <a:ea typeface="+mn-ea"/>
                          <a:cs typeface="Times New Roman" panose="02020603050405020304" pitchFamily="18" charset="0"/>
                        </a:rPr>
                        <a:t>Nếu trả sách trễ hẹn có bị phạt không? Và phạt thế nào?</a:t>
                      </a:r>
                      <a:endParaRPr lang="en-US" sz="2600">
                        <a:latin typeface="Times New Roman" panose="02020603050405020304" pitchFamily="18" charset="0"/>
                        <a:cs typeface="Times New Roman" panose="02020603050405020304" pitchFamily="18" charset="0"/>
                      </a:endParaRPr>
                    </a:p>
                  </a:txBody>
                  <a:tcPr/>
                </a:tc>
                <a:tc>
                  <a:txBody>
                    <a:bodyPr/>
                    <a:lstStyle/>
                    <a:p>
                      <a:pPr marL="342900" marR="111760" lvl="0" indent="-342900" algn="just">
                        <a:lnSpc>
                          <a:spcPct val="107000"/>
                        </a:lnSpc>
                        <a:spcAft>
                          <a:spcPts val="800"/>
                        </a:spcAft>
                        <a:buFont typeface="Calibri" panose="020F0502020204030204" pitchFamily="34" charset="0"/>
                        <a:buChar char="-"/>
                      </a:pPr>
                      <a:r>
                        <a:rPr lang="en-US" sz="2600">
                          <a:effectLst/>
                          <a:latin typeface="Times New Roman" panose="02020603050405020304" pitchFamily="18" charset="0"/>
                          <a:ea typeface="Calibri" panose="020F0502020204030204" pitchFamily="34" charset="0"/>
                          <a:cs typeface="Times New Roman" panose="02020603050405020304" pitchFamily="18" charset="0"/>
                        </a:rPr>
                        <a:t>Nếu trả sách trễ hẹn thì sẽ bị bù tiền</a:t>
                      </a:r>
                    </a:p>
                  </a:txBody>
                  <a:tcPr marL="114300" marR="114300" marT="0" marB="0"/>
                </a:tc>
              </a:tr>
            </a:tbl>
          </a:graphicData>
        </a:graphic>
      </p:graphicFrame>
      <p:sp>
        <p:nvSpPr>
          <p:cNvPr id="4" name="TextBox 3"/>
          <p:cNvSpPr txBox="1"/>
          <p:nvPr/>
        </p:nvSpPr>
        <p:spPr>
          <a:xfrm>
            <a:off x="247650" y="0"/>
            <a:ext cx="7562850" cy="461665"/>
          </a:xfrm>
          <a:prstGeom prst="rect">
            <a:avLst/>
          </a:prstGeom>
          <a:noFill/>
        </p:spPr>
        <p:txBody>
          <a:bodyPr wrap="square" rtlCol="0">
            <a:spAutoFit/>
          </a:bodyPr>
          <a:lstStyle/>
          <a:p>
            <a:r>
              <a:rPr lang="en-US" sz="2400" b="1" smtClean="0">
                <a:latin typeface="Times New Roman" panose="02020603050405020304" pitchFamily="18" charset="0"/>
                <a:cs typeface="Times New Roman" panose="02020603050405020304" pitchFamily="18" charset="0"/>
              </a:rPr>
              <a:t>BẢNG KẾ HOẠCH PHỎNG VẤN</a:t>
            </a:r>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98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17" name="Rectangle 16">
            <a:extLst>
              <a:ext uri="{FF2B5EF4-FFF2-40B4-BE49-F238E27FC236}">
                <a16:creationId xmlns:a16="http://schemas.microsoft.com/office/drawing/2014/main" xmlns="" id="{35AD9142-460B-495E-8364-92A0093720F6}"/>
              </a:ext>
            </a:extLst>
          </p:cNvPr>
          <p:cNvSpPr/>
          <p:nvPr/>
        </p:nvSpPr>
        <p:spPr>
          <a:xfrm>
            <a:off x="767648" y="0"/>
            <a:ext cx="4412811"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xmlns="" id="{D8B3CB7F-447A-4EBE-9E04-A2C54A50B370}"/>
              </a:ext>
            </a:extLst>
          </p:cNvPr>
          <p:cNvSpPr txBox="1"/>
          <p:nvPr/>
        </p:nvSpPr>
        <p:spPr>
          <a:xfrm>
            <a:off x="870386" y="3359480"/>
            <a:ext cx="4207333" cy="1631216"/>
          </a:xfrm>
          <a:prstGeom prst="rect">
            <a:avLst/>
          </a:prstGeom>
          <a:noFill/>
        </p:spPr>
        <p:txBody>
          <a:bodyPr wrap="square" rtlCol="0">
            <a:spAutoFit/>
          </a:bodyPr>
          <a:lstStyle/>
          <a:p>
            <a:pPr algn="ctr"/>
            <a:r>
              <a:rPr lang="en-ID" sz="5000" spc="600" smtClean="0">
                <a:solidFill>
                  <a:schemeClr val="bg1"/>
                </a:solidFill>
                <a:latin typeface="Garamond" panose="02020404030301010803" pitchFamily="18" charset="0"/>
                <a:ea typeface="Lato" panose="020F0502020204030203" pitchFamily="34" charset="0"/>
                <a:cs typeface="Lato" panose="020F0502020204030203" pitchFamily="34" charset="0"/>
              </a:rPr>
              <a:t>THƯ VIỆN OU</a:t>
            </a:r>
            <a:endParaRPr lang="en-ID" sz="5000" spc="600" dirty="0">
              <a:solidFill>
                <a:schemeClr val="bg1"/>
              </a:solidFill>
              <a:latin typeface="Garamond" panose="02020404030301010803" pitchFamily="18"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61603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41A60B2-BB8F-4F3C-A9E8-3FA622AFDFB4}"/>
              </a:ext>
            </a:extLst>
          </p:cNvPr>
          <p:cNvSpPr/>
          <p:nvPr/>
        </p:nvSpPr>
        <p:spPr>
          <a:xfrm>
            <a:off x="11638557" y="3406323"/>
            <a:ext cx="130627" cy="326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xmlns="" id="{5669A98C-D671-493F-8471-260A0A582B98}"/>
              </a:ext>
            </a:extLst>
          </p:cNvPr>
          <p:cNvSpPr/>
          <p:nvPr/>
        </p:nvSpPr>
        <p:spPr>
          <a:xfrm rot="5400000">
            <a:off x="10493829" y="4676326"/>
            <a:ext cx="130627" cy="326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xmlns="" id="{66BD6CD1-B12E-44C7-8F56-F7B82FD80BB5}"/>
              </a:ext>
            </a:extLst>
          </p:cNvPr>
          <p:cNvSpPr/>
          <p:nvPr/>
        </p:nvSpPr>
        <p:spPr>
          <a:xfrm>
            <a:off x="5826998" y="676387"/>
            <a:ext cx="5126752" cy="5078313"/>
          </a:xfrm>
          <a:prstGeom prst="rect">
            <a:avLst/>
          </a:prstGeom>
        </p:spPr>
        <p:txBody>
          <a:bodyPr wrap="square">
            <a:spAutoFit/>
          </a:bodyPr>
          <a:lstStyle/>
          <a:p>
            <a:pPr lvl="0"/>
            <a:r>
              <a:rPr lang="en-US" sz="3600" smtClean="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Đối </a:t>
            </a:r>
            <a:r>
              <a:rPr lang="en-US" sz="2800">
                <a:latin typeface="Times New Roman" panose="02020603050405020304" pitchFamily="18" charset="0"/>
                <a:cs typeface="Times New Roman" panose="02020603050405020304" pitchFamily="18" charset="0"/>
              </a:rPr>
              <a:t>tượng phỏng vấn: Sinh viên đh Mở </a:t>
            </a:r>
            <a:r>
              <a:rPr lang="en-US" sz="2800" smtClean="0">
                <a:latin typeface="Times New Roman" panose="02020603050405020304" pitchFamily="18" charset="0"/>
                <a:cs typeface="Times New Roman" panose="02020603050405020304" pitchFamily="18" charset="0"/>
              </a:rPr>
              <a:t>tpHCM.</a:t>
            </a:r>
            <a:endParaRPr lang="en-US" sz="2800">
              <a:latin typeface="Times New Roman" panose="02020603050405020304" pitchFamily="18" charset="0"/>
              <a:cs typeface="Times New Roman" panose="02020603050405020304" pitchFamily="18" charset="0"/>
            </a:endParaRPr>
          </a:p>
          <a:p>
            <a:pPr marL="571500" lvl="0" indent="-571500">
              <a:buFontTx/>
              <a:buChar char="-"/>
            </a:pPr>
            <a:r>
              <a:rPr lang="en-US" sz="2800" smtClean="0">
                <a:latin typeface="Times New Roman" panose="02020603050405020304" pitchFamily="18" charset="0"/>
                <a:cs typeface="Times New Roman" panose="02020603050405020304" pitchFamily="18" charset="0"/>
              </a:rPr>
              <a:t>Người </a:t>
            </a:r>
            <a:r>
              <a:rPr lang="en-US" sz="2800">
                <a:latin typeface="Times New Roman" panose="02020603050405020304" pitchFamily="18" charset="0"/>
                <a:cs typeface="Times New Roman" panose="02020603050405020304" pitchFamily="18" charset="0"/>
              </a:rPr>
              <a:t>phỏng vấn sẽ được</a:t>
            </a:r>
            <a:r>
              <a:rPr lang="vi-VN" sz="2800">
                <a:latin typeface="Times New Roman" panose="02020603050405020304" pitchFamily="18" charset="0"/>
                <a:cs typeface="Times New Roman" panose="02020603050405020304" pitchFamily="18" charset="0"/>
              </a:rPr>
              <a:t> đưa một from câu hỏi </a:t>
            </a:r>
            <a:r>
              <a:rPr lang="en-US" sz="2800">
                <a:latin typeface="Times New Roman" panose="02020603050405020304" pitchFamily="18" charset="0"/>
                <a:cs typeface="Times New Roman" panose="02020603050405020304" pitchFamily="18" charset="0"/>
              </a:rPr>
              <a:t>về</a:t>
            </a:r>
            <a:r>
              <a:rPr lang="vi-VN" sz="2800">
                <a:latin typeface="Times New Roman" panose="02020603050405020304" pitchFamily="18" charset="0"/>
                <a:cs typeface="Times New Roman" panose="02020603050405020304" pitchFamily="18" charset="0"/>
              </a:rPr>
              <a:t> thư viện để trả lời theo cách chọn đáp án hoặc điền thông tin trả lời</a:t>
            </a:r>
            <a:r>
              <a:rPr lang="vi-VN" sz="2800" smtClean="0">
                <a:latin typeface="Times New Roman" panose="02020603050405020304" pitchFamily="18" charset="0"/>
                <a:cs typeface="Times New Roman" panose="02020603050405020304" pitchFamily="18" charset="0"/>
              </a:rPr>
              <a:t>.</a:t>
            </a:r>
            <a:endParaRPr lang="en-US" sz="2800" smtClean="0">
              <a:latin typeface="Times New Roman" panose="02020603050405020304" pitchFamily="18" charset="0"/>
              <a:cs typeface="Times New Roman" panose="02020603050405020304" pitchFamily="18" charset="0"/>
            </a:endParaRPr>
          </a:p>
          <a:p>
            <a:pPr marL="571500" lvl="0" indent="-571500">
              <a:buFontTx/>
              <a:buChar char="-"/>
            </a:pPr>
            <a:r>
              <a:rPr lang="en-US" sz="2800" smtClean="0">
                <a:latin typeface="Times New Roman" panose="02020603050405020304" pitchFamily="18" charset="0"/>
                <a:cs typeface="Times New Roman" panose="02020603050405020304" pitchFamily="18" charset="0"/>
              </a:rPr>
              <a:t>Mục đích: thu thập được thêm các thông tin khác nhau về sự quan tâm của các sv đối với thư viện trường</a:t>
            </a:r>
            <a:endParaRPr lang="en-US" sz="2800">
              <a:latin typeface="Times New Roman" panose="02020603050405020304" pitchFamily="18" charset="0"/>
              <a:cs typeface="Times New Roman" panose="02020603050405020304" pitchFamily="18" charset="0"/>
            </a:endParaRPr>
          </a:p>
          <a:p>
            <a:pPr algn="just"/>
            <a:endParaRPr lang="en-ID" sz="3600" dirty="0">
              <a:solidFill>
                <a:schemeClr val="tx2"/>
              </a:solidFill>
              <a:latin typeface="Times New Roman" panose="02020603050405020304" pitchFamily="18" charset="0"/>
              <a:ea typeface="Lato Black" panose="020F0502020204030203" pitchFamily="34" charset="0"/>
              <a:cs typeface="Times New Roman" panose="02020603050405020304" pitchFamily="18" charset="0"/>
            </a:endParaRPr>
          </a:p>
        </p:txBody>
      </p:sp>
      <p:pic>
        <p:nvPicPr>
          <p:cNvPr id="9" name="Picture Placeholder 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8018" r="18018"/>
          <a:stretch>
            <a:fillRect/>
          </a:stretch>
        </p:blipFill>
        <p:spPr>
          <a:xfrm>
            <a:off x="0" y="0"/>
            <a:ext cx="5129970" cy="6012545"/>
          </a:xfrm>
        </p:spPr>
      </p:pic>
      <p:sp>
        <p:nvSpPr>
          <p:cNvPr id="10" name="TextBox 9"/>
          <p:cNvSpPr txBox="1"/>
          <p:nvPr/>
        </p:nvSpPr>
        <p:spPr>
          <a:xfrm>
            <a:off x="1138407" y="2359941"/>
            <a:ext cx="2762250" cy="1292662"/>
          </a:xfrm>
          <a:prstGeom prst="rect">
            <a:avLst/>
          </a:prstGeom>
          <a:noFill/>
        </p:spPr>
        <p:txBody>
          <a:bodyPr wrap="square" rtlCol="0">
            <a:spAutoFit/>
          </a:bodyPr>
          <a:lstStyle/>
          <a:p>
            <a:pPr algn="ctr"/>
            <a:r>
              <a:rPr lang="en-US" sz="3900" b="1" smtClean="0">
                <a:latin typeface="Times New Roman" panose="02020603050405020304" pitchFamily="18" charset="0"/>
                <a:cs typeface="Times New Roman" panose="02020603050405020304" pitchFamily="18" charset="0"/>
              </a:rPr>
              <a:t>b. Lập bảng khảo sát</a:t>
            </a:r>
            <a:endParaRPr lang="en-US" sz="39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70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43923134"/>
              </p:ext>
            </p:extLst>
          </p:nvPr>
        </p:nvGraphicFramePr>
        <p:xfrm>
          <a:off x="0" y="0"/>
          <a:ext cx="12192000" cy="6857999"/>
        </p:xfrm>
        <a:graphic>
          <a:graphicData uri="http://schemas.openxmlformats.org/drawingml/2006/table">
            <a:tbl>
              <a:tblPr firstRow="1" bandRow="1">
                <a:tableStyleId>{5C22544A-7EE6-4342-B048-85BDC9FD1C3A}</a:tableStyleId>
              </a:tblPr>
              <a:tblGrid>
                <a:gridCol w="4953000"/>
                <a:gridCol w="7239000"/>
              </a:tblGrid>
              <a:tr h="975448">
                <a:tc>
                  <a:txBody>
                    <a:bodyPr/>
                    <a:lstStyle/>
                    <a:p>
                      <a:r>
                        <a:rPr lang="en-US" sz="2600" b="1" kern="1200" smtClean="0">
                          <a:solidFill>
                            <a:schemeClr val="lt1"/>
                          </a:solidFill>
                          <a:effectLst/>
                          <a:latin typeface="Times New Roman" panose="02020603050405020304" pitchFamily="18" charset="0"/>
                          <a:ea typeface="+mn-ea"/>
                          <a:cs typeface="Times New Roman" panose="02020603050405020304" pitchFamily="18" charset="0"/>
                        </a:rPr>
                        <a:t>Người được phỏng vấn: ẩn</a:t>
                      </a:r>
                      <a:r>
                        <a:rPr lang="en-US" sz="2600" b="1" kern="1200" baseline="0" smtClean="0">
                          <a:solidFill>
                            <a:schemeClr val="lt1"/>
                          </a:solidFill>
                          <a:effectLst/>
                          <a:latin typeface="Times New Roman" panose="02020603050405020304" pitchFamily="18" charset="0"/>
                          <a:ea typeface="+mn-ea"/>
                          <a:cs typeface="Times New Roman" panose="02020603050405020304" pitchFamily="18" charset="0"/>
                        </a:rPr>
                        <a:t> </a:t>
                      </a:r>
                      <a:r>
                        <a:rPr lang="en-US" sz="2600" b="1" kern="1200" smtClean="0">
                          <a:solidFill>
                            <a:schemeClr val="lt1"/>
                          </a:solidFill>
                          <a:effectLst/>
                          <a:latin typeface="Times New Roman" panose="02020603050405020304" pitchFamily="18" charset="0"/>
                          <a:ea typeface="+mn-ea"/>
                          <a:cs typeface="Times New Roman" panose="02020603050405020304" pitchFamily="18" charset="0"/>
                        </a:rPr>
                        <a:t>danh</a:t>
                      </a:r>
                      <a:endParaRPr lang="en-US" sz="2600">
                        <a:latin typeface="Times New Roman" panose="02020603050405020304" pitchFamily="18" charset="0"/>
                        <a:cs typeface="Times New Roman" panose="02020603050405020304" pitchFamily="18" charset="0"/>
                      </a:endParaRPr>
                    </a:p>
                  </a:txBody>
                  <a:tcPr/>
                </a:tc>
                <a:tc>
                  <a:txBody>
                    <a:bodyPr/>
                    <a:lstStyle/>
                    <a:p>
                      <a:r>
                        <a:rPr lang="en-US" sz="2600" b="1" kern="1200" smtClean="0">
                          <a:solidFill>
                            <a:schemeClr val="lt1"/>
                          </a:solidFill>
                          <a:effectLst/>
                          <a:latin typeface="Times New Roman" panose="02020603050405020304" pitchFamily="18" charset="0"/>
                          <a:ea typeface="+mn-ea"/>
                          <a:cs typeface="Times New Roman" panose="02020603050405020304" pitchFamily="18" charset="0"/>
                        </a:rPr>
                        <a:t>Ngày thực hiện: 06</a:t>
                      </a:r>
                      <a:r>
                        <a:rPr lang="vi-VN" sz="2600" b="1" kern="1200" smtClean="0">
                          <a:solidFill>
                            <a:schemeClr val="lt1"/>
                          </a:solidFill>
                          <a:effectLst/>
                          <a:latin typeface="Times New Roman" panose="02020603050405020304" pitchFamily="18" charset="0"/>
                          <a:ea typeface="+mn-ea"/>
                          <a:cs typeface="Times New Roman" panose="02020603050405020304" pitchFamily="18" charset="0"/>
                        </a:rPr>
                        <a:t>/10/2022</a:t>
                      </a:r>
                      <a:endParaRPr lang="en-US" sz="2600">
                        <a:latin typeface="Times New Roman" panose="02020603050405020304" pitchFamily="18" charset="0"/>
                        <a:cs typeface="Times New Roman" panose="02020603050405020304" pitchFamily="18" charset="0"/>
                      </a:endParaRPr>
                    </a:p>
                  </a:txBody>
                  <a:tcPr/>
                </a:tc>
              </a:tr>
              <a:tr h="527510">
                <a:tc>
                  <a:txBody>
                    <a:bodyPr/>
                    <a:lstStyle/>
                    <a:p>
                      <a:r>
                        <a:rPr lang="en-US" sz="2600" b="1" i="1" kern="1200" smtClean="0">
                          <a:solidFill>
                            <a:schemeClr val="dk1"/>
                          </a:solidFill>
                          <a:effectLst/>
                          <a:latin typeface="Times New Roman" panose="02020603050405020304" pitchFamily="18" charset="0"/>
                          <a:ea typeface="+mn-ea"/>
                          <a:cs typeface="Times New Roman" panose="02020603050405020304" pitchFamily="18" charset="0"/>
                        </a:rPr>
                        <a:t>Câu hỏi</a:t>
                      </a:r>
                      <a:endParaRPr lang="en-US" sz="2600">
                        <a:latin typeface="Times New Roman" panose="02020603050405020304" pitchFamily="18" charset="0"/>
                        <a:cs typeface="Times New Roman" panose="02020603050405020304" pitchFamily="18" charset="0"/>
                      </a:endParaRPr>
                    </a:p>
                  </a:txBody>
                  <a:tcPr/>
                </a:tc>
                <a:tc>
                  <a:txBody>
                    <a:bodyPr/>
                    <a:lstStyle/>
                    <a:p>
                      <a:r>
                        <a:rPr lang="en-US" sz="2600" b="1" i="1" kern="1200" smtClean="0">
                          <a:solidFill>
                            <a:schemeClr val="dk1"/>
                          </a:solidFill>
                          <a:effectLst/>
                          <a:latin typeface="Times New Roman" panose="02020603050405020304" pitchFamily="18" charset="0"/>
                          <a:ea typeface="+mn-ea"/>
                          <a:cs typeface="Times New Roman" panose="02020603050405020304" pitchFamily="18" charset="0"/>
                        </a:rPr>
                        <a:t>Câu trả lời</a:t>
                      </a:r>
                      <a:endParaRPr lang="en-US" sz="2600">
                        <a:latin typeface="Times New Roman" panose="02020603050405020304" pitchFamily="18" charset="0"/>
                        <a:cs typeface="Times New Roman" panose="02020603050405020304" pitchFamily="18" charset="0"/>
                      </a:endParaRPr>
                    </a:p>
                  </a:txBody>
                  <a:tcPr/>
                </a:tc>
              </a:tr>
              <a:tr h="1131098">
                <a:tc>
                  <a:txBody>
                    <a:bodyPr/>
                    <a:lstStyle/>
                    <a:p>
                      <a:r>
                        <a:rPr lang="en-US" sz="2600" kern="1200" smtClean="0">
                          <a:solidFill>
                            <a:schemeClr val="dk1"/>
                          </a:solidFill>
                          <a:effectLst/>
                          <a:latin typeface="Times New Roman" panose="02020603050405020304" pitchFamily="18" charset="0"/>
                          <a:ea typeface="+mn-ea"/>
                          <a:cs typeface="Times New Roman" panose="02020603050405020304" pitchFamily="18" charset="0"/>
                        </a:rPr>
                        <a:t>1) Bạn</a:t>
                      </a:r>
                      <a:r>
                        <a:rPr lang="vi-VN" sz="2600" kern="1200" smtClean="0">
                          <a:solidFill>
                            <a:schemeClr val="dk1"/>
                          </a:solidFill>
                          <a:effectLst/>
                          <a:latin typeface="Times New Roman" panose="02020603050405020304" pitchFamily="18" charset="0"/>
                          <a:ea typeface="+mn-ea"/>
                          <a:cs typeface="Times New Roman" panose="02020603050405020304" pitchFamily="18" charset="0"/>
                        </a:rPr>
                        <a:t> có thường xuyên đến thư viện không?</a:t>
                      </a:r>
                      <a:endParaRPr lang="en-US" sz="2600">
                        <a:latin typeface="Times New Roman" panose="02020603050405020304" pitchFamily="18" charset="0"/>
                        <a:cs typeface="Times New Roman" panose="02020603050405020304" pitchFamily="18" charset="0"/>
                      </a:endParaRPr>
                    </a:p>
                  </a:txBody>
                  <a:tcPr/>
                </a:tc>
                <a:tc>
                  <a:txBody>
                    <a:bodyPr/>
                    <a:lstStyle/>
                    <a:p>
                      <a:pPr marL="121285" marR="111760" indent="179705" algn="just">
                        <a:lnSpc>
                          <a:spcPct val="115000"/>
                        </a:lnSpc>
                        <a:spcAft>
                          <a:spcPts val="1000"/>
                        </a:spcAft>
                      </a:pPr>
                      <a:r>
                        <a:rPr lang="en-US" sz="2600" smtClean="0">
                          <a:effectLst/>
                          <a:latin typeface="Times New Roman" panose="02020603050405020304" pitchFamily="18" charset="0"/>
                          <a:ea typeface="Calibri" panose="020F0502020204030204" pitchFamily="34" charset="0"/>
                          <a:cs typeface="Times New Roman" panose="02020603050405020304" pitchFamily="18" charset="0"/>
                        </a:rPr>
                        <a:t>- </a:t>
                      </a:r>
                      <a:r>
                        <a:rPr lang="vi-VN" sz="2600" smtClean="0">
                          <a:effectLst/>
                          <a:latin typeface="Times New Roman" panose="02020603050405020304" pitchFamily="18" charset="0"/>
                          <a:ea typeface="Calibri" panose="020F0502020204030204" pitchFamily="34" charset="0"/>
                          <a:cs typeface="Times New Roman" panose="02020603050405020304" pitchFamily="18" charset="0"/>
                        </a:rPr>
                        <a:t>Ít </a:t>
                      </a:r>
                      <a:r>
                        <a:rPr lang="vi-VN" sz="2600">
                          <a:effectLst/>
                          <a:latin typeface="Times New Roman" panose="02020603050405020304" pitchFamily="18" charset="0"/>
                          <a:ea typeface="Calibri" panose="020F0502020204030204" pitchFamily="34" charset="0"/>
                          <a:cs typeface="Times New Roman" panose="02020603050405020304" pitchFamily="18" charset="0"/>
                        </a:rPr>
                        <a:t>đến (Thỉnh thoảng) chiếm 88</a:t>
                      </a:r>
                      <a:r>
                        <a:rPr lang="vi-VN" sz="260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smtClean="0">
                        <a:effectLst/>
                        <a:latin typeface="Times New Roman" panose="02020603050405020304" pitchFamily="18" charset="0"/>
                        <a:ea typeface="Calibri" panose="020F0502020204030204" pitchFamily="34" charset="0"/>
                        <a:cs typeface="Times New Roman" panose="02020603050405020304" pitchFamily="18" charset="0"/>
                      </a:endParaRPr>
                    </a:p>
                    <a:p>
                      <a:pPr marL="121285" marR="111760" indent="179705" algn="just">
                        <a:lnSpc>
                          <a:spcPct val="115000"/>
                        </a:lnSpc>
                        <a:spcAft>
                          <a:spcPts val="1000"/>
                        </a:spcAft>
                      </a:pPr>
                      <a:r>
                        <a:rPr lang="en-US" sz="2600" smtClean="0">
                          <a:effectLst/>
                          <a:latin typeface="Times New Roman" panose="02020603050405020304" pitchFamily="18" charset="0"/>
                          <a:ea typeface="Calibri" panose="020F0502020204030204" pitchFamily="34" charset="0"/>
                          <a:cs typeface="Times New Roman" panose="02020603050405020304" pitchFamily="18" charset="0"/>
                        </a:rPr>
                        <a:t>- Nhiều</a:t>
                      </a:r>
                      <a:r>
                        <a:rPr lang="en-US" sz="2600" baseline="0" smtClean="0">
                          <a:effectLst/>
                          <a:latin typeface="Times New Roman" panose="02020603050405020304" pitchFamily="18" charset="0"/>
                          <a:ea typeface="Calibri" panose="020F0502020204030204" pitchFamily="34" charset="0"/>
                          <a:cs typeface="Times New Roman" panose="02020603050405020304" pitchFamily="18" charset="0"/>
                        </a:rPr>
                        <a:t> chiếm 12%.</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r>
              <a:tr h="2074908">
                <a:tc>
                  <a:txBody>
                    <a:bodyPr/>
                    <a:lstStyle/>
                    <a:p>
                      <a:pPr marL="0" marR="101600" lvl="0" indent="0" algn="just">
                        <a:lnSpc>
                          <a:spcPct val="107000"/>
                        </a:lnSpc>
                        <a:spcAft>
                          <a:spcPts val="800"/>
                        </a:spcAft>
                        <a:buFont typeface="+mj-lt"/>
                        <a:buNone/>
                      </a:pPr>
                      <a:r>
                        <a:rPr lang="en-US" sz="2600" smtClean="0">
                          <a:effectLst/>
                          <a:latin typeface="Times New Roman" panose="02020603050405020304" pitchFamily="18" charset="0"/>
                          <a:ea typeface="Calibri" panose="020F0502020204030204" pitchFamily="34" charset="0"/>
                          <a:cs typeface="Times New Roman" panose="02020603050405020304" pitchFamily="18" charset="0"/>
                        </a:rPr>
                        <a:t>2) Lí</a:t>
                      </a:r>
                      <a:r>
                        <a:rPr lang="vi-VN" sz="2600" smtClean="0">
                          <a:effectLst/>
                          <a:latin typeface="Times New Roman" panose="02020603050405020304" pitchFamily="18" charset="0"/>
                          <a:ea typeface="Calibri" panose="020F0502020204030204" pitchFamily="34" charset="0"/>
                          <a:cs typeface="Times New Roman" panose="02020603050405020304" pitchFamily="18" charset="0"/>
                        </a:rPr>
                        <a:t> </a:t>
                      </a:r>
                      <a:r>
                        <a:rPr lang="vi-VN" sz="2600">
                          <a:effectLst/>
                          <a:latin typeface="Times New Roman" panose="02020603050405020304" pitchFamily="18" charset="0"/>
                          <a:ea typeface="Calibri" panose="020F0502020204030204" pitchFamily="34" charset="0"/>
                          <a:cs typeface="Times New Roman" panose="02020603050405020304" pitchFamily="18" charset="0"/>
                        </a:rPr>
                        <a:t>do vì sao bạn đến thư viện nhiều/ít?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marL="121285" marR="111760" indent="179705" algn="just">
                        <a:lnSpc>
                          <a:spcPct val="107000"/>
                        </a:lnSpc>
                        <a:spcAft>
                          <a:spcPts val="800"/>
                        </a:spcAft>
                      </a:pPr>
                      <a:r>
                        <a:rPr lang="vi-VN" sz="2600">
                          <a:effectLst/>
                          <a:latin typeface="Times New Roman" panose="02020603050405020304" pitchFamily="18" charset="0"/>
                          <a:ea typeface="Calibri" panose="020F0502020204030204" pitchFamily="34" charset="0"/>
                          <a:cs typeface="Times New Roman" panose="02020603050405020304" pitchFamily="18" charset="0"/>
                        </a:rPr>
                        <a:t>-Số lượng sách cho mượn còn ít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121285" marR="111760" indent="179705" algn="just">
                        <a:lnSpc>
                          <a:spcPct val="107000"/>
                        </a:lnSpc>
                        <a:spcAft>
                          <a:spcPts val="800"/>
                        </a:spcAft>
                      </a:pPr>
                      <a:r>
                        <a:rPr lang="vi-VN" sz="2600">
                          <a:effectLst/>
                          <a:latin typeface="Times New Roman" panose="02020603050405020304" pitchFamily="18" charset="0"/>
                          <a:ea typeface="Calibri" panose="020F0502020204030204" pitchFamily="34" charset="0"/>
                          <a:cs typeface="Times New Roman" panose="02020603050405020304" pitchFamily="18" charset="0"/>
                        </a:rPr>
                        <a:t>-Thời gian cho phép mượn </a:t>
                      </a:r>
                      <a:r>
                        <a:rPr lang="vi-VN" sz="2600" smtClean="0">
                          <a:effectLst/>
                          <a:latin typeface="Times New Roman" panose="02020603050405020304" pitchFamily="18" charset="0"/>
                          <a:ea typeface="Calibri" panose="020F0502020204030204" pitchFamily="34" charset="0"/>
                          <a:cs typeface="Times New Roman" panose="02020603050405020304" pitchFamily="18" charset="0"/>
                        </a:rPr>
                        <a:t>ngắn</a:t>
                      </a:r>
                      <a:endParaRPr lang="en-US" sz="2600" smtClean="0">
                        <a:effectLst/>
                        <a:latin typeface="Times New Roman" panose="02020603050405020304" pitchFamily="18" charset="0"/>
                        <a:ea typeface="Calibri" panose="020F0502020204030204" pitchFamily="34" charset="0"/>
                        <a:cs typeface="Times New Roman" panose="02020603050405020304" pitchFamily="18" charset="0"/>
                      </a:endParaRPr>
                    </a:p>
                    <a:p>
                      <a:pPr marL="121285" marR="111760" indent="179705" algn="just">
                        <a:lnSpc>
                          <a:spcPct val="107000"/>
                        </a:lnSpc>
                        <a:spcAft>
                          <a:spcPts val="800"/>
                        </a:spcAft>
                      </a:pPr>
                      <a:r>
                        <a:rPr lang="en-US" sz="2600" smtClean="0">
                          <a:effectLst/>
                          <a:latin typeface="Times New Roman" panose="02020603050405020304" pitchFamily="18" charset="0"/>
                          <a:ea typeface="Calibri" panose="020F0502020204030204" pitchFamily="34" charset="0"/>
                          <a:cs typeface="Times New Roman" panose="02020603050405020304" pitchFamily="18" charset="0"/>
                        </a:rPr>
                        <a:t>-</a:t>
                      </a:r>
                      <a:r>
                        <a:rPr lang="vi-VN" sz="2600" kern="1200" smtClean="0">
                          <a:solidFill>
                            <a:schemeClr val="dk1"/>
                          </a:solidFill>
                          <a:effectLst/>
                          <a:latin typeface="Times New Roman" panose="02020603050405020304" pitchFamily="18" charset="0"/>
                          <a:ea typeface="+mn-ea"/>
                          <a:cs typeface="Times New Roman" panose="02020603050405020304" pitchFamily="18" charset="0"/>
                        </a:rPr>
                        <a:t>Không gian thư viên mát mẻ, thoải mái, yên tĩnh….</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r>
              <a:tr h="2149035">
                <a:tc>
                  <a:txBody>
                    <a:bodyPr/>
                    <a:lstStyle/>
                    <a:p>
                      <a:r>
                        <a:rPr lang="en-US" sz="2600" kern="1200" smtClean="0">
                          <a:solidFill>
                            <a:schemeClr val="dk1"/>
                          </a:solidFill>
                          <a:effectLst/>
                          <a:latin typeface="Times New Roman" panose="02020603050405020304" pitchFamily="18" charset="0"/>
                          <a:ea typeface="+mn-ea"/>
                          <a:cs typeface="Times New Roman" panose="02020603050405020304" pitchFamily="18" charset="0"/>
                        </a:rPr>
                        <a:t>3) </a:t>
                      </a:r>
                      <a:r>
                        <a:rPr lang="vi-VN" sz="2600" kern="1200" smtClean="0">
                          <a:solidFill>
                            <a:schemeClr val="dk1"/>
                          </a:solidFill>
                          <a:effectLst/>
                          <a:latin typeface="Times New Roman" panose="02020603050405020304" pitchFamily="18" charset="0"/>
                          <a:ea typeface="+mn-ea"/>
                          <a:cs typeface="Times New Roman" panose="02020603050405020304" pitchFamily="18" charset="0"/>
                        </a:rPr>
                        <a:t>Theo bạn, Thư viện Trường cần làm những gì để nâng cao chất lượng phục vụ?</a:t>
                      </a:r>
                      <a:endParaRPr lang="en-US" sz="2600">
                        <a:latin typeface="Times New Roman" panose="02020603050405020304" pitchFamily="18" charset="0"/>
                        <a:cs typeface="Times New Roman" panose="02020603050405020304" pitchFamily="18" charset="0"/>
                      </a:endParaRPr>
                    </a:p>
                  </a:txBody>
                  <a:tcPr/>
                </a:tc>
                <a:tc>
                  <a:txBody>
                    <a:bodyPr/>
                    <a:lstStyle/>
                    <a:p>
                      <a:pPr marL="342900" marR="111760" lvl="0" indent="-342900" algn="just">
                        <a:lnSpc>
                          <a:spcPct val="107000"/>
                        </a:lnSpc>
                        <a:spcAft>
                          <a:spcPts val="800"/>
                        </a:spcAft>
                        <a:buFont typeface="Calibri" panose="020F0502020204030204" pitchFamily="34" charset="0"/>
                        <a:buChar char="-"/>
                      </a:pPr>
                      <a:r>
                        <a:rPr lang="vi-VN" sz="2600" spc="15">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Trang bị nhiều bàn ghế, ổ cắm sạc và máy tính để tra tài liệu.</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11760" lvl="0" indent="-342900" algn="just">
                        <a:lnSpc>
                          <a:spcPct val="107000"/>
                        </a:lnSpc>
                        <a:spcAft>
                          <a:spcPts val="800"/>
                        </a:spcAft>
                        <a:buFont typeface="Calibri" panose="020F0502020204030204" pitchFamily="34" charset="0"/>
                        <a:buChar char="-"/>
                      </a:pPr>
                      <a:r>
                        <a:rPr lang="vi-VN" sz="2600">
                          <a:effectLst/>
                          <a:latin typeface="Times New Roman" panose="02020603050405020304" pitchFamily="18" charset="0"/>
                          <a:ea typeface="Calibri" panose="020F0502020204030204" pitchFamily="34" charset="0"/>
                          <a:cs typeface="Times New Roman" panose="02020603050405020304" pitchFamily="18" charset="0"/>
                        </a:rPr>
                        <a:t>Có thêm ghế để nghĩ ngơi và thoãi mái hơn.</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11760" lvl="0" indent="-342900" algn="just">
                        <a:lnSpc>
                          <a:spcPct val="107000"/>
                        </a:lnSpc>
                        <a:spcAft>
                          <a:spcPts val="800"/>
                        </a:spcAft>
                        <a:buFont typeface="Calibri" panose="020F0502020204030204" pitchFamily="34" charset="0"/>
                        <a:buChar char="-"/>
                      </a:pPr>
                      <a:r>
                        <a:rPr lang="vi-VN" sz="2600" smtClean="0">
                          <a:effectLst/>
                          <a:latin typeface="Times New Roman" panose="02020603050405020304" pitchFamily="18" charset="0"/>
                          <a:ea typeface="Calibri" panose="020F0502020204030204" pitchFamily="34" charset="0"/>
                          <a:cs typeface="Times New Roman" panose="02020603050405020304" pitchFamily="18" charset="0"/>
                        </a:rPr>
                        <a:t>Cho </a:t>
                      </a:r>
                      <a:r>
                        <a:rPr lang="vi-VN" sz="2600">
                          <a:effectLst/>
                          <a:latin typeface="Times New Roman" panose="02020603050405020304" pitchFamily="18" charset="0"/>
                          <a:ea typeface="Calibri" panose="020F0502020204030204" pitchFamily="34" charset="0"/>
                          <a:cs typeface="Times New Roman" panose="02020603050405020304" pitchFamily="18" charset="0"/>
                        </a:rPr>
                        <a:t>đăng kí mượn sách qua online.</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r>
            </a:tbl>
          </a:graphicData>
        </a:graphic>
      </p:graphicFrame>
    </p:spTree>
    <p:extLst>
      <p:ext uri="{BB962C8B-B14F-4D97-AF65-F5344CB8AC3E}">
        <p14:creationId xmlns:p14="http://schemas.microsoft.com/office/powerpoint/2010/main" val="1277356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35" r="25035"/>
          <a:stretch>
            <a:fillRect/>
          </a:stretch>
        </p:blipFill>
        <p:spPr/>
      </p:pic>
      <p:sp>
        <p:nvSpPr>
          <p:cNvPr id="33" name="Freeform: Shape 32">
            <a:extLst>
              <a:ext uri="{FF2B5EF4-FFF2-40B4-BE49-F238E27FC236}">
                <a16:creationId xmlns:a16="http://schemas.microsoft.com/office/drawing/2014/main" xmlns="" id="{F8395BAE-7D93-4B6F-B008-5F5B9051A5C4}"/>
              </a:ext>
            </a:extLst>
          </p:cNvPr>
          <p:cNvSpPr/>
          <p:nvPr/>
        </p:nvSpPr>
        <p:spPr>
          <a:xfrm>
            <a:off x="0" y="0"/>
            <a:ext cx="6126744" cy="6105832"/>
          </a:xfrm>
          <a:custGeom>
            <a:avLst/>
            <a:gdLst>
              <a:gd name="connsiteX0" fmla="*/ 3990234 w 6202945"/>
              <a:gd name="connsiteY0" fmla="*/ 0 h 6105832"/>
              <a:gd name="connsiteX1" fmla="*/ 5860129 w 6202945"/>
              <a:gd name="connsiteY1" fmla="*/ 0 h 6105832"/>
              <a:gd name="connsiteX2" fmla="*/ 5935921 w 6202945"/>
              <a:gd name="connsiteY2" fmla="*/ 192225 h 6105832"/>
              <a:gd name="connsiteX3" fmla="*/ 6202945 w 6202945"/>
              <a:gd name="connsiteY3" fmla="*/ 1705282 h 6105832"/>
              <a:gd name="connsiteX4" fmla="*/ 1802395 w 6202945"/>
              <a:gd name="connsiteY4" fmla="*/ 6105832 h 6105832"/>
              <a:gd name="connsiteX5" fmla="*/ 89502 w 6202945"/>
              <a:gd name="connsiteY5" fmla="*/ 5760015 h 6105832"/>
              <a:gd name="connsiteX6" fmla="*/ 0 w 6202945"/>
              <a:gd name="connsiteY6" fmla="*/ 5719552 h 6105832"/>
              <a:gd name="connsiteX7" fmla="*/ 0 w 6202945"/>
              <a:gd name="connsiteY7" fmla="*/ 3814646 h 6105832"/>
              <a:gd name="connsiteX8" fmla="*/ 36350 w 6202945"/>
              <a:gd name="connsiteY8" fmla="*/ 3847683 h 6105832"/>
              <a:gd name="connsiteX9" fmla="*/ 1802395 w 6202945"/>
              <a:gd name="connsiteY9" fmla="*/ 4481677 h 6105832"/>
              <a:gd name="connsiteX10" fmla="*/ 4578790 w 6202945"/>
              <a:gd name="connsiteY10" fmla="*/ 1705282 h 6105832"/>
              <a:gd name="connsiteX11" fmla="*/ 4104625 w 6202945"/>
              <a:gd name="connsiteY11" fmla="*/ 152973 h 6105832"/>
              <a:gd name="connsiteX12" fmla="*/ 3990234 w 6202945"/>
              <a:gd name="connsiteY12" fmla="*/ 0 h 6105832"/>
              <a:gd name="connsiteX0" fmla="*/ 3990234 w 6202945"/>
              <a:gd name="connsiteY0" fmla="*/ 0 h 6105832"/>
              <a:gd name="connsiteX1" fmla="*/ 5860129 w 6202945"/>
              <a:gd name="connsiteY1" fmla="*/ 0 h 6105832"/>
              <a:gd name="connsiteX2" fmla="*/ 5935921 w 6202945"/>
              <a:gd name="connsiteY2" fmla="*/ 192225 h 6105832"/>
              <a:gd name="connsiteX3" fmla="*/ 6202945 w 6202945"/>
              <a:gd name="connsiteY3" fmla="*/ 1705282 h 6105832"/>
              <a:gd name="connsiteX4" fmla="*/ 1802395 w 6202945"/>
              <a:gd name="connsiteY4" fmla="*/ 6105832 h 6105832"/>
              <a:gd name="connsiteX5" fmla="*/ 89502 w 6202945"/>
              <a:gd name="connsiteY5" fmla="*/ 5760015 h 6105832"/>
              <a:gd name="connsiteX6" fmla="*/ 0 w 6202945"/>
              <a:gd name="connsiteY6" fmla="*/ 5719552 h 6105832"/>
              <a:gd name="connsiteX7" fmla="*/ 0 w 6202945"/>
              <a:gd name="connsiteY7" fmla="*/ 3814646 h 6105832"/>
              <a:gd name="connsiteX8" fmla="*/ 36350 w 6202945"/>
              <a:gd name="connsiteY8" fmla="*/ 3847683 h 6105832"/>
              <a:gd name="connsiteX9" fmla="*/ 1802395 w 6202945"/>
              <a:gd name="connsiteY9" fmla="*/ 4481677 h 6105832"/>
              <a:gd name="connsiteX10" fmla="*/ 4578790 w 6202945"/>
              <a:gd name="connsiteY10" fmla="*/ 1705282 h 6105832"/>
              <a:gd name="connsiteX11" fmla="*/ 4104625 w 6202945"/>
              <a:gd name="connsiteY11" fmla="*/ 152973 h 6105832"/>
              <a:gd name="connsiteX12" fmla="*/ 3990234 w 6202945"/>
              <a:gd name="connsiteY12" fmla="*/ 0 h 610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2945" h="6105832">
                <a:moveTo>
                  <a:pt x="3990234" y="0"/>
                </a:moveTo>
                <a:lnTo>
                  <a:pt x="5860129" y="0"/>
                </a:lnTo>
                <a:lnTo>
                  <a:pt x="5935921" y="192225"/>
                </a:lnTo>
                <a:cubicBezTo>
                  <a:pt x="6108668" y="664020"/>
                  <a:pt x="6202945" y="1173641"/>
                  <a:pt x="6202945" y="1705282"/>
                </a:cubicBezTo>
                <a:cubicBezTo>
                  <a:pt x="6202945" y="4295296"/>
                  <a:pt x="4232752" y="6105832"/>
                  <a:pt x="1802395" y="6105832"/>
                </a:cubicBezTo>
                <a:cubicBezTo>
                  <a:pt x="1194806" y="6105832"/>
                  <a:pt x="615977" y="5982695"/>
                  <a:pt x="89502" y="5760015"/>
                </a:cubicBezTo>
                <a:lnTo>
                  <a:pt x="0" y="5719552"/>
                </a:lnTo>
                <a:lnTo>
                  <a:pt x="0" y="3814646"/>
                </a:lnTo>
                <a:lnTo>
                  <a:pt x="36350" y="3847683"/>
                </a:lnTo>
                <a:cubicBezTo>
                  <a:pt x="516275" y="4243753"/>
                  <a:pt x="1131550" y="4481677"/>
                  <a:pt x="1802395" y="4481677"/>
                </a:cubicBezTo>
                <a:cubicBezTo>
                  <a:pt x="3335756" y="4481677"/>
                  <a:pt x="4578790" y="3238643"/>
                  <a:pt x="4578790" y="1705282"/>
                </a:cubicBezTo>
                <a:cubicBezTo>
                  <a:pt x="4578790" y="1130272"/>
                  <a:pt x="4403989" y="596089"/>
                  <a:pt x="4104625" y="152973"/>
                </a:cubicBezTo>
                <a:lnTo>
                  <a:pt x="3990234"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45">
            <a:extLst>
              <a:ext uri="{FF2B5EF4-FFF2-40B4-BE49-F238E27FC236}">
                <a16:creationId xmlns:a16="http://schemas.microsoft.com/office/drawing/2014/main" xmlns="" id="{D48AC580-1D15-4DF6-A5BE-76197139CCDB}"/>
              </a:ext>
            </a:extLst>
          </p:cNvPr>
          <p:cNvSpPr/>
          <p:nvPr/>
        </p:nvSpPr>
        <p:spPr>
          <a:xfrm>
            <a:off x="6483895" y="286353"/>
            <a:ext cx="4698455" cy="6986528"/>
          </a:xfrm>
          <a:prstGeom prst="rect">
            <a:avLst/>
          </a:prstGeom>
        </p:spPr>
        <p:txBody>
          <a:bodyPr wrap="square">
            <a:spAutoFit/>
          </a:bodyPr>
          <a:lstStyle/>
          <a:p>
            <a:pPr lvl="0"/>
            <a:r>
              <a:rPr lang="en-US" sz="2800" b="1" smtClean="0">
                <a:latin typeface="Times New Roman" panose="02020603050405020304" pitchFamily="18" charset="0"/>
                <a:cs typeface="Times New Roman" panose="02020603050405020304" pitchFamily="18" charset="0"/>
              </a:rPr>
              <a:t>2. Đánh </a:t>
            </a:r>
            <a:r>
              <a:rPr lang="en-US" sz="2800" b="1">
                <a:latin typeface="Times New Roman" panose="02020603050405020304" pitchFamily="18" charset="0"/>
                <a:cs typeface="Times New Roman" panose="02020603050405020304" pitchFamily="18" charset="0"/>
              </a:rPr>
              <a:t>giá hệ thống cũ</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Web tham khảo: web thư viện trường đh Mở, thư viện tại trường đh </a:t>
            </a:r>
            <a:r>
              <a:rPr lang="en-US" sz="2800" smtClean="0">
                <a:latin typeface="Times New Roman" panose="02020603050405020304" pitchFamily="18" charset="0"/>
                <a:cs typeface="Times New Roman" panose="02020603050405020304" pitchFamily="18" charset="0"/>
              </a:rPr>
              <a:t>Mở</a:t>
            </a:r>
          </a:p>
          <a:p>
            <a:r>
              <a:rPr lang="en-US" sz="2800">
                <a:latin typeface="Times New Roman" panose="02020603050405020304" pitchFamily="18" charset="0"/>
                <a:cs typeface="Times New Roman" panose="02020603050405020304" pitchFamily="18" charset="0"/>
              </a:rPr>
              <a:t>https://thuvien.ou.edu.vn/</a:t>
            </a:r>
            <a:endParaRPr lang="en-US" sz="2800">
              <a:latin typeface="Times New Roman" panose="02020603050405020304" pitchFamily="18" charset="0"/>
              <a:cs typeface="Times New Roman" panose="02020603050405020304" pitchFamily="18" charset="0"/>
            </a:endParaRPr>
          </a:p>
          <a:p>
            <a:pPr lvl="0"/>
            <a:r>
              <a:rPr lang="en-US" sz="2800" smtClean="0">
                <a:latin typeface="Times New Roman" panose="02020603050405020304" pitchFamily="18" charset="0"/>
                <a:cs typeface="Times New Roman" panose="02020603050405020304" pitchFamily="18" charset="0"/>
              </a:rPr>
              <a:t>- Chưa </a:t>
            </a:r>
            <a:r>
              <a:rPr lang="en-US" sz="2800">
                <a:latin typeface="Times New Roman" panose="02020603050405020304" pitchFamily="18" charset="0"/>
                <a:cs typeface="Times New Roman" panose="02020603050405020304" pitchFamily="18" charset="0"/>
              </a:rPr>
              <a:t>cho phép người dùng có thể đăng kí mượn sách online </a:t>
            </a:r>
          </a:p>
          <a:p>
            <a:pPr lvl="0"/>
            <a:r>
              <a:rPr lang="en-US" sz="2800" smtClean="0">
                <a:latin typeface="Times New Roman" panose="02020603050405020304" pitchFamily="18" charset="0"/>
                <a:cs typeface="Times New Roman" panose="02020603050405020304" pitchFamily="18" charset="0"/>
              </a:rPr>
              <a:t>- Thời </a:t>
            </a:r>
            <a:r>
              <a:rPr lang="en-US" sz="2800">
                <a:latin typeface="Times New Roman" panose="02020603050405020304" pitchFamily="18" charset="0"/>
                <a:cs typeface="Times New Roman" panose="02020603050405020304" pitchFamily="18" charset="0"/>
              </a:rPr>
              <a:t>gian mượn trả sách chưa thỏa được yêu cầu của sinh viên</a:t>
            </a:r>
          </a:p>
          <a:p>
            <a:r>
              <a:rPr lang="en-US" sz="2800">
                <a:latin typeface="Times New Roman" panose="02020603050405020304" pitchFamily="18" charset="0"/>
                <a:cs typeface="Times New Roman" panose="02020603050405020304" pitchFamily="18" charset="0"/>
              </a:rPr>
              <a:t>+ Vd: số lượng mượn sách còn ít (tối đa 3 cuốn) và thời gian mượn ngắn (tối đa 21 ngày) trong khi sinh viên muốn mượn sách lâu hơn (cả học kì)</a:t>
            </a:r>
          </a:p>
          <a:p>
            <a:pPr algn="just"/>
            <a:endParaRPr lang="en-ID" sz="2800" dirty="0">
              <a:solidFill>
                <a:schemeClr val="tx2"/>
              </a:solidFill>
              <a:latin typeface="Times New Roman" panose="02020603050405020304" pitchFamily="18" charset="0"/>
              <a:ea typeface="Lato Black" panose="020F0502020204030203" pitchFamily="34" charset="0"/>
              <a:cs typeface="Times New Roman" panose="02020603050405020304" pitchFamily="18" charset="0"/>
            </a:endParaRPr>
          </a:p>
        </p:txBody>
      </p:sp>
    </p:spTree>
    <p:extLst>
      <p:ext uri="{BB962C8B-B14F-4D97-AF65-F5344CB8AC3E}">
        <p14:creationId xmlns:p14="http://schemas.microsoft.com/office/powerpoint/2010/main" val="227495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WG] Linear 09">
      <a:dk1>
        <a:srgbClr val="323232"/>
      </a:dk1>
      <a:lt1>
        <a:srgbClr val="F7F7F7"/>
      </a:lt1>
      <a:dk2>
        <a:srgbClr val="323232"/>
      </a:dk2>
      <a:lt2>
        <a:srgbClr val="F7F7F7"/>
      </a:lt2>
      <a:accent1>
        <a:srgbClr val="293744"/>
      </a:accent1>
      <a:accent2>
        <a:srgbClr val="344758"/>
      </a:accent2>
      <a:accent3>
        <a:srgbClr val="466078"/>
      </a:accent3>
      <a:accent4>
        <a:srgbClr val="587998"/>
      </a:accent4>
      <a:accent5>
        <a:srgbClr val="7495B3"/>
      </a:accent5>
      <a:accent6>
        <a:srgbClr val="8DA8C1"/>
      </a:accent6>
      <a:hlink>
        <a:srgbClr val="F33B48"/>
      </a:hlink>
      <a:folHlink>
        <a:srgbClr val="FFC0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3821</TotalTime>
  <Words>1208</Words>
  <Application>Microsoft Office PowerPoint</Application>
  <PresentationFormat>Custom</PresentationFormat>
  <Paragraphs>117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sonya</dc:creator>
  <cp:lastModifiedBy>User Dell 151120</cp:lastModifiedBy>
  <cp:revision>133</cp:revision>
  <dcterms:created xsi:type="dcterms:W3CDTF">2018-06-06T03:56:09Z</dcterms:created>
  <dcterms:modified xsi:type="dcterms:W3CDTF">2022-07-19T11:43:23Z</dcterms:modified>
</cp:coreProperties>
</file>