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7DA57E-A3C3-4A1A-B721-B2435A9C404F}" v="72" dt="2022-07-11T10:57:07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가현" userId="facec3bf906f4155" providerId="LiveId" clId="{717DA57E-A3C3-4A1A-B721-B2435A9C404F}"/>
    <pc:docChg chg="custSel addSld modSld">
      <pc:chgData name="최 가현" userId="facec3bf906f4155" providerId="LiveId" clId="{717DA57E-A3C3-4A1A-B721-B2435A9C404F}" dt="2022-07-11T10:57:07.840" v="424"/>
      <pc:docMkLst>
        <pc:docMk/>
      </pc:docMkLst>
      <pc:sldChg chg="modSp mod">
        <pc:chgData name="최 가현" userId="facec3bf906f4155" providerId="LiveId" clId="{717DA57E-A3C3-4A1A-B721-B2435A9C404F}" dt="2022-07-11T10:56:43.545" v="399"/>
        <pc:sldMkLst>
          <pc:docMk/>
          <pc:sldMk cId="4176451755" sldId="256"/>
        </pc:sldMkLst>
        <pc:spChg chg="mod">
          <ac:chgData name="최 가현" userId="facec3bf906f4155" providerId="LiveId" clId="{717DA57E-A3C3-4A1A-B721-B2435A9C404F}" dt="2022-07-11T10:56:43.545" v="399"/>
          <ac:spMkLst>
            <pc:docMk/>
            <pc:sldMk cId="4176451755" sldId="256"/>
            <ac:spMk id="8" creationId="{51D84C53-344E-D8AA-CF8D-B17EA94D9895}"/>
          </ac:spMkLst>
        </pc:spChg>
      </pc:sldChg>
      <pc:sldChg chg="addSp delSp modSp new mod">
        <pc:chgData name="최 가현" userId="facec3bf906f4155" providerId="LiveId" clId="{717DA57E-A3C3-4A1A-B721-B2435A9C404F}" dt="2022-07-11T10:57:07.840" v="424"/>
        <pc:sldMkLst>
          <pc:docMk/>
          <pc:sldMk cId="661046267" sldId="257"/>
        </pc:sldMkLst>
        <pc:spChg chg="del">
          <ac:chgData name="최 가현" userId="facec3bf906f4155" providerId="LiveId" clId="{717DA57E-A3C3-4A1A-B721-B2435A9C404F}" dt="2022-07-11T10:51:47.900" v="32" actId="478"/>
          <ac:spMkLst>
            <pc:docMk/>
            <pc:sldMk cId="661046267" sldId="257"/>
            <ac:spMk id="2" creationId="{C0C03548-E97F-B1DE-E586-36C76BC9D2CF}"/>
          </ac:spMkLst>
        </pc:spChg>
        <pc:spChg chg="del">
          <ac:chgData name="최 가현" userId="facec3bf906f4155" providerId="LiveId" clId="{717DA57E-A3C3-4A1A-B721-B2435A9C404F}" dt="2022-07-11T10:51:47.900" v="32" actId="478"/>
          <ac:spMkLst>
            <pc:docMk/>
            <pc:sldMk cId="661046267" sldId="257"/>
            <ac:spMk id="3" creationId="{648FE3A6-5669-7C1C-9C89-6FC7FAB9E3D3}"/>
          </ac:spMkLst>
        </pc:spChg>
        <pc:spChg chg="add mod">
          <ac:chgData name="최 가현" userId="facec3bf906f4155" providerId="LiveId" clId="{717DA57E-A3C3-4A1A-B721-B2435A9C404F}" dt="2022-07-11T10:57:07.840" v="424"/>
          <ac:spMkLst>
            <pc:docMk/>
            <pc:sldMk cId="661046267" sldId="257"/>
            <ac:spMk id="6" creationId="{B097CC98-6C04-222A-98C7-C35D4BB4C08E}"/>
          </ac:spMkLst>
        </pc:spChg>
        <pc:picChg chg="add mod">
          <ac:chgData name="최 가현" userId="facec3bf906f4155" providerId="LiveId" clId="{717DA57E-A3C3-4A1A-B721-B2435A9C404F}" dt="2022-07-11T10:55:04.024" v="361" actId="1076"/>
          <ac:picMkLst>
            <pc:docMk/>
            <pc:sldMk cId="661046267" sldId="257"/>
            <ac:picMk id="5" creationId="{0AD08A85-B57C-5E4F-AD98-F867AF5F12BF}"/>
          </ac:picMkLst>
        </pc:picChg>
      </pc:sldChg>
      <pc:sldChg chg="addSp delSp modSp new mod">
        <pc:chgData name="최 가현" userId="facec3bf906f4155" providerId="LiveId" clId="{717DA57E-A3C3-4A1A-B721-B2435A9C404F}" dt="2022-07-11T10:56:22.559" v="390" actId="1076"/>
        <pc:sldMkLst>
          <pc:docMk/>
          <pc:sldMk cId="3842353738" sldId="258"/>
        </pc:sldMkLst>
        <pc:spChg chg="del">
          <ac:chgData name="최 가현" userId="facec3bf906f4155" providerId="LiveId" clId="{717DA57E-A3C3-4A1A-B721-B2435A9C404F}" dt="2022-07-11T10:53:09.905" v="117" actId="478"/>
          <ac:spMkLst>
            <pc:docMk/>
            <pc:sldMk cId="3842353738" sldId="258"/>
            <ac:spMk id="2" creationId="{A981ED23-9ADB-21A2-7968-283F66B0CE5D}"/>
          </ac:spMkLst>
        </pc:spChg>
        <pc:spChg chg="del">
          <ac:chgData name="최 가현" userId="facec3bf906f4155" providerId="LiveId" clId="{717DA57E-A3C3-4A1A-B721-B2435A9C404F}" dt="2022-07-11T10:53:09.905" v="117" actId="478"/>
          <ac:spMkLst>
            <pc:docMk/>
            <pc:sldMk cId="3842353738" sldId="258"/>
            <ac:spMk id="3" creationId="{2A7A51E6-0713-0A4A-6FF9-6E5856928D1A}"/>
          </ac:spMkLst>
        </pc:spChg>
        <pc:spChg chg="add mod">
          <ac:chgData name="최 가현" userId="facec3bf906f4155" providerId="LiveId" clId="{717DA57E-A3C3-4A1A-B721-B2435A9C404F}" dt="2022-07-11T10:56:22.559" v="390" actId="1076"/>
          <ac:spMkLst>
            <pc:docMk/>
            <pc:sldMk cId="3842353738" sldId="258"/>
            <ac:spMk id="6" creationId="{C543A32D-FBF9-B2D2-A469-ACF71E670508}"/>
          </ac:spMkLst>
        </pc:spChg>
        <pc:picChg chg="add mod">
          <ac:chgData name="최 가현" userId="facec3bf906f4155" providerId="LiveId" clId="{717DA57E-A3C3-4A1A-B721-B2435A9C404F}" dt="2022-07-11T10:55:02.269" v="360" actId="1076"/>
          <ac:picMkLst>
            <pc:docMk/>
            <pc:sldMk cId="3842353738" sldId="258"/>
            <ac:picMk id="5" creationId="{E2C09CC4-D0B7-5C86-2EAE-6463F74485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680A4-7B39-DB54-249A-191BD9523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49A3E7-27F3-5BF8-CCD2-D0C6A4D5F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B4113-B8C0-D1AB-F95F-3548E766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A6C6-B0AE-49DA-9B3A-F776B922B7AA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56E635-4309-FAC0-5C3E-829DDDF3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36E4F-95ED-28F5-50C6-1321B4F0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8DE4-AF9D-497B-BBFB-EEC03F428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4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7F5D6-697C-3368-912E-D9FBB14C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8EA67F-306B-5110-562D-B099886E4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76DD53-3894-D509-3C8B-12390691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A6C6-B0AE-49DA-9B3A-F776B922B7AA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D26E92-CD17-0CD0-F937-457E077D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18707-DD25-F1CD-644E-98E38C0C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8DE4-AF9D-497B-BBFB-EEC03F428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3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A7EE32-88EB-1B4D-65DF-C9501C78E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E0AF27-321B-659F-0DD2-F2336ECB4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8A050-2490-9697-1DDD-C16C73CA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A6C6-B0AE-49DA-9B3A-F776B922B7AA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5CA76-0DB5-62F7-A01F-26BF0EE6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E5DDA-FFA2-707B-B82B-B1E9D91B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8DE4-AF9D-497B-BBFB-EEC03F428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9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5FB3F-AB6F-D30B-607A-BA6972A4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F20685-CBB7-F34B-4A9F-E03869F13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B67A7-9CE3-FEDA-BBB5-40E43760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A6C6-B0AE-49DA-9B3A-F776B922B7AA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BE03C-DB26-AF20-EF57-AA51031E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473BB-BCB5-3C47-CB12-AA3802D9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8DE4-AF9D-497B-BBFB-EEC03F428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20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50B24-9DEC-0A97-A6F3-60454E619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8AE3E1-734C-194A-F51B-7428FC9A7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58A8DD-826F-DCBA-AA55-28D4B81C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A6C6-B0AE-49DA-9B3A-F776B922B7AA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44547-3FC6-344A-5CA2-8E538DA1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591B3-4EC9-63F9-205B-583EF542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8DE4-AF9D-497B-BBFB-EEC03F428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36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A4524-F46B-A3C3-250F-BFF50214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FD0A5-3114-B3C1-4F78-FCCE1E1BE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33FD12-7D55-CABB-01AC-A985ACE3F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C12DA7-7853-7725-C87F-135D4824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A6C6-B0AE-49DA-9B3A-F776B922B7AA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F3BF9-9AA7-2D49-1055-1EE33FB3D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74E8E8-FEC7-D766-B939-BCFEC614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8DE4-AF9D-497B-BBFB-EEC03F428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41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D4D94-389A-776B-98E2-A8953F49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4837BD-3FE8-49AE-3D8C-53C4A1397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C7B1C7-1A0C-B519-DFC4-B93A6D945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0C16D7-DCCB-461C-1FAF-FDF04B34E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B16610-814F-920B-4C37-CFEB52E96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107FD-823E-8AB7-A271-C793EDAB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A6C6-B0AE-49DA-9B3A-F776B922B7AA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D48DB1-C8FA-08A0-0EDB-7ADC5D2A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A1F47A-EE04-F334-2A18-0FF5F23F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8DE4-AF9D-497B-BBFB-EEC03F428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98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783A-2D47-511F-F625-3F541A48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DFCB56-9FD1-E8CF-F06B-EC6D76E8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A6C6-B0AE-49DA-9B3A-F776B922B7AA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6BC6AB-6C20-8D83-6805-0365852D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04C8D3-317A-4CE1-524C-40F8AEB8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8DE4-AF9D-497B-BBFB-EEC03F428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96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FDBB06-4B3E-3AB9-115B-8213497E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A6C6-B0AE-49DA-9B3A-F776B922B7AA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4BDAF3-3E27-3870-60CC-0DF49D43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67CCCA-D6D4-04BB-E49A-8EA81A06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8DE4-AF9D-497B-BBFB-EEC03F428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08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C90FC-8053-6EA6-902B-D115F447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07C7A-9C8B-33D3-4DF0-116ED7C55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3C7D5-757F-9C10-9593-EA7937799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51C477-DC7F-ECAF-DD94-A8AB5056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A6C6-B0AE-49DA-9B3A-F776B922B7AA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4A855-5F8E-1D13-709B-24501A582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398398-6ADC-858E-5C2C-1D4FB641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8DE4-AF9D-497B-BBFB-EEC03F428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3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E2223-B627-FEAC-7A92-E085A2CC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3E42EF-CA10-F214-1C50-0339445F4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6A55DD-67C2-A2C7-8F3C-A5DBDB2D6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EAF848-B749-8A45-7651-4CF55861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A6C6-B0AE-49DA-9B3A-F776B922B7AA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B214DB-4D12-5B3F-002A-2676C221D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0AC50E-D446-FF77-6F3E-949E5B07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8DE4-AF9D-497B-BBFB-EEC03F428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4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2025B6-B2CF-2FBC-6F3F-3944645A0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FB9276-5C18-3A2C-2BAA-C89CFF1B4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F29E3F-514F-4558-3835-ABE1D377D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2A6C6-B0AE-49DA-9B3A-F776B922B7AA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E36FD-C545-2EB4-CBF3-6F1B51357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F8CE4-CEAF-D4D0-E76C-68792DB49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18DE4-AF9D-497B-BBFB-EEC03F428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15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E072965-248F-C3CC-785E-D296F5B5B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21" y="136675"/>
            <a:ext cx="7115280" cy="65846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D84C53-344E-D8AA-CF8D-B17EA94D9895}"/>
              </a:ext>
            </a:extLst>
          </p:cNvPr>
          <p:cNvSpPr txBox="1"/>
          <p:nvPr/>
        </p:nvSpPr>
        <p:spPr>
          <a:xfrm>
            <a:off x="7448550" y="495300"/>
            <a:ext cx="420052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Main Page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상단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메인 페이지</a:t>
            </a:r>
            <a:r>
              <a:rPr lang="en-US" altLang="ko-KR" dirty="0"/>
              <a:t>, </a:t>
            </a:r>
            <a:r>
              <a:rPr lang="ko-KR" altLang="en-US" dirty="0"/>
              <a:t>자기소개 페이지</a:t>
            </a:r>
            <a:r>
              <a:rPr lang="en-US" altLang="ko-KR" dirty="0"/>
              <a:t>, </a:t>
            </a:r>
            <a:r>
              <a:rPr lang="ko-KR" altLang="en-US" dirty="0"/>
              <a:t>문의 페이지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본문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좋아하는 사진 </a:t>
            </a:r>
            <a:r>
              <a:rPr lang="en-US" altLang="ko-KR" dirty="0"/>
              <a:t>6</a:t>
            </a:r>
            <a:r>
              <a:rPr lang="ko-KR" altLang="en-US" dirty="0"/>
              <a:t>장 첨부하도록 진행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여행</a:t>
            </a:r>
            <a:r>
              <a:rPr lang="en-US" altLang="ko-KR" dirty="0"/>
              <a:t>, </a:t>
            </a:r>
            <a:r>
              <a:rPr lang="ko-KR" altLang="en-US" dirty="0"/>
              <a:t>공부</a:t>
            </a:r>
            <a:r>
              <a:rPr lang="en-US" altLang="ko-KR" dirty="0"/>
              <a:t>, </a:t>
            </a:r>
            <a:r>
              <a:rPr lang="ko-KR" altLang="en-US" dirty="0"/>
              <a:t>그림 그리기</a:t>
            </a:r>
            <a:r>
              <a:rPr lang="en-US" altLang="ko-KR" dirty="0"/>
              <a:t>, </a:t>
            </a:r>
            <a:r>
              <a:rPr lang="ko-KR" altLang="en-US" dirty="0"/>
              <a:t>동물 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하단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페이스북</a:t>
            </a:r>
            <a:r>
              <a:rPr lang="en-US" altLang="ko-KR" dirty="0"/>
              <a:t>, </a:t>
            </a:r>
            <a:r>
              <a:rPr lang="ko-KR" altLang="en-US" dirty="0"/>
              <a:t>인스타그램</a:t>
            </a:r>
            <a:r>
              <a:rPr lang="en-US" altLang="ko-KR" dirty="0"/>
              <a:t>, </a:t>
            </a:r>
            <a:r>
              <a:rPr lang="ko-KR" altLang="en-US" dirty="0"/>
              <a:t>트위터</a:t>
            </a:r>
            <a:r>
              <a:rPr lang="en-US" altLang="ko-KR" dirty="0"/>
              <a:t>, </a:t>
            </a:r>
            <a:r>
              <a:rPr lang="ko-KR" altLang="en-US" dirty="0"/>
              <a:t>유튜브 링크 연결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설명</a:t>
            </a:r>
            <a:endParaRPr lang="en-US" altLang="ko-KR" dirty="0"/>
          </a:p>
          <a:p>
            <a:r>
              <a:rPr lang="en-US" altLang="ko-KR" dirty="0"/>
              <a:t>- font </a:t>
            </a:r>
            <a:r>
              <a:rPr lang="ko-KR" altLang="en-US" dirty="0"/>
              <a:t>가져오는 방법</a:t>
            </a:r>
            <a:r>
              <a:rPr lang="en-US" altLang="ko-KR" dirty="0"/>
              <a:t>(google font)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이미지 첨부 방법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하이퍼링크 연결 방법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645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D08A85-B57C-5E4F-AD98-F867AF5F1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69" y="355029"/>
            <a:ext cx="4716710" cy="6147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97CC98-6C04-222A-98C7-C35D4BB4C08E}"/>
              </a:ext>
            </a:extLst>
          </p:cNvPr>
          <p:cNvSpPr txBox="1"/>
          <p:nvPr/>
        </p:nvSpPr>
        <p:spPr>
          <a:xfrm>
            <a:off x="6096000" y="985667"/>
            <a:ext cx="420052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Intro Page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상단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메인 페이지</a:t>
            </a:r>
            <a:r>
              <a:rPr lang="en-US" altLang="ko-KR" dirty="0"/>
              <a:t>, </a:t>
            </a:r>
            <a:r>
              <a:rPr lang="ko-KR" altLang="en-US" dirty="0"/>
              <a:t>자기소개 페이지</a:t>
            </a:r>
            <a:r>
              <a:rPr lang="en-US" altLang="ko-KR" dirty="0"/>
              <a:t>, </a:t>
            </a:r>
            <a:r>
              <a:rPr lang="ko-KR" altLang="en-US" dirty="0"/>
              <a:t>문의 페이지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본문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자기소개 사진 첨부 및 내용 작성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하단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페이스북</a:t>
            </a:r>
            <a:r>
              <a:rPr lang="en-US" altLang="ko-KR" dirty="0"/>
              <a:t>, </a:t>
            </a:r>
            <a:r>
              <a:rPr lang="ko-KR" altLang="en-US" dirty="0"/>
              <a:t>인스타그램</a:t>
            </a:r>
            <a:r>
              <a:rPr lang="en-US" altLang="ko-KR" dirty="0"/>
              <a:t>, </a:t>
            </a:r>
            <a:r>
              <a:rPr lang="ko-KR" altLang="en-US" dirty="0"/>
              <a:t>트위터</a:t>
            </a:r>
            <a:r>
              <a:rPr lang="en-US" altLang="ko-KR" dirty="0"/>
              <a:t>, </a:t>
            </a:r>
            <a:r>
              <a:rPr lang="ko-KR" altLang="en-US" dirty="0"/>
              <a:t>유튜브 링크 연결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설명</a:t>
            </a:r>
            <a:endParaRPr lang="en-US" altLang="ko-KR" dirty="0"/>
          </a:p>
          <a:p>
            <a:r>
              <a:rPr lang="ko-KR" altLang="en-US" dirty="0"/>
              <a:t>딱히</a:t>
            </a:r>
            <a:r>
              <a:rPr lang="en-US" altLang="ko-KR" dirty="0"/>
              <a:t>,,, </a:t>
            </a:r>
            <a:r>
              <a:rPr lang="ko-KR" altLang="en-US" dirty="0" err="1"/>
              <a:t>없ㅇ</a:t>
            </a:r>
            <a:r>
              <a:rPr lang="en-US" altLang="ko-KR" dirty="0"/>
              <a:t>,,,,,,</a:t>
            </a:r>
          </a:p>
        </p:txBody>
      </p:sp>
    </p:spTree>
    <p:extLst>
      <p:ext uri="{BB962C8B-B14F-4D97-AF65-F5344CB8AC3E}">
        <p14:creationId xmlns:p14="http://schemas.microsoft.com/office/powerpoint/2010/main" val="66104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2C09CC4-D0B7-5C86-2EAE-6463F7448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54" y="201456"/>
            <a:ext cx="4429370" cy="6455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43A32D-FBF9-B2D2-A469-ACF71E670508}"/>
              </a:ext>
            </a:extLst>
          </p:cNvPr>
          <p:cNvSpPr txBox="1"/>
          <p:nvPr/>
        </p:nvSpPr>
        <p:spPr>
          <a:xfrm>
            <a:off x="5955653" y="961831"/>
            <a:ext cx="420052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About Page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상단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메인 페이지</a:t>
            </a:r>
            <a:r>
              <a:rPr lang="en-US" altLang="ko-KR" dirty="0"/>
              <a:t>, </a:t>
            </a:r>
            <a:r>
              <a:rPr lang="ko-KR" altLang="en-US" dirty="0"/>
              <a:t>자기소개 페이지</a:t>
            </a:r>
            <a:r>
              <a:rPr lang="en-US" altLang="ko-KR" dirty="0"/>
              <a:t>, </a:t>
            </a:r>
            <a:r>
              <a:rPr lang="ko-KR" altLang="en-US" dirty="0"/>
              <a:t>문의 페이지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본문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문의 페이지</a:t>
            </a:r>
            <a:r>
              <a:rPr lang="en-US" altLang="ko-KR" dirty="0"/>
              <a:t>(</a:t>
            </a:r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전화번호 변경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이미지</a:t>
            </a:r>
            <a:r>
              <a:rPr lang="en-US" altLang="ko-KR" dirty="0"/>
              <a:t>(</a:t>
            </a:r>
            <a:r>
              <a:rPr lang="ko-KR" altLang="en-US" dirty="0"/>
              <a:t>변경하고 싶으면 변경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하단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페이스북</a:t>
            </a:r>
            <a:r>
              <a:rPr lang="en-US" altLang="ko-KR" dirty="0"/>
              <a:t>, </a:t>
            </a:r>
            <a:r>
              <a:rPr lang="ko-KR" altLang="en-US" dirty="0"/>
              <a:t>인스타그램</a:t>
            </a:r>
            <a:r>
              <a:rPr lang="en-US" altLang="ko-KR" dirty="0"/>
              <a:t>, </a:t>
            </a:r>
            <a:r>
              <a:rPr lang="ko-KR" altLang="en-US" dirty="0"/>
              <a:t>트위터</a:t>
            </a:r>
            <a:r>
              <a:rPr lang="en-US" altLang="ko-KR" dirty="0"/>
              <a:t>, </a:t>
            </a:r>
            <a:r>
              <a:rPr lang="ko-KR" altLang="en-US" dirty="0"/>
              <a:t>유튜브 링크 연결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설명</a:t>
            </a:r>
            <a:endParaRPr lang="en-US" altLang="ko-KR" dirty="0"/>
          </a:p>
          <a:p>
            <a:r>
              <a:rPr lang="en-US" altLang="ko-KR" dirty="0"/>
              <a:t>- text, </a:t>
            </a:r>
            <a:r>
              <a:rPr lang="en-US" altLang="ko-KR" dirty="0" err="1"/>
              <a:t>textarea</a:t>
            </a:r>
            <a:r>
              <a:rPr lang="en-US" altLang="ko-KR" dirty="0"/>
              <a:t>, submit </a:t>
            </a:r>
            <a:r>
              <a:rPr lang="ko-KR" altLang="en-US" dirty="0"/>
              <a:t>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2353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154</Words>
  <Application>Microsoft Office PowerPoint</Application>
  <PresentationFormat>와이드스크린</PresentationFormat>
  <Paragraphs>43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가현</dc:creator>
  <cp:lastModifiedBy>최 가현</cp:lastModifiedBy>
  <cp:revision>1</cp:revision>
  <dcterms:created xsi:type="dcterms:W3CDTF">2022-07-11T10:46:27Z</dcterms:created>
  <dcterms:modified xsi:type="dcterms:W3CDTF">2022-07-11T10:57:11Z</dcterms:modified>
</cp:coreProperties>
</file>