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ed Niakan" initials="HN" lastIdx="1" clrIdx="0">
    <p:extLst>
      <p:ext uri="{19B8F6BF-5375-455C-9EA6-DF929625EA0E}">
        <p15:presenceInfo xmlns:p15="http://schemas.microsoft.com/office/powerpoint/2012/main" userId="S::gn8525@wayne.edu::b6c15543-5326-4280-873f-6e225aa2c4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4660"/>
  </p:normalViewPr>
  <p:slideViewPr>
    <p:cSldViewPr>
      <p:cViewPr>
        <p:scale>
          <a:sx n="126" d="100"/>
          <a:sy n="126" d="100"/>
        </p:scale>
        <p:origin x="1320" y="976"/>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8T14:05:43.016"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C3D65-BCA2-4447-B524-184E13AAACA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9D4C8A83-83B7-4747-A245-29A7987177FB}">
      <dgm:prSet phldrT="[Text]"/>
      <dgm:spPr/>
      <dgm:t>
        <a:bodyPr/>
        <a:lstStyle/>
        <a:p>
          <a:r>
            <a:rPr lang="en-US" dirty="0"/>
            <a:t>Demo</a:t>
          </a:r>
        </a:p>
      </dgm:t>
    </dgm:pt>
    <dgm:pt modelId="{0263EDE2-4069-4B40-9EB1-3BBAFBAF8344}" type="parTrans" cxnId="{C9D08FE8-DE04-4357-981D-9DF2B4676801}">
      <dgm:prSet/>
      <dgm:spPr/>
      <dgm:t>
        <a:bodyPr/>
        <a:lstStyle/>
        <a:p>
          <a:endParaRPr lang="en-US"/>
        </a:p>
      </dgm:t>
    </dgm:pt>
    <dgm:pt modelId="{885B491E-B10D-4E75-A577-CD616860496D}" type="sibTrans" cxnId="{C9D08FE8-DE04-4357-981D-9DF2B4676801}">
      <dgm:prSet/>
      <dgm:spPr/>
      <dgm:t>
        <a:bodyPr/>
        <a:lstStyle/>
        <a:p>
          <a:endParaRPr lang="en-US"/>
        </a:p>
      </dgm:t>
    </dgm:pt>
    <dgm:pt modelId="{5A28196E-4A4E-4A82-8D5C-BC3BA3E9330E}">
      <dgm:prSet phldrT="[Text]"/>
      <dgm:spPr/>
      <dgm:t>
        <a:bodyPr/>
        <a:lstStyle/>
        <a:p>
          <a:r>
            <a:rPr lang="en-US" dirty="0"/>
            <a:t>ID</a:t>
          </a:r>
        </a:p>
      </dgm:t>
    </dgm:pt>
    <dgm:pt modelId="{C74F2AB4-B50A-4240-AAD2-641890B785E9}" type="parTrans" cxnId="{49526058-103B-4B97-B0EB-1E544D35A876}">
      <dgm:prSet/>
      <dgm:spPr/>
      <dgm:t>
        <a:bodyPr/>
        <a:lstStyle/>
        <a:p>
          <a:endParaRPr lang="en-US"/>
        </a:p>
      </dgm:t>
    </dgm:pt>
    <dgm:pt modelId="{1D7D4439-689B-41D3-A6C1-B7E3D5D23283}" type="sibTrans" cxnId="{49526058-103B-4B97-B0EB-1E544D35A876}">
      <dgm:prSet/>
      <dgm:spPr/>
      <dgm:t>
        <a:bodyPr/>
        <a:lstStyle/>
        <a:p>
          <a:endParaRPr lang="en-US"/>
        </a:p>
      </dgm:t>
    </dgm:pt>
    <dgm:pt modelId="{6A8B4D2F-B307-4703-9603-6A0FF4A351B5}">
      <dgm:prSet phldrT="[Text]"/>
      <dgm:spPr>
        <a:solidFill>
          <a:schemeClr val="accent2"/>
        </a:solidFill>
      </dgm:spPr>
      <dgm:t>
        <a:bodyPr/>
        <a:lstStyle/>
        <a:p>
          <a:r>
            <a:rPr lang="en-US" dirty="0" err="1"/>
            <a:t>HouseHoldID</a:t>
          </a:r>
          <a:endParaRPr lang="en-US" dirty="0"/>
        </a:p>
      </dgm:t>
    </dgm:pt>
    <dgm:pt modelId="{148606E7-9ED3-47C4-915A-BD241FFF9C57}" type="parTrans" cxnId="{B2CD9464-C408-424E-8C6C-1CF1D85A0088}">
      <dgm:prSet/>
      <dgm:spPr/>
      <dgm:t>
        <a:bodyPr/>
        <a:lstStyle/>
        <a:p>
          <a:endParaRPr lang="en-US"/>
        </a:p>
      </dgm:t>
    </dgm:pt>
    <dgm:pt modelId="{E467B5AA-3B12-440A-AC05-653D84CE3833}" type="sibTrans" cxnId="{B2CD9464-C408-424E-8C6C-1CF1D85A0088}">
      <dgm:prSet/>
      <dgm:spPr/>
      <dgm:t>
        <a:bodyPr/>
        <a:lstStyle/>
        <a:p>
          <a:endParaRPr lang="en-US"/>
        </a:p>
      </dgm:t>
    </dgm:pt>
    <dgm:pt modelId="{30E53A92-94B3-4292-81D0-0004192D8B86}">
      <dgm:prSet phldrT="[Text]"/>
      <dgm:spPr/>
      <dgm:t>
        <a:bodyPr/>
        <a:lstStyle/>
        <a:p>
          <a:r>
            <a:rPr lang="en-US" dirty="0"/>
            <a:t>Demographics (Numerous Vars)</a:t>
          </a:r>
        </a:p>
      </dgm:t>
    </dgm:pt>
    <dgm:pt modelId="{95C349D0-370E-462A-8CB4-16186CB9490C}" type="parTrans" cxnId="{9788649C-619D-4B5A-A415-DBC6AB63D351}">
      <dgm:prSet/>
      <dgm:spPr/>
      <dgm:t>
        <a:bodyPr/>
        <a:lstStyle/>
        <a:p>
          <a:endParaRPr lang="en-US"/>
        </a:p>
      </dgm:t>
    </dgm:pt>
    <dgm:pt modelId="{D93760E6-9608-46E3-B489-C745FBEB5D82}" type="sibTrans" cxnId="{9788649C-619D-4B5A-A415-DBC6AB63D351}">
      <dgm:prSet/>
      <dgm:spPr/>
      <dgm:t>
        <a:bodyPr/>
        <a:lstStyle/>
        <a:p>
          <a:endParaRPr lang="en-US"/>
        </a:p>
      </dgm:t>
    </dgm:pt>
    <dgm:pt modelId="{8082A4E7-6803-4535-8776-1A78340C8677}">
      <dgm:prSet phldrT="[Text]"/>
      <dgm:spPr/>
      <dgm:t>
        <a:bodyPr/>
        <a:lstStyle/>
        <a:p>
          <a:r>
            <a:rPr lang="en-US" dirty="0"/>
            <a:t>Vehicles (Make Code, Model Code, Model Year)</a:t>
          </a:r>
        </a:p>
      </dgm:t>
    </dgm:pt>
    <dgm:pt modelId="{56B10F18-2A5C-4568-8C5D-BEB4CA64C79B}" type="parTrans" cxnId="{AE0AD5BA-40ED-4B10-B826-B259AFDD1C88}">
      <dgm:prSet/>
      <dgm:spPr/>
      <dgm:t>
        <a:bodyPr/>
        <a:lstStyle/>
        <a:p>
          <a:endParaRPr lang="en-US"/>
        </a:p>
      </dgm:t>
    </dgm:pt>
    <dgm:pt modelId="{6D9C8680-687B-4273-8E37-84176C8A4D7E}" type="sibTrans" cxnId="{AE0AD5BA-40ED-4B10-B826-B259AFDD1C88}">
      <dgm:prSet/>
      <dgm:spPr/>
      <dgm:t>
        <a:bodyPr/>
        <a:lstStyle/>
        <a:p>
          <a:endParaRPr lang="en-US"/>
        </a:p>
      </dgm:t>
    </dgm:pt>
    <dgm:pt modelId="{7A603F27-A383-4FD6-BE2B-ECBF6AEF7CFA}" type="pres">
      <dgm:prSet presAssocID="{537C3D65-BCA2-4447-B524-184E13AAACA8}" presName="Name0" presStyleCnt="0">
        <dgm:presLayoutVars>
          <dgm:chPref val="1"/>
          <dgm:dir/>
          <dgm:animOne val="branch"/>
          <dgm:animLvl val="lvl"/>
          <dgm:resizeHandles val="exact"/>
        </dgm:presLayoutVars>
      </dgm:prSet>
      <dgm:spPr/>
    </dgm:pt>
    <dgm:pt modelId="{45757644-2457-4B59-9603-82B19A0D9E1A}" type="pres">
      <dgm:prSet presAssocID="{9D4C8A83-83B7-4747-A245-29A7987177FB}" presName="root1" presStyleCnt="0"/>
      <dgm:spPr/>
    </dgm:pt>
    <dgm:pt modelId="{5DFCC769-BDA5-4F26-8E3A-F0A59D392B75}" type="pres">
      <dgm:prSet presAssocID="{9D4C8A83-83B7-4747-A245-29A7987177FB}" presName="LevelOneTextNode" presStyleLbl="node0" presStyleIdx="0" presStyleCnt="1">
        <dgm:presLayoutVars>
          <dgm:chPref val="3"/>
        </dgm:presLayoutVars>
      </dgm:prSet>
      <dgm:spPr/>
    </dgm:pt>
    <dgm:pt modelId="{2FCDDA12-82E0-4505-9BEE-DB5662D7478E}" type="pres">
      <dgm:prSet presAssocID="{9D4C8A83-83B7-4747-A245-29A7987177FB}" presName="level2hierChild" presStyleCnt="0"/>
      <dgm:spPr/>
    </dgm:pt>
    <dgm:pt modelId="{BA32D3C3-F6D5-47F1-9E48-28930ABC41CF}" type="pres">
      <dgm:prSet presAssocID="{C74F2AB4-B50A-4240-AAD2-641890B785E9}" presName="conn2-1" presStyleLbl="parChTrans1D2" presStyleIdx="0" presStyleCnt="4"/>
      <dgm:spPr/>
    </dgm:pt>
    <dgm:pt modelId="{6EFFAB28-F2C8-432C-A1DB-3B7150C8DD3F}" type="pres">
      <dgm:prSet presAssocID="{C74F2AB4-B50A-4240-AAD2-641890B785E9}" presName="connTx" presStyleLbl="parChTrans1D2" presStyleIdx="0" presStyleCnt="4"/>
      <dgm:spPr/>
    </dgm:pt>
    <dgm:pt modelId="{97A40F8D-3991-4691-A7AA-35026E6A3335}" type="pres">
      <dgm:prSet presAssocID="{5A28196E-4A4E-4A82-8D5C-BC3BA3E9330E}" presName="root2" presStyleCnt="0"/>
      <dgm:spPr/>
    </dgm:pt>
    <dgm:pt modelId="{15E0897F-2B92-414E-8F18-BF0499BB77E3}" type="pres">
      <dgm:prSet presAssocID="{5A28196E-4A4E-4A82-8D5C-BC3BA3E9330E}" presName="LevelTwoTextNode" presStyleLbl="node2" presStyleIdx="0" presStyleCnt="4">
        <dgm:presLayoutVars>
          <dgm:chPref val="3"/>
        </dgm:presLayoutVars>
      </dgm:prSet>
      <dgm:spPr/>
    </dgm:pt>
    <dgm:pt modelId="{EA0335F5-AA52-4BE6-B2D8-6A856B5FA20A}" type="pres">
      <dgm:prSet presAssocID="{5A28196E-4A4E-4A82-8D5C-BC3BA3E9330E}" presName="level3hierChild" presStyleCnt="0"/>
      <dgm:spPr/>
    </dgm:pt>
    <dgm:pt modelId="{29819104-23CB-430C-B535-87611EA64F70}" type="pres">
      <dgm:prSet presAssocID="{148606E7-9ED3-47C4-915A-BD241FFF9C57}" presName="conn2-1" presStyleLbl="parChTrans1D2" presStyleIdx="1" presStyleCnt="4"/>
      <dgm:spPr/>
    </dgm:pt>
    <dgm:pt modelId="{5BF838F7-78F6-4FD7-9E19-E28D0955FAC1}" type="pres">
      <dgm:prSet presAssocID="{148606E7-9ED3-47C4-915A-BD241FFF9C57}" presName="connTx" presStyleLbl="parChTrans1D2" presStyleIdx="1" presStyleCnt="4"/>
      <dgm:spPr/>
    </dgm:pt>
    <dgm:pt modelId="{5C3D5A72-91E6-48ED-BF31-838DD4837F5A}" type="pres">
      <dgm:prSet presAssocID="{6A8B4D2F-B307-4703-9603-6A0FF4A351B5}" presName="root2" presStyleCnt="0"/>
      <dgm:spPr/>
    </dgm:pt>
    <dgm:pt modelId="{70906B00-9BD1-420A-A840-E5EF3ECF8F03}" type="pres">
      <dgm:prSet presAssocID="{6A8B4D2F-B307-4703-9603-6A0FF4A351B5}" presName="LevelTwoTextNode" presStyleLbl="node2" presStyleIdx="1" presStyleCnt="4">
        <dgm:presLayoutVars>
          <dgm:chPref val="3"/>
        </dgm:presLayoutVars>
      </dgm:prSet>
      <dgm:spPr/>
    </dgm:pt>
    <dgm:pt modelId="{24627186-4478-412D-8C06-1F4929515112}" type="pres">
      <dgm:prSet presAssocID="{6A8B4D2F-B307-4703-9603-6A0FF4A351B5}" presName="level3hierChild" presStyleCnt="0"/>
      <dgm:spPr/>
    </dgm:pt>
    <dgm:pt modelId="{BE0FDBC8-4B47-4E8F-B2A5-50F8FAD02837}" type="pres">
      <dgm:prSet presAssocID="{95C349D0-370E-462A-8CB4-16186CB9490C}" presName="conn2-1" presStyleLbl="parChTrans1D2" presStyleIdx="2" presStyleCnt="4"/>
      <dgm:spPr/>
    </dgm:pt>
    <dgm:pt modelId="{982F76E8-D22B-41E8-8FF2-8E23520A8A42}" type="pres">
      <dgm:prSet presAssocID="{95C349D0-370E-462A-8CB4-16186CB9490C}" presName="connTx" presStyleLbl="parChTrans1D2" presStyleIdx="2" presStyleCnt="4"/>
      <dgm:spPr/>
    </dgm:pt>
    <dgm:pt modelId="{5F2D17FC-B6B2-4C19-8BDC-A95EAB6F9208}" type="pres">
      <dgm:prSet presAssocID="{30E53A92-94B3-4292-81D0-0004192D8B86}" presName="root2" presStyleCnt="0"/>
      <dgm:spPr/>
    </dgm:pt>
    <dgm:pt modelId="{68B13161-4541-4152-A311-77E5EAFB45A4}" type="pres">
      <dgm:prSet presAssocID="{30E53A92-94B3-4292-81D0-0004192D8B86}" presName="LevelTwoTextNode" presStyleLbl="node2" presStyleIdx="2" presStyleCnt="4">
        <dgm:presLayoutVars>
          <dgm:chPref val="3"/>
        </dgm:presLayoutVars>
      </dgm:prSet>
      <dgm:spPr/>
    </dgm:pt>
    <dgm:pt modelId="{694BFFE9-44C0-4F84-978A-7916EA2271FD}" type="pres">
      <dgm:prSet presAssocID="{30E53A92-94B3-4292-81D0-0004192D8B86}" presName="level3hierChild" presStyleCnt="0"/>
      <dgm:spPr/>
    </dgm:pt>
    <dgm:pt modelId="{F3708318-B9D2-41B6-AC07-F05AC4AA0CB1}" type="pres">
      <dgm:prSet presAssocID="{56B10F18-2A5C-4568-8C5D-BEB4CA64C79B}" presName="conn2-1" presStyleLbl="parChTrans1D2" presStyleIdx="3" presStyleCnt="4"/>
      <dgm:spPr/>
    </dgm:pt>
    <dgm:pt modelId="{9FEE0C73-F9FF-4BD7-97F0-A4876FFF890E}" type="pres">
      <dgm:prSet presAssocID="{56B10F18-2A5C-4568-8C5D-BEB4CA64C79B}" presName="connTx" presStyleLbl="parChTrans1D2" presStyleIdx="3" presStyleCnt="4"/>
      <dgm:spPr/>
    </dgm:pt>
    <dgm:pt modelId="{BEF75F73-A135-460D-A2B5-BC5E9FF03E98}" type="pres">
      <dgm:prSet presAssocID="{8082A4E7-6803-4535-8776-1A78340C8677}" presName="root2" presStyleCnt="0"/>
      <dgm:spPr/>
    </dgm:pt>
    <dgm:pt modelId="{5A040ADB-8D5D-4296-8172-4FD7843ED23C}" type="pres">
      <dgm:prSet presAssocID="{8082A4E7-6803-4535-8776-1A78340C8677}" presName="LevelTwoTextNode" presStyleLbl="node2" presStyleIdx="3" presStyleCnt="4" custLinFactNeighborX="-832" custLinFactNeighborY="-1114">
        <dgm:presLayoutVars>
          <dgm:chPref val="3"/>
        </dgm:presLayoutVars>
      </dgm:prSet>
      <dgm:spPr/>
    </dgm:pt>
    <dgm:pt modelId="{68A3598C-9743-4252-ACED-AC0CF0F0E7EC}" type="pres">
      <dgm:prSet presAssocID="{8082A4E7-6803-4535-8776-1A78340C8677}" presName="level3hierChild" presStyleCnt="0"/>
      <dgm:spPr/>
    </dgm:pt>
  </dgm:ptLst>
  <dgm:cxnLst>
    <dgm:cxn modelId="{E545E82F-A223-40D1-93B3-B90999D807FF}" type="presOf" srcId="{30E53A92-94B3-4292-81D0-0004192D8B86}" destId="{68B13161-4541-4152-A311-77E5EAFB45A4}" srcOrd="0" destOrd="0" presId="urn:microsoft.com/office/officeart/2008/layout/HorizontalMultiLevelHierarchy"/>
    <dgm:cxn modelId="{91A8E136-F6C2-465E-846F-5EE0ED619655}" type="presOf" srcId="{148606E7-9ED3-47C4-915A-BD241FFF9C57}" destId="{5BF838F7-78F6-4FD7-9E19-E28D0955FAC1}" srcOrd="1" destOrd="0" presId="urn:microsoft.com/office/officeart/2008/layout/HorizontalMultiLevelHierarchy"/>
    <dgm:cxn modelId="{213A3438-F66F-41AD-94C3-672C572C5066}" type="presOf" srcId="{9D4C8A83-83B7-4747-A245-29A7987177FB}" destId="{5DFCC769-BDA5-4F26-8E3A-F0A59D392B75}" srcOrd="0" destOrd="0" presId="urn:microsoft.com/office/officeart/2008/layout/HorizontalMultiLevelHierarchy"/>
    <dgm:cxn modelId="{4191A13A-8B46-49D4-A3A9-6EEA37017FA2}" type="presOf" srcId="{C74F2AB4-B50A-4240-AAD2-641890B785E9}" destId="{BA32D3C3-F6D5-47F1-9E48-28930ABC41CF}" srcOrd="0" destOrd="0" presId="urn:microsoft.com/office/officeart/2008/layout/HorizontalMultiLevelHierarchy"/>
    <dgm:cxn modelId="{D7DCEE4A-D5B7-4081-BBCB-2AA5A015B3F9}" type="presOf" srcId="{5A28196E-4A4E-4A82-8D5C-BC3BA3E9330E}" destId="{15E0897F-2B92-414E-8F18-BF0499BB77E3}" srcOrd="0" destOrd="0" presId="urn:microsoft.com/office/officeart/2008/layout/HorizontalMultiLevelHierarchy"/>
    <dgm:cxn modelId="{49526058-103B-4B97-B0EB-1E544D35A876}" srcId="{9D4C8A83-83B7-4747-A245-29A7987177FB}" destId="{5A28196E-4A4E-4A82-8D5C-BC3BA3E9330E}" srcOrd="0" destOrd="0" parTransId="{C74F2AB4-B50A-4240-AAD2-641890B785E9}" sibTransId="{1D7D4439-689B-41D3-A6C1-B7E3D5D23283}"/>
    <dgm:cxn modelId="{499D105C-7F77-4242-9611-E6F18F0824EB}" type="presOf" srcId="{56B10F18-2A5C-4568-8C5D-BEB4CA64C79B}" destId="{F3708318-B9D2-41B6-AC07-F05AC4AA0CB1}" srcOrd="0" destOrd="0" presId="urn:microsoft.com/office/officeart/2008/layout/HorizontalMultiLevelHierarchy"/>
    <dgm:cxn modelId="{B2CD9464-C408-424E-8C6C-1CF1D85A0088}" srcId="{9D4C8A83-83B7-4747-A245-29A7987177FB}" destId="{6A8B4D2F-B307-4703-9603-6A0FF4A351B5}" srcOrd="1" destOrd="0" parTransId="{148606E7-9ED3-47C4-915A-BD241FFF9C57}" sibTransId="{E467B5AA-3B12-440A-AC05-653D84CE3833}"/>
    <dgm:cxn modelId="{0D24AE85-E215-426E-A7F1-14581F6F35D7}" type="presOf" srcId="{8082A4E7-6803-4535-8776-1A78340C8677}" destId="{5A040ADB-8D5D-4296-8172-4FD7843ED23C}" srcOrd="0" destOrd="0" presId="urn:microsoft.com/office/officeart/2008/layout/HorizontalMultiLevelHierarchy"/>
    <dgm:cxn modelId="{6C8AF891-9DA9-4AEF-A1F1-DA6768780153}" type="presOf" srcId="{95C349D0-370E-462A-8CB4-16186CB9490C}" destId="{BE0FDBC8-4B47-4E8F-B2A5-50F8FAD02837}" srcOrd="0" destOrd="0" presId="urn:microsoft.com/office/officeart/2008/layout/HorizontalMultiLevelHierarchy"/>
    <dgm:cxn modelId="{9788649C-619D-4B5A-A415-DBC6AB63D351}" srcId="{9D4C8A83-83B7-4747-A245-29A7987177FB}" destId="{30E53A92-94B3-4292-81D0-0004192D8B86}" srcOrd="2" destOrd="0" parTransId="{95C349D0-370E-462A-8CB4-16186CB9490C}" sibTransId="{D93760E6-9608-46E3-B489-C745FBEB5D82}"/>
    <dgm:cxn modelId="{AE0AD5BA-40ED-4B10-B826-B259AFDD1C88}" srcId="{9D4C8A83-83B7-4747-A245-29A7987177FB}" destId="{8082A4E7-6803-4535-8776-1A78340C8677}" srcOrd="3" destOrd="0" parTransId="{56B10F18-2A5C-4568-8C5D-BEB4CA64C79B}" sibTransId="{6D9C8680-687B-4273-8E37-84176C8A4D7E}"/>
    <dgm:cxn modelId="{E91B64CE-D526-4B7D-9912-0A3BD22D9DB4}" type="presOf" srcId="{537C3D65-BCA2-4447-B524-184E13AAACA8}" destId="{7A603F27-A383-4FD6-BE2B-ECBF6AEF7CFA}" srcOrd="0" destOrd="0" presId="urn:microsoft.com/office/officeart/2008/layout/HorizontalMultiLevelHierarchy"/>
    <dgm:cxn modelId="{E67C30D4-F2F5-44FA-9134-661D5DB888CC}" type="presOf" srcId="{148606E7-9ED3-47C4-915A-BD241FFF9C57}" destId="{29819104-23CB-430C-B535-87611EA64F70}" srcOrd="0" destOrd="0" presId="urn:microsoft.com/office/officeart/2008/layout/HorizontalMultiLevelHierarchy"/>
    <dgm:cxn modelId="{65FD22D9-3B8D-4730-B271-F07AB7B6EDA2}" type="presOf" srcId="{6A8B4D2F-B307-4703-9603-6A0FF4A351B5}" destId="{70906B00-9BD1-420A-A840-E5EF3ECF8F03}" srcOrd="0" destOrd="0" presId="urn:microsoft.com/office/officeart/2008/layout/HorizontalMultiLevelHierarchy"/>
    <dgm:cxn modelId="{F4F69ED9-95F7-4D61-9BEA-231E565D55E9}" type="presOf" srcId="{56B10F18-2A5C-4568-8C5D-BEB4CA64C79B}" destId="{9FEE0C73-F9FF-4BD7-97F0-A4876FFF890E}" srcOrd="1" destOrd="0" presId="urn:microsoft.com/office/officeart/2008/layout/HorizontalMultiLevelHierarchy"/>
    <dgm:cxn modelId="{780ED9E3-B9F0-4F74-BF9F-CCF2D9D0646F}" type="presOf" srcId="{95C349D0-370E-462A-8CB4-16186CB9490C}" destId="{982F76E8-D22B-41E8-8FF2-8E23520A8A42}" srcOrd="1" destOrd="0" presId="urn:microsoft.com/office/officeart/2008/layout/HorizontalMultiLevelHierarchy"/>
    <dgm:cxn modelId="{C9D08FE8-DE04-4357-981D-9DF2B4676801}" srcId="{537C3D65-BCA2-4447-B524-184E13AAACA8}" destId="{9D4C8A83-83B7-4747-A245-29A7987177FB}" srcOrd="0" destOrd="0" parTransId="{0263EDE2-4069-4B40-9EB1-3BBAFBAF8344}" sibTransId="{885B491E-B10D-4E75-A577-CD616860496D}"/>
    <dgm:cxn modelId="{CE94AAEC-44B0-4B5E-BF71-895A63494814}" type="presOf" srcId="{C74F2AB4-B50A-4240-AAD2-641890B785E9}" destId="{6EFFAB28-F2C8-432C-A1DB-3B7150C8DD3F}" srcOrd="1" destOrd="0" presId="urn:microsoft.com/office/officeart/2008/layout/HorizontalMultiLevelHierarchy"/>
    <dgm:cxn modelId="{F8F54E74-BC88-4CE4-9FFC-83707DDDB81E}" type="presParOf" srcId="{7A603F27-A383-4FD6-BE2B-ECBF6AEF7CFA}" destId="{45757644-2457-4B59-9603-82B19A0D9E1A}" srcOrd="0" destOrd="0" presId="urn:microsoft.com/office/officeart/2008/layout/HorizontalMultiLevelHierarchy"/>
    <dgm:cxn modelId="{07DFFEEA-8B5A-4A17-A01D-4822AC09EF7E}" type="presParOf" srcId="{45757644-2457-4B59-9603-82B19A0D9E1A}" destId="{5DFCC769-BDA5-4F26-8E3A-F0A59D392B75}" srcOrd="0" destOrd="0" presId="urn:microsoft.com/office/officeart/2008/layout/HorizontalMultiLevelHierarchy"/>
    <dgm:cxn modelId="{F894F9C7-C8F5-4522-AC7C-2646299A4D96}" type="presParOf" srcId="{45757644-2457-4B59-9603-82B19A0D9E1A}" destId="{2FCDDA12-82E0-4505-9BEE-DB5662D7478E}" srcOrd="1" destOrd="0" presId="urn:microsoft.com/office/officeart/2008/layout/HorizontalMultiLevelHierarchy"/>
    <dgm:cxn modelId="{8A60AC65-1E71-418D-96AE-F85E67FE0501}" type="presParOf" srcId="{2FCDDA12-82E0-4505-9BEE-DB5662D7478E}" destId="{BA32D3C3-F6D5-47F1-9E48-28930ABC41CF}" srcOrd="0" destOrd="0" presId="urn:microsoft.com/office/officeart/2008/layout/HorizontalMultiLevelHierarchy"/>
    <dgm:cxn modelId="{E22C6174-A549-48AB-9C6F-ED8AE8B505FB}" type="presParOf" srcId="{BA32D3C3-F6D5-47F1-9E48-28930ABC41CF}" destId="{6EFFAB28-F2C8-432C-A1DB-3B7150C8DD3F}" srcOrd="0" destOrd="0" presId="urn:microsoft.com/office/officeart/2008/layout/HorizontalMultiLevelHierarchy"/>
    <dgm:cxn modelId="{B8B81082-DCD4-44C2-B113-0C1BB89D0FF3}" type="presParOf" srcId="{2FCDDA12-82E0-4505-9BEE-DB5662D7478E}" destId="{97A40F8D-3991-4691-A7AA-35026E6A3335}" srcOrd="1" destOrd="0" presId="urn:microsoft.com/office/officeart/2008/layout/HorizontalMultiLevelHierarchy"/>
    <dgm:cxn modelId="{AC679C98-AD6F-4D47-AFEC-08A1239B261D}" type="presParOf" srcId="{97A40F8D-3991-4691-A7AA-35026E6A3335}" destId="{15E0897F-2B92-414E-8F18-BF0499BB77E3}" srcOrd="0" destOrd="0" presId="urn:microsoft.com/office/officeart/2008/layout/HorizontalMultiLevelHierarchy"/>
    <dgm:cxn modelId="{AAC0698A-4764-44C7-9E6B-ED4E3B7EFFD9}" type="presParOf" srcId="{97A40F8D-3991-4691-A7AA-35026E6A3335}" destId="{EA0335F5-AA52-4BE6-B2D8-6A856B5FA20A}" srcOrd="1" destOrd="0" presId="urn:microsoft.com/office/officeart/2008/layout/HorizontalMultiLevelHierarchy"/>
    <dgm:cxn modelId="{8F9882CA-EF02-4854-94C8-BAFE6497AE2D}" type="presParOf" srcId="{2FCDDA12-82E0-4505-9BEE-DB5662D7478E}" destId="{29819104-23CB-430C-B535-87611EA64F70}" srcOrd="2" destOrd="0" presId="urn:microsoft.com/office/officeart/2008/layout/HorizontalMultiLevelHierarchy"/>
    <dgm:cxn modelId="{BDAB33ED-34F9-46DB-AF35-DEA229722AED}" type="presParOf" srcId="{29819104-23CB-430C-B535-87611EA64F70}" destId="{5BF838F7-78F6-4FD7-9E19-E28D0955FAC1}" srcOrd="0" destOrd="0" presId="urn:microsoft.com/office/officeart/2008/layout/HorizontalMultiLevelHierarchy"/>
    <dgm:cxn modelId="{8CEB73CB-0C06-48F8-BD4E-93695D0D19AC}" type="presParOf" srcId="{2FCDDA12-82E0-4505-9BEE-DB5662D7478E}" destId="{5C3D5A72-91E6-48ED-BF31-838DD4837F5A}" srcOrd="3" destOrd="0" presId="urn:microsoft.com/office/officeart/2008/layout/HorizontalMultiLevelHierarchy"/>
    <dgm:cxn modelId="{4BC3DCC2-64CA-4F3E-B0F4-C73AD459B05E}" type="presParOf" srcId="{5C3D5A72-91E6-48ED-BF31-838DD4837F5A}" destId="{70906B00-9BD1-420A-A840-E5EF3ECF8F03}" srcOrd="0" destOrd="0" presId="urn:microsoft.com/office/officeart/2008/layout/HorizontalMultiLevelHierarchy"/>
    <dgm:cxn modelId="{201B8125-A076-49EF-ADAC-B4A053E63D1D}" type="presParOf" srcId="{5C3D5A72-91E6-48ED-BF31-838DD4837F5A}" destId="{24627186-4478-412D-8C06-1F4929515112}" srcOrd="1" destOrd="0" presId="urn:microsoft.com/office/officeart/2008/layout/HorizontalMultiLevelHierarchy"/>
    <dgm:cxn modelId="{D84437B1-CEF7-4A84-BD89-16FE950FFC2C}" type="presParOf" srcId="{2FCDDA12-82E0-4505-9BEE-DB5662D7478E}" destId="{BE0FDBC8-4B47-4E8F-B2A5-50F8FAD02837}" srcOrd="4" destOrd="0" presId="urn:microsoft.com/office/officeart/2008/layout/HorizontalMultiLevelHierarchy"/>
    <dgm:cxn modelId="{9EBB77C6-C34B-4DA4-9D49-9A991DC4FC08}" type="presParOf" srcId="{BE0FDBC8-4B47-4E8F-B2A5-50F8FAD02837}" destId="{982F76E8-D22B-41E8-8FF2-8E23520A8A42}" srcOrd="0" destOrd="0" presId="urn:microsoft.com/office/officeart/2008/layout/HorizontalMultiLevelHierarchy"/>
    <dgm:cxn modelId="{3216DF0B-74C2-4E24-85BF-F27EAA86307C}" type="presParOf" srcId="{2FCDDA12-82E0-4505-9BEE-DB5662D7478E}" destId="{5F2D17FC-B6B2-4C19-8BDC-A95EAB6F9208}" srcOrd="5" destOrd="0" presId="urn:microsoft.com/office/officeart/2008/layout/HorizontalMultiLevelHierarchy"/>
    <dgm:cxn modelId="{35612726-E57A-4E8D-BBBB-19EDC633B1FC}" type="presParOf" srcId="{5F2D17FC-B6B2-4C19-8BDC-A95EAB6F9208}" destId="{68B13161-4541-4152-A311-77E5EAFB45A4}" srcOrd="0" destOrd="0" presId="urn:microsoft.com/office/officeart/2008/layout/HorizontalMultiLevelHierarchy"/>
    <dgm:cxn modelId="{21A7FAF4-0971-45FE-94EC-A5BE93520D16}" type="presParOf" srcId="{5F2D17FC-B6B2-4C19-8BDC-A95EAB6F9208}" destId="{694BFFE9-44C0-4F84-978A-7916EA2271FD}" srcOrd="1" destOrd="0" presId="urn:microsoft.com/office/officeart/2008/layout/HorizontalMultiLevelHierarchy"/>
    <dgm:cxn modelId="{84F8D482-D7C1-48DA-9CE6-BD1CEDFA3202}" type="presParOf" srcId="{2FCDDA12-82E0-4505-9BEE-DB5662D7478E}" destId="{F3708318-B9D2-41B6-AC07-F05AC4AA0CB1}" srcOrd="6" destOrd="0" presId="urn:microsoft.com/office/officeart/2008/layout/HorizontalMultiLevelHierarchy"/>
    <dgm:cxn modelId="{5654FC65-C0BE-4DED-971C-9C8295D16C82}" type="presParOf" srcId="{F3708318-B9D2-41B6-AC07-F05AC4AA0CB1}" destId="{9FEE0C73-F9FF-4BD7-97F0-A4876FFF890E}" srcOrd="0" destOrd="0" presId="urn:microsoft.com/office/officeart/2008/layout/HorizontalMultiLevelHierarchy"/>
    <dgm:cxn modelId="{5FB8410B-62FA-4072-957D-F56AB03D0A4C}" type="presParOf" srcId="{2FCDDA12-82E0-4505-9BEE-DB5662D7478E}" destId="{BEF75F73-A135-460D-A2B5-BC5E9FF03E98}" srcOrd="7" destOrd="0" presId="urn:microsoft.com/office/officeart/2008/layout/HorizontalMultiLevelHierarchy"/>
    <dgm:cxn modelId="{FEAF5031-3CD9-4F46-9ADD-F76BE8586654}" type="presParOf" srcId="{BEF75F73-A135-460D-A2B5-BC5E9FF03E98}" destId="{5A040ADB-8D5D-4296-8172-4FD7843ED23C}" srcOrd="0" destOrd="0" presId="urn:microsoft.com/office/officeart/2008/layout/HorizontalMultiLevelHierarchy"/>
    <dgm:cxn modelId="{7741718F-F24C-4D62-AF40-BAE9F56EC158}" type="presParOf" srcId="{BEF75F73-A135-460D-A2B5-BC5E9FF03E98}" destId="{68A3598C-9743-4252-ACED-AC0CF0F0E7E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7C3D65-BCA2-4447-B524-184E13AAACA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9D4C8A83-83B7-4747-A245-29A7987177FB}">
      <dgm:prSet phldrT="[Text]"/>
      <dgm:spPr/>
      <dgm:t>
        <a:bodyPr/>
        <a:lstStyle/>
        <a:p>
          <a:r>
            <a:rPr lang="en-US" dirty="0"/>
            <a:t>Sales</a:t>
          </a:r>
        </a:p>
      </dgm:t>
    </dgm:pt>
    <dgm:pt modelId="{0263EDE2-4069-4B40-9EB1-3BBAFBAF8344}" type="parTrans" cxnId="{C9D08FE8-DE04-4357-981D-9DF2B4676801}">
      <dgm:prSet/>
      <dgm:spPr/>
      <dgm:t>
        <a:bodyPr/>
        <a:lstStyle/>
        <a:p>
          <a:endParaRPr lang="en-US"/>
        </a:p>
      </dgm:t>
    </dgm:pt>
    <dgm:pt modelId="{885B491E-B10D-4E75-A577-CD616860496D}" type="sibTrans" cxnId="{C9D08FE8-DE04-4357-981D-9DF2B4676801}">
      <dgm:prSet/>
      <dgm:spPr/>
      <dgm:t>
        <a:bodyPr/>
        <a:lstStyle/>
        <a:p>
          <a:endParaRPr lang="en-US"/>
        </a:p>
      </dgm:t>
    </dgm:pt>
    <dgm:pt modelId="{5A28196E-4A4E-4A82-8D5C-BC3BA3E9330E}">
      <dgm:prSet phldrT="[Text]" custT="1"/>
      <dgm:spPr>
        <a:solidFill>
          <a:schemeClr val="accent2"/>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en-US" sz="2100" kern="1200" dirty="0">
              <a:solidFill>
                <a:prstClr val="white"/>
              </a:solidFill>
              <a:latin typeface="Calibri" panose="020F0502020204030204"/>
              <a:ea typeface="+mn-ea"/>
              <a:cs typeface="+mn-cs"/>
            </a:rPr>
            <a:t>ID</a:t>
          </a:r>
        </a:p>
      </dgm:t>
    </dgm:pt>
    <dgm:pt modelId="{C74F2AB4-B50A-4240-AAD2-641890B785E9}" type="parTrans" cxnId="{49526058-103B-4B97-B0EB-1E544D35A876}">
      <dgm:prSet/>
      <dgm:spPr/>
      <dgm:t>
        <a:bodyPr/>
        <a:lstStyle/>
        <a:p>
          <a:endParaRPr lang="en-US"/>
        </a:p>
      </dgm:t>
    </dgm:pt>
    <dgm:pt modelId="{1D7D4439-689B-41D3-A6C1-B7E3D5D23283}" type="sibTrans" cxnId="{49526058-103B-4B97-B0EB-1E544D35A876}">
      <dgm:prSet/>
      <dgm:spPr/>
      <dgm:t>
        <a:bodyPr/>
        <a:lstStyle/>
        <a:p>
          <a:endParaRPr lang="en-US"/>
        </a:p>
      </dgm:t>
    </dgm:pt>
    <dgm:pt modelId="{6A8B4D2F-B307-4703-9603-6A0FF4A351B5}">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en-US" sz="2100" kern="1200" dirty="0" err="1">
              <a:solidFill>
                <a:prstClr val="white"/>
              </a:solidFill>
              <a:latin typeface="Calibri" panose="020F0502020204030204"/>
              <a:ea typeface="+mn-ea"/>
              <a:cs typeface="+mn-cs"/>
            </a:rPr>
            <a:t>HouseHoldID</a:t>
          </a:r>
          <a:endParaRPr lang="en-US" sz="2100" kern="1200" dirty="0">
            <a:solidFill>
              <a:prstClr val="white"/>
            </a:solidFill>
            <a:latin typeface="Calibri" panose="020F0502020204030204"/>
            <a:ea typeface="+mn-ea"/>
            <a:cs typeface="+mn-cs"/>
          </a:endParaRPr>
        </a:p>
      </dgm:t>
    </dgm:pt>
    <dgm:pt modelId="{148606E7-9ED3-47C4-915A-BD241FFF9C57}" type="parTrans" cxnId="{B2CD9464-C408-424E-8C6C-1CF1D85A0088}">
      <dgm:prSet/>
      <dgm:spPr/>
      <dgm:t>
        <a:bodyPr/>
        <a:lstStyle/>
        <a:p>
          <a:endParaRPr lang="en-US"/>
        </a:p>
      </dgm:t>
    </dgm:pt>
    <dgm:pt modelId="{E467B5AA-3B12-440A-AC05-653D84CE3833}" type="sibTrans" cxnId="{B2CD9464-C408-424E-8C6C-1CF1D85A0088}">
      <dgm:prSet/>
      <dgm:spPr/>
      <dgm:t>
        <a:bodyPr/>
        <a:lstStyle/>
        <a:p>
          <a:endParaRPr lang="en-US"/>
        </a:p>
      </dgm:t>
    </dgm:pt>
    <dgm:pt modelId="{30E53A92-94B3-4292-81D0-0004192D8B86}">
      <dgm:prSet phldrT="[Text]"/>
      <dgm:spPr/>
      <dgm:t>
        <a:bodyPr/>
        <a:lstStyle/>
        <a:p>
          <a:r>
            <a:rPr lang="en-US" dirty="0"/>
            <a:t>Sale Records</a:t>
          </a:r>
        </a:p>
        <a:p>
          <a:r>
            <a:rPr lang="en-US" dirty="0"/>
            <a:t>(Date, </a:t>
          </a:r>
          <a:r>
            <a:rPr lang="en-US" dirty="0">
              <a:solidFill>
                <a:schemeClr val="accent6"/>
              </a:solidFill>
            </a:rPr>
            <a:t>Brand Code</a:t>
          </a:r>
          <a:r>
            <a:rPr lang="en-US" dirty="0"/>
            <a:t>, </a:t>
          </a:r>
          <a:r>
            <a:rPr lang="en-US" dirty="0">
              <a:solidFill>
                <a:schemeClr val="accent6"/>
              </a:solidFill>
              <a:highlight>
                <a:srgbClr val="FFFF00"/>
              </a:highlight>
            </a:rPr>
            <a:t>Brand Name</a:t>
          </a:r>
          <a:r>
            <a:rPr lang="en-US" dirty="0"/>
            <a:t>, Dealer Code, </a:t>
          </a:r>
          <a:r>
            <a:rPr lang="en-US" dirty="0">
              <a:solidFill>
                <a:schemeClr val="accent6"/>
              </a:solidFill>
              <a:highlight>
                <a:srgbClr val="FFFF00"/>
              </a:highlight>
            </a:rPr>
            <a:t>Raw Model</a:t>
          </a:r>
          <a:r>
            <a:rPr lang="en-US" dirty="0"/>
            <a:t>, </a:t>
          </a:r>
          <a:r>
            <a:rPr lang="en-US" dirty="0">
              <a:solidFill>
                <a:schemeClr val="accent6"/>
              </a:solidFill>
            </a:rPr>
            <a:t>SegL1</a:t>
          </a:r>
          <a:r>
            <a:rPr lang="en-US" dirty="0"/>
            <a:t>, </a:t>
          </a:r>
          <a:r>
            <a:rPr lang="en-US" dirty="0">
              <a:solidFill>
                <a:schemeClr val="accent6"/>
              </a:solidFill>
            </a:rPr>
            <a:t>Segment</a:t>
          </a:r>
          <a:r>
            <a:rPr lang="en-US" dirty="0"/>
            <a:t>, </a:t>
          </a:r>
          <a:r>
            <a:rPr lang="en-US" dirty="0">
              <a:solidFill>
                <a:schemeClr val="accent6"/>
              </a:solidFill>
              <a:highlight>
                <a:srgbClr val="FFFF00"/>
              </a:highlight>
            </a:rPr>
            <a:t>Model</a:t>
          </a:r>
          <a:r>
            <a:rPr lang="en-US" dirty="0"/>
            <a:t>, </a:t>
          </a:r>
          <a:r>
            <a:rPr lang="en-US" dirty="0" err="1"/>
            <a:t>ModelID</a:t>
          </a:r>
          <a:r>
            <a:rPr lang="en-US" dirty="0"/>
            <a:t>)</a:t>
          </a:r>
        </a:p>
      </dgm:t>
    </dgm:pt>
    <dgm:pt modelId="{95C349D0-370E-462A-8CB4-16186CB9490C}" type="parTrans" cxnId="{9788649C-619D-4B5A-A415-DBC6AB63D351}">
      <dgm:prSet/>
      <dgm:spPr/>
      <dgm:t>
        <a:bodyPr/>
        <a:lstStyle/>
        <a:p>
          <a:endParaRPr lang="en-US"/>
        </a:p>
      </dgm:t>
    </dgm:pt>
    <dgm:pt modelId="{D93760E6-9608-46E3-B489-C745FBEB5D82}" type="sibTrans" cxnId="{9788649C-619D-4B5A-A415-DBC6AB63D351}">
      <dgm:prSet/>
      <dgm:spPr/>
      <dgm:t>
        <a:bodyPr/>
        <a:lstStyle/>
        <a:p>
          <a:endParaRPr lang="en-US"/>
        </a:p>
      </dgm:t>
    </dgm:pt>
    <dgm:pt modelId="{8082A4E7-6803-4535-8776-1A78340C8677}">
      <dgm:prSet phldrT="[Text]"/>
      <dgm:spPr/>
      <dgm:t>
        <a:bodyPr/>
        <a:lstStyle/>
        <a:p>
          <a:r>
            <a:rPr lang="en-US" dirty="0"/>
            <a:t>Zip Code</a:t>
          </a:r>
        </a:p>
      </dgm:t>
    </dgm:pt>
    <dgm:pt modelId="{56B10F18-2A5C-4568-8C5D-BEB4CA64C79B}" type="parTrans" cxnId="{AE0AD5BA-40ED-4B10-B826-B259AFDD1C88}">
      <dgm:prSet/>
      <dgm:spPr/>
      <dgm:t>
        <a:bodyPr/>
        <a:lstStyle/>
        <a:p>
          <a:endParaRPr lang="en-US"/>
        </a:p>
      </dgm:t>
    </dgm:pt>
    <dgm:pt modelId="{6D9C8680-687B-4273-8E37-84176C8A4D7E}" type="sibTrans" cxnId="{AE0AD5BA-40ED-4B10-B826-B259AFDD1C88}">
      <dgm:prSet/>
      <dgm:spPr/>
      <dgm:t>
        <a:bodyPr/>
        <a:lstStyle/>
        <a:p>
          <a:endParaRPr lang="en-US"/>
        </a:p>
      </dgm:t>
    </dgm:pt>
    <dgm:pt modelId="{7A603F27-A383-4FD6-BE2B-ECBF6AEF7CFA}" type="pres">
      <dgm:prSet presAssocID="{537C3D65-BCA2-4447-B524-184E13AAACA8}" presName="Name0" presStyleCnt="0">
        <dgm:presLayoutVars>
          <dgm:chPref val="1"/>
          <dgm:dir/>
          <dgm:animOne val="branch"/>
          <dgm:animLvl val="lvl"/>
          <dgm:resizeHandles val="exact"/>
        </dgm:presLayoutVars>
      </dgm:prSet>
      <dgm:spPr/>
    </dgm:pt>
    <dgm:pt modelId="{45757644-2457-4B59-9603-82B19A0D9E1A}" type="pres">
      <dgm:prSet presAssocID="{9D4C8A83-83B7-4747-A245-29A7987177FB}" presName="root1" presStyleCnt="0"/>
      <dgm:spPr/>
    </dgm:pt>
    <dgm:pt modelId="{5DFCC769-BDA5-4F26-8E3A-F0A59D392B75}" type="pres">
      <dgm:prSet presAssocID="{9D4C8A83-83B7-4747-A245-29A7987177FB}" presName="LevelOneTextNode" presStyleLbl="node0" presStyleIdx="0" presStyleCnt="1">
        <dgm:presLayoutVars>
          <dgm:chPref val="3"/>
        </dgm:presLayoutVars>
      </dgm:prSet>
      <dgm:spPr/>
    </dgm:pt>
    <dgm:pt modelId="{2FCDDA12-82E0-4505-9BEE-DB5662D7478E}" type="pres">
      <dgm:prSet presAssocID="{9D4C8A83-83B7-4747-A245-29A7987177FB}" presName="level2hierChild" presStyleCnt="0"/>
      <dgm:spPr/>
    </dgm:pt>
    <dgm:pt modelId="{BA32D3C3-F6D5-47F1-9E48-28930ABC41CF}" type="pres">
      <dgm:prSet presAssocID="{C74F2AB4-B50A-4240-AAD2-641890B785E9}" presName="conn2-1" presStyleLbl="parChTrans1D2" presStyleIdx="0" presStyleCnt="4"/>
      <dgm:spPr/>
    </dgm:pt>
    <dgm:pt modelId="{6EFFAB28-F2C8-432C-A1DB-3B7150C8DD3F}" type="pres">
      <dgm:prSet presAssocID="{C74F2AB4-B50A-4240-AAD2-641890B785E9}" presName="connTx" presStyleLbl="parChTrans1D2" presStyleIdx="0" presStyleCnt="4"/>
      <dgm:spPr/>
    </dgm:pt>
    <dgm:pt modelId="{97A40F8D-3991-4691-A7AA-35026E6A3335}" type="pres">
      <dgm:prSet presAssocID="{5A28196E-4A4E-4A82-8D5C-BC3BA3E9330E}" presName="root2" presStyleCnt="0"/>
      <dgm:spPr/>
    </dgm:pt>
    <dgm:pt modelId="{15E0897F-2B92-414E-8F18-BF0499BB77E3}" type="pres">
      <dgm:prSet presAssocID="{5A28196E-4A4E-4A82-8D5C-BC3BA3E9330E}" presName="LevelTwoTextNode" presStyleLbl="node2" presStyleIdx="0" presStyleCnt="4">
        <dgm:presLayoutVars>
          <dgm:chPref val="3"/>
        </dgm:presLayoutVars>
      </dgm:prSet>
      <dgm:spPr>
        <a:xfrm>
          <a:off x="1423989" y="667709"/>
          <a:ext cx="2819590" cy="859631"/>
        </a:xfrm>
        <a:prstGeom prst="rect">
          <a:avLst/>
        </a:prstGeom>
      </dgm:spPr>
    </dgm:pt>
    <dgm:pt modelId="{EA0335F5-AA52-4BE6-B2D8-6A856B5FA20A}" type="pres">
      <dgm:prSet presAssocID="{5A28196E-4A4E-4A82-8D5C-BC3BA3E9330E}" presName="level3hierChild" presStyleCnt="0"/>
      <dgm:spPr/>
    </dgm:pt>
    <dgm:pt modelId="{29819104-23CB-430C-B535-87611EA64F70}" type="pres">
      <dgm:prSet presAssocID="{148606E7-9ED3-47C4-915A-BD241FFF9C57}" presName="conn2-1" presStyleLbl="parChTrans1D2" presStyleIdx="1" presStyleCnt="4"/>
      <dgm:spPr/>
    </dgm:pt>
    <dgm:pt modelId="{5BF838F7-78F6-4FD7-9E19-E28D0955FAC1}" type="pres">
      <dgm:prSet presAssocID="{148606E7-9ED3-47C4-915A-BD241FFF9C57}" presName="connTx" presStyleLbl="parChTrans1D2" presStyleIdx="1" presStyleCnt="4"/>
      <dgm:spPr/>
    </dgm:pt>
    <dgm:pt modelId="{5C3D5A72-91E6-48ED-BF31-838DD4837F5A}" type="pres">
      <dgm:prSet presAssocID="{6A8B4D2F-B307-4703-9603-6A0FF4A351B5}" presName="root2" presStyleCnt="0"/>
      <dgm:spPr/>
    </dgm:pt>
    <dgm:pt modelId="{70906B00-9BD1-420A-A840-E5EF3ECF8F03}" type="pres">
      <dgm:prSet presAssocID="{6A8B4D2F-B307-4703-9603-6A0FF4A351B5}" presName="LevelTwoTextNode" presStyleLbl="node2" presStyleIdx="1" presStyleCnt="4">
        <dgm:presLayoutVars>
          <dgm:chPref val="3"/>
        </dgm:presLayoutVars>
      </dgm:prSet>
      <dgm:spPr>
        <a:xfrm>
          <a:off x="1423989" y="1742248"/>
          <a:ext cx="2819590" cy="859631"/>
        </a:xfrm>
        <a:prstGeom prst="rect">
          <a:avLst/>
        </a:prstGeom>
      </dgm:spPr>
    </dgm:pt>
    <dgm:pt modelId="{24627186-4478-412D-8C06-1F4929515112}" type="pres">
      <dgm:prSet presAssocID="{6A8B4D2F-B307-4703-9603-6A0FF4A351B5}" presName="level3hierChild" presStyleCnt="0"/>
      <dgm:spPr/>
    </dgm:pt>
    <dgm:pt modelId="{BE0FDBC8-4B47-4E8F-B2A5-50F8FAD02837}" type="pres">
      <dgm:prSet presAssocID="{95C349D0-370E-462A-8CB4-16186CB9490C}" presName="conn2-1" presStyleLbl="parChTrans1D2" presStyleIdx="2" presStyleCnt="4"/>
      <dgm:spPr/>
    </dgm:pt>
    <dgm:pt modelId="{982F76E8-D22B-41E8-8FF2-8E23520A8A42}" type="pres">
      <dgm:prSet presAssocID="{95C349D0-370E-462A-8CB4-16186CB9490C}" presName="connTx" presStyleLbl="parChTrans1D2" presStyleIdx="2" presStyleCnt="4"/>
      <dgm:spPr/>
    </dgm:pt>
    <dgm:pt modelId="{5F2D17FC-B6B2-4C19-8BDC-A95EAB6F9208}" type="pres">
      <dgm:prSet presAssocID="{30E53A92-94B3-4292-81D0-0004192D8B86}" presName="root2" presStyleCnt="0"/>
      <dgm:spPr/>
    </dgm:pt>
    <dgm:pt modelId="{68B13161-4541-4152-A311-77E5EAFB45A4}" type="pres">
      <dgm:prSet presAssocID="{30E53A92-94B3-4292-81D0-0004192D8B86}" presName="LevelTwoTextNode" presStyleLbl="node2" presStyleIdx="2" presStyleCnt="4">
        <dgm:presLayoutVars>
          <dgm:chPref val="3"/>
        </dgm:presLayoutVars>
      </dgm:prSet>
      <dgm:spPr/>
    </dgm:pt>
    <dgm:pt modelId="{694BFFE9-44C0-4F84-978A-7916EA2271FD}" type="pres">
      <dgm:prSet presAssocID="{30E53A92-94B3-4292-81D0-0004192D8B86}" presName="level3hierChild" presStyleCnt="0"/>
      <dgm:spPr/>
    </dgm:pt>
    <dgm:pt modelId="{F3708318-B9D2-41B6-AC07-F05AC4AA0CB1}" type="pres">
      <dgm:prSet presAssocID="{56B10F18-2A5C-4568-8C5D-BEB4CA64C79B}" presName="conn2-1" presStyleLbl="parChTrans1D2" presStyleIdx="3" presStyleCnt="4"/>
      <dgm:spPr/>
    </dgm:pt>
    <dgm:pt modelId="{9FEE0C73-F9FF-4BD7-97F0-A4876FFF890E}" type="pres">
      <dgm:prSet presAssocID="{56B10F18-2A5C-4568-8C5D-BEB4CA64C79B}" presName="connTx" presStyleLbl="parChTrans1D2" presStyleIdx="3" presStyleCnt="4"/>
      <dgm:spPr/>
    </dgm:pt>
    <dgm:pt modelId="{BEF75F73-A135-460D-A2B5-BC5E9FF03E98}" type="pres">
      <dgm:prSet presAssocID="{8082A4E7-6803-4535-8776-1A78340C8677}" presName="root2" presStyleCnt="0"/>
      <dgm:spPr/>
    </dgm:pt>
    <dgm:pt modelId="{5A040ADB-8D5D-4296-8172-4FD7843ED23C}" type="pres">
      <dgm:prSet presAssocID="{8082A4E7-6803-4535-8776-1A78340C8677}" presName="LevelTwoTextNode" presStyleLbl="node2" presStyleIdx="3" presStyleCnt="4" custLinFactNeighborX="-832" custLinFactNeighborY="-1114">
        <dgm:presLayoutVars>
          <dgm:chPref val="3"/>
        </dgm:presLayoutVars>
      </dgm:prSet>
      <dgm:spPr/>
    </dgm:pt>
    <dgm:pt modelId="{68A3598C-9743-4252-ACED-AC0CF0F0E7EC}" type="pres">
      <dgm:prSet presAssocID="{8082A4E7-6803-4535-8776-1A78340C8677}" presName="level3hierChild" presStyleCnt="0"/>
      <dgm:spPr/>
    </dgm:pt>
  </dgm:ptLst>
  <dgm:cxnLst>
    <dgm:cxn modelId="{E545E82F-A223-40D1-93B3-B90999D807FF}" type="presOf" srcId="{30E53A92-94B3-4292-81D0-0004192D8B86}" destId="{68B13161-4541-4152-A311-77E5EAFB45A4}" srcOrd="0" destOrd="0" presId="urn:microsoft.com/office/officeart/2008/layout/HorizontalMultiLevelHierarchy"/>
    <dgm:cxn modelId="{91A8E136-F6C2-465E-846F-5EE0ED619655}" type="presOf" srcId="{148606E7-9ED3-47C4-915A-BD241FFF9C57}" destId="{5BF838F7-78F6-4FD7-9E19-E28D0955FAC1}" srcOrd="1" destOrd="0" presId="urn:microsoft.com/office/officeart/2008/layout/HorizontalMultiLevelHierarchy"/>
    <dgm:cxn modelId="{213A3438-F66F-41AD-94C3-672C572C5066}" type="presOf" srcId="{9D4C8A83-83B7-4747-A245-29A7987177FB}" destId="{5DFCC769-BDA5-4F26-8E3A-F0A59D392B75}" srcOrd="0" destOrd="0" presId="urn:microsoft.com/office/officeart/2008/layout/HorizontalMultiLevelHierarchy"/>
    <dgm:cxn modelId="{4191A13A-8B46-49D4-A3A9-6EEA37017FA2}" type="presOf" srcId="{C74F2AB4-B50A-4240-AAD2-641890B785E9}" destId="{BA32D3C3-F6D5-47F1-9E48-28930ABC41CF}" srcOrd="0" destOrd="0" presId="urn:microsoft.com/office/officeart/2008/layout/HorizontalMultiLevelHierarchy"/>
    <dgm:cxn modelId="{D7DCEE4A-D5B7-4081-BBCB-2AA5A015B3F9}" type="presOf" srcId="{5A28196E-4A4E-4A82-8D5C-BC3BA3E9330E}" destId="{15E0897F-2B92-414E-8F18-BF0499BB77E3}" srcOrd="0" destOrd="0" presId="urn:microsoft.com/office/officeart/2008/layout/HorizontalMultiLevelHierarchy"/>
    <dgm:cxn modelId="{49526058-103B-4B97-B0EB-1E544D35A876}" srcId="{9D4C8A83-83B7-4747-A245-29A7987177FB}" destId="{5A28196E-4A4E-4A82-8D5C-BC3BA3E9330E}" srcOrd="0" destOrd="0" parTransId="{C74F2AB4-B50A-4240-AAD2-641890B785E9}" sibTransId="{1D7D4439-689B-41D3-A6C1-B7E3D5D23283}"/>
    <dgm:cxn modelId="{499D105C-7F77-4242-9611-E6F18F0824EB}" type="presOf" srcId="{56B10F18-2A5C-4568-8C5D-BEB4CA64C79B}" destId="{F3708318-B9D2-41B6-AC07-F05AC4AA0CB1}" srcOrd="0" destOrd="0" presId="urn:microsoft.com/office/officeart/2008/layout/HorizontalMultiLevelHierarchy"/>
    <dgm:cxn modelId="{B2CD9464-C408-424E-8C6C-1CF1D85A0088}" srcId="{9D4C8A83-83B7-4747-A245-29A7987177FB}" destId="{6A8B4D2F-B307-4703-9603-6A0FF4A351B5}" srcOrd="1" destOrd="0" parTransId="{148606E7-9ED3-47C4-915A-BD241FFF9C57}" sibTransId="{E467B5AA-3B12-440A-AC05-653D84CE3833}"/>
    <dgm:cxn modelId="{0D24AE85-E215-426E-A7F1-14581F6F35D7}" type="presOf" srcId="{8082A4E7-6803-4535-8776-1A78340C8677}" destId="{5A040ADB-8D5D-4296-8172-4FD7843ED23C}" srcOrd="0" destOrd="0" presId="urn:microsoft.com/office/officeart/2008/layout/HorizontalMultiLevelHierarchy"/>
    <dgm:cxn modelId="{6C8AF891-9DA9-4AEF-A1F1-DA6768780153}" type="presOf" srcId="{95C349D0-370E-462A-8CB4-16186CB9490C}" destId="{BE0FDBC8-4B47-4E8F-B2A5-50F8FAD02837}" srcOrd="0" destOrd="0" presId="urn:microsoft.com/office/officeart/2008/layout/HorizontalMultiLevelHierarchy"/>
    <dgm:cxn modelId="{9788649C-619D-4B5A-A415-DBC6AB63D351}" srcId="{9D4C8A83-83B7-4747-A245-29A7987177FB}" destId="{30E53A92-94B3-4292-81D0-0004192D8B86}" srcOrd="2" destOrd="0" parTransId="{95C349D0-370E-462A-8CB4-16186CB9490C}" sibTransId="{D93760E6-9608-46E3-B489-C745FBEB5D82}"/>
    <dgm:cxn modelId="{AE0AD5BA-40ED-4B10-B826-B259AFDD1C88}" srcId="{9D4C8A83-83B7-4747-A245-29A7987177FB}" destId="{8082A4E7-6803-4535-8776-1A78340C8677}" srcOrd="3" destOrd="0" parTransId="{56B10F18-2A5C-4568-8C5D-BEB4CA64C79B}" sibTransId="{6D9C8680-687B-4273-8E37-84176C8A4D7E}"/>
    <dgm:cxn modelId="{E91B64CE-D526-4B7D-9912-0A3BD22D9DB4}" type="presOf" srcId="{537C3D65-BCA2-4447-B524-184E13AAACA8}" destId="{7A603F27-A383-4FD6-BE2B-ECBF6AEF7CFA}" srcOrd="0" destOrd="0" presId="urn:microsoft.com/office/officeart/2008/layout/HorizontalMultiLevelHierarchy"/>
    <dgm:cxn modelId="{E67C30D4-F2F5-44FA-9134-661D5DB888CC}" type="presOf" srcId="{148606E7-9ED3-47C4-915A-BD241FFF9C57}" destId="{29819104-23CB-430C-B535-87611EA64F70}" srcOrd="0" destOrd="0" presId="urn:microsoft.com/office/officeart/2008/layout/HorizontalMultiLevelHierarchy"/>
    <dgm:cxn modelId="{65FD22D9-3B8D-4730-B271-F07AB7B6EDA2}" type="presOf" srcId="{6A8B4D2F-B307-4703-9603-6A0FF4A351B5}" destId="{70906B00-9BD1-420A-A840-E5EF3ECF8F03}" srcOrd="0" destOrd="0" presId="urn:microsoft.com/office/officeart/2008/layout/HorizontalMultiLevelHierarchy"/>
    <dgm:cxn modelId="{F4F69ED9-95F7-4D61-9BEA-231E565D55E9}" type="presOf" srcId="{56B10F18-2A5C-4568-8C5D-BEB4CA64C79B}" destId="{9FEE0C73-F9FF-4BD7-97F0-A4876FFF890E}" srcOrd="1" destOrd="0" presId="urn:microsoft.com/office/officeart/2008/layout/HorizontalMultiLevelHierarchy"/>
    <dgm:cxn modelId="{780ED9E3-B9F0-4F74-BF9F-CCF2D9D0646F}" type="presOf" srcId="{95C349D0-370E-462A-8CB4-16186CB9490C}" destId="{982F76E8-D22B-41E8-8FF2-8E23520A8A42}" srcOrd="1" destOrd="0" presId="urn:microsoft.com/office/officeart/2008/layout/HorizontalMultiLevelHierarchy"/>
    <dgm:cxn modelId="{C9D08FE8-DE04-4357-981D-9DF2B4676801}" srcId="{537C3D65-BCA2-4447-B524-184E13AAACA8}" destId="{9D4C8A83-83B7-4747-A245-29A7987177FB}" srcOrd="0" destOrd="0" parTransId="{0263EDE2-4069-4B40-9EB1-3BBAFBAF8344}" sibTransId="{885B491E-B10D-4E75-A577-CD616860496D}"/>
    <dgm:cxn modelId="{CE94AAEC-44B0-4B5E-BF71-895A63494814}" type="presOf" srcId="{C74F2AB4-B50A-4240-AAD2-641890B785E9}" destId="{6EFFAB28-F2C8-432C-A1DB-3B7150C8DD3F}" srcOrd="1" destOrd="0" presId="urn:microsoft.com/office/officeart/2008/layout/HorizontalMultiLevelHierarchy"/>
    <dgm:cxn modelId="{F8F54E74-BC88-4CE4-9FFC-83707DDDB81E}" type="presParOf" srcId="{7A603F27-A383-4FD6-BE2B-ECBF6AEF7CFA}" destId="{45757644-2457-4B59-9603-82B19A0D9E1A}" srcOrd="0" destOrd="0" presId="urn:microsoft.com/office/officeart/2008/layout/HorizontalMultiLevelHierarchy"/>
    <dgm:cxn modelId="{07DFFEEA-8B5A-4A17-A01D-4822AC09EF7E}" type="presParOf" srcId="{45757644-2457-4B59-9603-82B19A0D9E1A}" destId="{5DFCC769-BDA5-4F26-8E3A-F0A59D392B75}" srcOrd="0" destOrd="0" presId="urn:microsoft.com/office/officeart/2008/layout/HorizontalMultiLevelHierarchy"/>
    <dgm:cxn modelId="{F894F9C7-C8F5-4522-AC7C-2646299A4D96}" type="presParOf" srcId="{45757644-2457-4B59-9603-82B19A0D9E1A}" destId="{2FCDDA12-82E0-4505-9BEE-DB5662D7478E}" srcOrd="1" destOrd="0" presId="urn:microsoft.com/office/officeart/2008/layout/HorizontalMultiLevelHierarchy"/>
    <dgm:cxn modelId="{8A60AC65-1E71-418D-96AE-F85E67FE0501}" type="presParOf" srcId="{2FCDDA12-82E0-4505-9BEE-DB5662D7478E}" destId="{BA32D3C3-F6D5-47F1-9E48-28930ABC41CF}" srcOrd="0" destOrd="0" presId="urn:microsoft.com/office/officeart/2008/layout/HorizontalMultiLevelHierarchy"/>
    <dgm:cxn modelId="{E22C6174-A549-48AB-9C6F-ED8AE8B505FB}" type="presParOf" srcId="{BA32D3C3-F6D5-47F1-9E48-28930ABC41CF}" destId="{6EFFAB28-F2C8-432C-A1DB-3B7150C8DD3F}" srcOrd="0" destOrd="0" presId="urn:microsoft.com/office/officeart/2008/layout/HorizontalMultiLevelHierarchy"/>
    <dgm:cxn modelId="{B8B81082-DCD4-44C2-B113-0C1BB89D0FF3}" type="presParOf" srcId="{2FCDDA12-82E0-4505-9BEE-DB5662D7478E}" destId="{97A40F8D-3991-4691-A7AA-35026E6A3335}" srcOrd="1" destOrd="0" presId="urn:microsoft.com/office/officeart/2008/layout/HorizontalMultiLevelHierarchy"/>
    <dgm:cxn modelId="{AC679C98-AD6F-4D47-AFEC-08A1239B261D}" type="presParOf" srcId="{97A40F8D-3991-4691-A7AA-35026E6A3335}" destId="{15E0897F-2B92-414E-8F18-BF0499BB77E3}" srcOrd="0" destOrd="0" presId="urn:microsoft.com/office/officeart/2008/layout/HorizontalMultiLevelHierarchy"/>
    <dgm:cxn modelId="{AAC0698A-4764-44C7-9E6B-ED4E3B7EFFD9}" type="presParOf" srcId="{97A40F8D-3991-4691-A7AA-35026E6A3335}" destId="{EA0335F5-AA52-4BE6-B2D8-6A856B5FA20A}" srcOrd="1" destOrd="0" presId="urn:microsoft.com/office/officeart/2008/layout/HorizontalMultiLevelHierarchy"/>
    <dgm:cxn modelId="{8F9882CA-EF02-4854-94C8-BAFE6497AE2D}" type="presParOf" srcId="{2FCDDA12-82E0-4505-9BEE-DB5662D7478E}" destId="{29819104-23CB-430C-B535-87611EA64F70}" srcOrd="2" destOrd="0" presId="urn:microsoft.com/office/officeart/2008/layout/HorizontalMultiLevelHierarchy"/>
    <dgm:cxn modelId="{BDAB33ED-34F9-46DB-AF35-DEA229722AED}" type="presParOf" srcId="{29819104-23CB-430C-B535-87611EA64F70}" destId="{5BF838F7-78F6-4FD7-9E19-E28D0955FAC1}" srcOrd="0" destOrd="0" presId="urn:microsoft.com/office/officeart/2008/layout/HorizontalMultiLevelHierarchy"/>
    <dgm:cxn modelId="{8CEB73CB-0C06-48F8-BD4E-93695D0D19AC}" type="presParOf" srcId="{2FCDDA12-82E0-4505-9BEE-DB5662D7478E}" destId="{5C3D5A72-91E6-48ED-BF31-838DD4837F5A}" srcOrd="3" destOrd="0" presId="urn:microsoft.com/office/officeart/2008/layout/HorizontalMultiLevelHierarchy"/>
    <dgm:cxn modelId="{4BC3DCC2-64CA-4F3E-B0F4-C73AD459B05E}" type="presParOf" srcId="{5C3D5A72-91E6-48ED-BF31-838DD4837F5A}" destId="{70906B00-9BD1-420A-A840-E5EF3ECF8F03}" srcOrd="0" destOrd="0" presId="urn:microsoft.com/office/officeart/2008/layout/HorizontalMultiLevelHierarchy"/>
    <dgm:cxn modelId="{201B8125-A076-49EF-ADAC-B4A053E63D1D}" type="presParOf" srcId="{5C3D5A72-91E6-48ED-BF31-838DD4837F5A}" destId="{24627186-4478-412D-8C06-1F4929515112}" srcOrd="1" destOrd="0" presId="urn:microsoft.com/office/officeart/2008/layout/HorizontalMultiLevelHierarchy"/>
    <dgm:cxn modelId="{D84437B1-CEF7-4A84-BD89-16FE950FFC2C}" type="presParOf" srcId="{2FCDDA12-82E0-4505-9BEE-DB5662D7478E}" destId="{BE0FDBC8-4B47-4E8F-B2A5-50F8FAD02837}" srcOrd="4" destOrd="0" presId="urn:microsoft.com/office/officeart/2008/layout/HorizontalMultiLevelHierarchy"/>
    <dgm:cxn modelId="{9EBB77C6-C34B-4DA4-9D49-9A991DC4FC08}" type="presParOf" srcId="{BE0FDBC8-4B47-4E8F-B2A5-50F8FAD02837}" destId="{982F76E8-D22B-41E8-8FF2-8E23520A8A42}" srcOrd="0" destOrd="0" presId="urn:microsoft.com/office/officeart/2008/layout/HorizontalMultiLevelHierarchy"/>
    <dgm:cxn modelId="{3216DF0B-74C2-4E24-85BF-F27EAA86307C}" type="presParOf" srcId="{2FCDDA12-82E0-4505-9BEE-DB5662D7478E}" destId="{5F2D17FC-B6B2-4C19-8BDC-A95EAB6F9208}" srcOrd="5" destOrd="0" presId="urn:microsoft.com/office/officeart/2008/layout/HorizontalMultiLevelHierarchy"/>
    <dgm:cxn modelId="{35612726-E57A-4E8D-BBBB-19EDC633B1FC}" type="presParOf" srcId="{5F2D17FC-B6B2-4C19-8BDC-A95EAB6F9208}" destId="{68B13161-4541-4152-A311-77E5EAFB45A4}" srcOrd="0" destOrd="0" presId="urn:microsoft.com/office/officeart/2008/layout/HorizontalMultiLevelHierarchy"/>
    <dgm:cxn modelId="{21A7FAF4-0971-45FE-94EC-A5BE93520D16}" type="presParOf" srcId="{5F2D17FC-B6B2-4C19-8BDC-A95EAB6F9208}" destId="{694BFFE9-44C0-4F84-978A-7916EA2271FD}" srcOrd="1" destOrd="0" presId="urn:microsoft.com/office/officeart/2008/layout/HorizontalMultiLevelHierarchy"/>
    <dgm:cxn modelId="{84F8D482-D7C1-48DA-9CE6-BD1CEDFA3202}" type="presParOf" srcId="{2FCDDA12-82E0-4505-9BEE-DB5662D7478E}" destId="{F3708318-B9D2-41B6-AC07-F05AC4AA0CB1}" srcOrd="6" destOrd="0" presId="urn:microsoft.com/office/officeart/2008/layout/HorizontalMultiLevelHierarchy"/>
    <dgm:cxn modelId="{5654FC65-C0BE-4DED-971C-9C8295D16C82}" type="presParOf" srcId="{F3708318-B9D2-41B6-AC07-F05AC4AA0CB1}" destId="{9FEE0C73-F9FF-4BD7-97F0-A4876FFF890E}" srcOrd="0" destOrd="0" presId="urn:microsoft.com/office/officeart/2008/layout/HorizontalMultiLevelHierarchy"/>
    <dgm:cxn modelId="{5FB8410B-62FA-4072-957D-F56AB03D0A4C}" type="presParOf" srcId="{2FCDDA12-82E0-4505-9BEE-DB5662D7478E}" destId="{BEF75F73-A135-460D-A2B5-BC5E9FF03E98}" srcOrd="7" destOrd="0" presId="urn:microsoft.com/office/officeart/2008/layout/HorizontalMultiLevelHierarchy"/>
    <dgm:cxn modelId="{FEAF5031-3CD9-4F46-9ADD-F76BE8586654}" type="presParOf" srcId="{BEF75F73-A135-460D-A2B5-BC5E9FF03E98}" destId="{5A040ADB-8D5D-4296-8172-4FD7843ED23C}" srcOrd="0" destOrd="0" presId="urn:microsoft.com/office/officeart/2008/layout/HorizontalMultiLevelHierarchy"/>
    <dgm:cxn modelId="{7741718F-F24C-4D62-AF40-BAE9F56EC158}" type="presParOf" srcId="{BEF75F73-A135-460D-A2B5-BC5E9FF03E98}" destId="{68A3598C-9743-4252-ACED-AC0CF0F0E7E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7C3D65-BCA2-4447-B524-184E13AAACA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9D4C8A83-83B7-4747-A245-29A7987177FB}">
      <dgm:prSet phldrT="[Text]" custT="1"/>
      <dgm:spPr/>
      <dgm:t>
        <a:bodyPr/>
        <a:lstStyle/>
        <a:p>
          <a:r>
            <a:rPr lang="en-US" sz="3600" dirty="0"/>
            <a:t>Household</a:t>
          </a:r>
        </a:p>
      </dgm:t>
    </dgm:pt>
    <dgm:pt modelId="{0263EDE2-4069-4B40-9EB1-3BBAFBAF8344}" type="parTrans" cxnId="{C9D08FE8-DE04-4357-981D-9DF2B4676801}">
      <dgm:prSet/>
      <dgm:spPr/>
      <dgm:t>
        <a:bodyPr/>
        <a:lstStyle/>
        <a:p>
          <a:endParaRPr lang="en-US" sz="1400"/>
        </a:p>
      </dgm:t>
    </dgm:pt>
    <dgm:pt modelId="{885B491E-B10D-4E75-A577-CD616860496D}" type="sibTrans" cxnId="{C9D08FE8-DE04-4357-981D-9DF2B4676801}">
      <dgm:prSet/>
      <dgm:spPr/>
      <dgm:t>
        <a:bodyPr/>
        <a:lstStyle/>
        <a:p>
          <a:endParaRPr lang="en-US" sz="1400"/>
        </a:p>
      </dgm:t>
    </dgm:pt>
    <dgm:pt modelId="{6A8B4D2F-B307-4703-9603-6A0FF4A351B5}">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6510" tIns="16510" rIns="16510" bIns="16510" numCol="1" spcCol="1270" anchor="ctr" anchorCtr="0"/>
        <a:lstStyle/>
        <a:p>
          <a:pPr marL="0" lvl="0" indent="0" algn="ctr" defTabSz="1155700">
            <a:lnSpc>
              <a:spcPct val="90000"/>
            </a:lnSpc>
            <a:spcBef>
              <a:spcPct val="0"/>
            </a:spcBef>
            <a:spcAft>
              <a:spcPct val="35000"/>
            </a:spcAft>
            <a:buNone/>
          </a:pPr>
          <a:r>
            <a:rPr lang="en-US" sz="2000" kern="1200" dirty="0" err="1">
              <a:solidFill>
                <a:prstClr val="white"/>
              </a:solidFill>
              <a:latin typeface="Calibri" panose="020F0502020204030204"/>
              <a:ea typeface="+mn-ea"/>
              <a:cs typeface="+mn-cs"/>
            </a:rPr>
            <a:t>HouseHoldID</a:t>
          </a:r>
          <a:endParaRPr lang="en-US" sz="2000" kern="1200" dirty="0">
            <a:solidFill>
              <a:prstClr val="white"/>
            </a:solidFill>
            <a:latin typeface="Calibri" panose="020F0502020204030204"/>
            <a:ea typeface="+mn-ea"/>
            <a:cs typeface="+mn-cs"/>
          </a:endParaRPr>
        </a:p>
      </dgm:t>
    </dgm:pt>
    <dgm:pt modelId="{148606E7-9ED3-47C4-915A-BD241FFF9C57}" type="parTrans" cxnId="{B2CD9464-C408-424E-8C6C-1CF1D85A0088}">
      <dgm:prSet custT="1"/>
      <dgm:spPr/>
      <dgm:t>
        <a:bodyPr/>
        <a:lstStyle/>
        <a:p>
          <a:endParaRPr lang="en-US" sz="300"/>
        </a:p>
      </dgm:t>
    </dgm:pt>
    <dgm:pt modelId="{E467B5AA-3B12-440A-AC05-653D84CE3833}" type="sibTrans" cxnId="{B2CD9464-C408-424E-8C6C-1CF1D85A0088}">
      <dgm:prSet/>
      <dgm:spPr/>
      <dgm:t>
        <a:bodyPr/>
        <a:lstStyle/>
        <a:p>
          <a:endParaRPr lang="en-US" sz="1400"/>
        </a:p>
      </dgm:t>
    </dgm:pt>
    <dgm:pt modelId="{30E53A92-94B3-4292-81D0-0004192D8B86}">
      <dgm:prSet phldrT="[Text]" custT="1"/>
      <dgm:spPr/>
      <dgm:t>
        <a:bodyPr/>
        <a:lstStyle/>
        <a:p>
          <a:r>
            <a:rPr lang="en-US" sz="1800" dirty="0" err="1"/>
            <a:t>censusTractID</a:t>
          </a:r>
          <a:endParaRPr lang="en-US" sz="1800" dirty="0"/>
        </a:p>
      </dgm:t>
    </dgm:pt>
    <dgm:pt modelId="{95C349D0-370E-462A-8CB4-16186CB9490C}" type="parTrans" cxnId="{9788649C-619D-4B5A-A415-DBC6AB63D351}">
      <dgm:prSet custT="1"/>
      <dgm:spPr/>
      <dgm:t>
        <a:bodyPr/>
        <a:lstStyle/>
        <a:p>
          <a:endParaRPr lang="en-US" sz="300"/>
        </a:p>
      </dgm:t>
    </dgm:pt>
    <dgm:pt modelId="{D93760E6-9608-46E3-B489-C745FBEB5D82}" type="sibTrans" cxnId="{9788649C-619D-4B5A-A415-DBC6AB63D351}">
      <dgm:prSet/>
      <dgm:spPr/>
      <dgm:t>
        <a:bodyPr/>
        <a:lstStyle/>
        <a:p>
          <a:endParaRPr lang="en-US" sz="1400"/>
        </a:p>
      </dgm:t>
    </dgm:pt>
    <dgm:pt modelId="{7A603F27-A383-4FD6-BE2B-ECBF6AEF7CFA}" type="pres">
      <dgm:prSet presAssocID="{537C3D65-BCA2-4447-B524-184E13AAACA8}" presName="Name0" presStyleCnt="0">
        <dgm:presLayoutVars>
          <dgm:chPref val="1"/>
          <dgm:dir/>
          <dgm:animOne val="branch"/>
          <dgm:animLvl val="lvl"/>
          <dgm:resizeHandles val="exact"/>
        </dgm:presLayoutVars>
      </dgm:prSet>
      <dgm:spPr/>
    </dgm:pt>
    <dgm:pt modelId="{45757644-2457-4B59-9603-82B19A0D9E1A}" type="pres">
      <dgm:prSet presAssocID="{9D4C8A83-83B7-4747-A245-29A7987177FB}" presName="root1" presStyleCnt="0"/>
      <dgm:spPr/>
    </dgm:pt>
    <dgm:pt modelId="{5DFCC769-BDA5-4F26-8E3A-F0A59D392B75}" type="pres">
      <dgm:prSet presAssocID="{9D4C8A83-83B7-4747-A245-29A7987177FB}" presName="LevelOneTextNode" presStyleLbl="node0" presStyleIdx="0" presStyleCnt="1">
        <dgm:presLayoutVars>
          <dgm:chPref val="3"/>
        </dgm:presLayoutVars>
      </dgm:prSet>
      <dgm:spPr/>
    </dgm:pt>
    <dgm:pt modelId="{2FCDDA12-82E0-4505-9BEE-DB5662D7478E}" type="pres">
      <dgm:prSet presAssocID="{9D4C8A83-83B7-4747-A245-29A7987177FB}" presName="level2hierChild" presStyleCnt="0"/>
      <dgm:spPr/>
    </dgm:pt>
    <dgm:pt modelId="{29819104-23CB-430C-B535-87611EA64F70}" type="pres">
      <dgm:prSet presAssocID="{148606E7-9ED3-47C4-915A-BD241FFF9C57}" presName="conn2-1" presStyleLbl="parChTrans1D2" presStyleIdx="0" presStyleCnt="2"/>
      <dgm:spPr/>
    </dgm:pt>
    <dgm:pt modelId="{5BF838F7-78F6-4FD7-9E19-E28D0955FAC1}" type="pres">
      <dgm:prSet presAssocID="{148606E7-9ED3-47C4-915A-BD241FFF9C57}" presName="connTx" presStyleLbl="parChTrans1D2" presStyleIdx="0" presStyleCnt="2"/>
      <dgm:spPr/>
    </dgm:pt>
    <dgm:pt modelId="{5C3D5A72-91E6-48ED-BF31-838DD4837F5A}" type="pres">
      <dgm:prSet presAssocID="{6A8B4D2F-B307-4703-9603-6A0FF4A351B5}" presName="root2" presStyleCnt="0"/>
      <dgm:spPr/>
    </dgm:pt>
    <dgm:pt modelId="{70906B00-9BD1-420A-A840-E5EF3ECF8F03}" type="pres">
      <dgm:prSet presAssocID="{6A8B4D2F-B307-4703-9603-6A0FF4A351B5}" presName="LevelTwoTextNode" presStyleLbl="node2" presStyleIdx="0" presStyleCnt="2">
        <dgm:presLayoutVars>
          <dgm:chPref val="3"/>
        </dgm:presLayoutVars>
      </dgm:prSet>
      <dgm:spPr>
        <a:xfrm>
          <a:off x="982074" y="2043119"/>
          <a:ext cx="1942384" cy="592190"/>
        </a:xfrm>
        <a:prstGeom prst="rect">
          <a:avLst/>
        </a:prstGeom>
      </dgm:spPr>
    </dgm:pt>
    <dgm:pt modelId="{24627186-4478-412D-8C06-1F4929515112}" type="pres">
      <dgm:prSet presAssocID="{6A8B4D2F-B307-4703-9603-6A0FF4A351B5}" presName="level3hierChild" presStyleCnt="0"/>
      <dgm:spPr/>
    </dgm:pt>
    <dgm:pt modelId="{BE0FDBC8-4B47-4E8F-B2A5-50F8FAD02837}" type="pres">
      <dgm:prSet presAssocID="{95C349D0-370E-462A-8CB4-16186CB9490C}" presName="conn2-1" presStyleLbl="parChTrans1D2" presStyleIdx="1" presStyleCnt="2"/>
      <dgm:spPr/>
    </dgm:pt>
    <dgm:pt modelId="{982F76E8-D22B-41E8-8FF2-8E23520A8A42}" type="pres">
      <dgm:prSet presAssocID="{95C349D0-370E-462A-8CB4-16186CB9490C}" presName="connTx" presStyleLbl="parChTrans1D2" presStyleIdx="1" presStyleCnt="2"/>
      <dgm:spPr/>
    </dgm:pt>
    <dgm:pt modelId="{5F2D17FC-B6B2-4C19-8BDC-A95EAB6F9208}" type="pres">
      <dgm:prSet presAssocID="{30E53A92-94B3-4292-81D0-0004192D8B86}" presName="root2" presStyleCnt="0"/>
      <dgm:spPr/>
    </dgm:pt>
    <dgm:pt modelId="{68B13161-4541-4152-A311-77E5EAFB45A4}" type="pres">
      <dgm:prSet presAssocID="{30E53A92-94B3-4292-81D0-0004192D8B86}" presName="LevelTwoTextNode" presStyleLbl="node2" presStyleIdx="1" presStyleCnt="2">
        <dgm:presLayoutVars>
          <dgm:chPref val="3"/>
        </dgm:presLayoutVars>
      </dgm:prSet>
      <dgm:spPr/>
    </dgm:pt>
    <dgm:pt modelId="{694BFFE9-44C0-4F84-978A-7916EA2271FD}" type="pres">
      <dgm:prSet presAssocID="{30E53A92-94B3-4292-81D0-0004192D8B86}" presName="level3hierChild" presStyleCnt="0"/>
      <dgm:spPr/>
    </dgm:pt>
  </dgm:ptLst>
  <dgm:cxnLst>
    <dgm:cxn modelId="{E545E82F-A223-40D1-93B3-B90999D807FF}" type="presOf" srcId="{30E53A92-94B3-4292-81D0-0004192D8B86}" destId="{68B13161-4541-4152-A311-77E5EAFB45A4}" srcOrd="0" destOrd="0" presId="urn:microsoft.com/office/officeart/2008/layout/HorizontalMultiLevelHierarchy"/>
    <dgm:cxn modelId="{91A8E136-F6C2-465E-846F-5EE0ED619655}" type="presOf" srcId="{148606E7-9ED3-47C4-915A-BD241FFF9C57}" destId="{5BF838F7-78F6-4FD7-9E19-E28D0955FAC1}" srcOrd="1" destOrd="0" presId="urn:microsoft.com/office/officeart/2008/layout/HorizontalMultiLevelHierarchy"/>
    <dgm:cxn modelId="{213A3438-F66F-41AD-94C3-672C572C5066}" type="presOf" srcId="{9D4C8A83-83B7-4747-A245-29A7987177FB}" destId="{5DFCC769-BDA5-4F26-8E3A-F0A59D392B75}" srcOrd="0" destOrd="0" presId="urn:microsoft.com/office/officeart/2008/layout/HorizontalMultiLevelHierarchy"/>
    <dgm:cxn modelId="{B2CD9464-C408-424E-8C6C-1CF1D85A0088}" srcId="{9D4C8A83-83B7-4747-A245-29A7987177FB}" destId="{6A8B4D2F-B307-4703-9603-6A0FF4A351B5}" srcOrd="0" destOrd="0" parTransId="{148606E7-9ED3-47C4-915A-BD241FFF9C57}" sibTransId="{E467B5AA-3B12-440A-AC05-653D84CE3833}"/>
    <dgm:cxn modelId="{6C8AF891-9DA9-4AEF-A1F1-DA6768780153}" type="presOf" srcId="{95C349D0-370E-462A-8CB4-16186CB9490C}" destId="{BE0FDBC8-4B47-4E8F-B2A5-50F8FAD02837}" srcOrd="0" destOrd="0" presId="urn:microsoft.com/office/officeart/2008/layout/HorizontalMultiLevelHierarchy"/>
    <dgm:cxn modelId="{9788649C-619D-4B5A-A415-DBC6AB63D351}" srcId="{9D4C8A83-83B7-4747-A245-29A7987177FB}" destId="{30E53A92-94B3-4292-81D0-0004192D8B86}" srcOrd="1" destOrd="0" parTransId="{95C349D0-370E-462A-8CB4-16186CB9490C}" sibTransId="{D93760E6-9608-46E3-B489-C745FBEB5D82}"/>
    <dgm:cxn modelId="{E91B64CE-D526-4B7D-9912-0A3BD22D9DB4}" type="presOf" srcId="{537C3D65-BCA2-4447-B524-184E13AAACA8}" destId="{7A603F27-A383-4FD6-BE2B-ECBF6AEF7CFA}" srcOrd="0" destOrd="0" presId="urn:microsoft.com/office/officeart/2008/layout/HorizontalMultiLevelHierarchy"/>
    <dgm:cxn modelId="{E67C30D4-F2F5-44FA-9134-661D5DB888CC}" type="presOf" srcId="{148606E7-9ED3-47C4-915A-BD241FFF9C57}" destId="{29819104-23CB-430C-B535-87611EA64F70}" srcOrd="0" destOrd="0" presId="urn:microsoft.com/office/officeart/2008/layout/HorizontalMultiLevelHierarchy"/>
    <dgm:cxn modelId="{65FD22D9-3B8D-4730-B271-F07AB7B6EDA2}" type="presOf" srcId="{6A8B4D2F-B307-4703-9603-6A0FF4A351B5}" destId="{70906B00-9BD1-420A-A840-E5EF3ECF8F03}" srcOrd="0" destOrd="0" presId="urn:microsoft.com/office/officeart/2008/layout/HorizontalMultiLevelHierarchy"/>
    <dgm:cxn modelId="{780ED9E3-B9F0-4F74-BF9F-CCF2D9D0646F}" type="presOf" srcId="{95C349D0-370E-462A-8CB4-16186CB9490C}" destId="{982F76E8-D22B-41E8-8FF2-8E23520A8A42}" srcOrd="1" destOrd="0" presId="urn:microsoft.com/office/officeart/2008/layout/HorizontalMultiLevelHierarchy"/>
    <dgm:cxn modelId="{C9D08FE8-DE04-4357-981D-9DF2B4676801}" srcId="{537C3D65-BCA2-4447-B524-184E13AAACA8}" destId="{9D4C8A83-83B7-4747-A245-29A7987177FB}" srcOrd="0" destOrd="0" parTransId="{0263EDE2-4069-4B40-9EB1-3BBAFBAF8344}" sibTransId="{885B491E-B10D-4E75-A577-CD616860496D}"/>
    <dgm:cxn modelId="{F8F54E74-BC88-4CE4-9FFC-83707DDDB81E}" type="presParOf" srcId="{7A603F27-A383-4FD6-BE2B-ECBF6AEF7CFA}" destId="{45757644-2457-4B59-9603-82B19A0D9E1A}" srcOrd="0" destOrd="0" presId="urn:microsoft.com/office/officeart/2008/layout/HorizontalMultiLevelHierarchy"/>
    <dgm:cxn modelId="{07DFFEEA-8B5A-4A17-A01D-4822AC09EF7E}" type="presParOf" srcId="{45757644-2457-4B59-9603-82B19A0D9E1A}" destId="{5DFCC769-BDA5-4F26-8E3A-F0A59D392B75}" srcOrd="0" destOrd="0" presId="urn:microsoft.com/office/officeart/2008/layout/HorizontalMultiLevelHierarchy"/>
    <dgm:cxn modelId="{F894F9C7-C8F5-4522-AC7C-2646299A4D96}" type="presParOf" srcId="{45757644-2457-4B59-9603-82B19A0D9E1A}" destId="{2FCDDA12-82E0-4505-9BEE-DB5662D7478E}" srcOrd="1" destOrd="0" presId="urn:microsoft.com/office/officeart/2008/layout/HorizontalMultiLevelHierarchy"/>
    <dgm:cxn modelId="{8F9882CA-EF02-4854-94C8-BAFE6497AE2D}" type="presParOf" srcId="{2FCDDA12-82E0-4505-9BEE-DB5662D7478E}" destId="{29819104-23CB-430C-B535-87611EA64F70}" srcOrd="0" destOrd="0" presId="urn:microsoft.com/office/officeart/2008/layout/HorizontalMultiLevelHierarchy"/>
    <dgm:cxn modelId="{BDAB33ED-34F9-46DB-AF35-DEA229722AED}" type="presParOf" srcId="{29819104-23CB-430C-B535-87611EA64F70}" destId="{5BF838F7-78F6-4FD7-9E19-E28D0955FAC1}" srcOrd="0" destOrd="0" presId="urn:microsoft.com/office/officeart/2008/layout/HorizontalMultiLevelHierarchy"/>
    <dgm:cxn modelId="{8CEB73CB-0C06-48F8-BD4E-93695D0D19AC}" type="presParOf" srcId="{2FCDDA12-82E0-4505-9BEE-DB5662D7478E}" destId="{5C3D5A72-91E6-48ED-BF31-838DD4837F5A}" srcOrd="1" destOrd="0" presId="urn:microsoft.com/office/officeart/2008/layout/HorizontalMultiLevelHierarchy"/>
    <dgm:cxn modelId="{4BC3DCC2-64CA-4F3E-B0F4-C73AD459B05E}" type="presParOf" srcId="{5C3D5A72-91E6-48ED-BF31-838DD4837F5A}" destId="{70906B00-9BD1-420A-A840-E5EF3ECF8F03}" srcOrd="0" destOrd="0" presId="urn:microsoft.com/office/officeart/2008/layout/HorizontalMultiLevelHierarchy"/>
    <dgm:cxn modelId="{201B8125-A076-49EF-ADAC-B4A053E63D1D}" type="presParOf" srcId="{5C3D5A72-91E6-48ED-BF31-838DD4837F5A}" destId="{24627186-4478-412D-8C06-1F4929515112}" srcOrd="1" destOrd="0" presId="urn:microsoft.com/office/officeart/2008/layout/HorizontalMultiLevelHierarchy"/>
    <dgm:cxn modelId="{D84437B1-CEF7-4A84-BD89-16FE950FFC2C}" type="presParOf" srcId="{2FCDDA12-82E0-4505-9BEE-DB5662D7478E}" destId="{BE0FDBC8-4B47-4E8F-B2A5-50F8FAD02837}" srcOrd="2" destOrd="0" presId="urn:microsoft.com/office/officeart/2008/layout/HorizontalMultiLevelHierarchy"/>
    <dgm:cxn modelId="{9EBB77C6-C34B-4DA4-9D49-9A991DC4FC08}" type="presParOf" srcId="{BE0FDBC8-4B47-4E8F-B2A5-50F8FAD02837}" destId="{982F76E8-D22B-41E8-8FF2-8E23520A8A42}" srcOrd="0" destOrd="0" presId="urn:microsoft.com/office/officeart/2008/layout/HorizontalMultiLevelHierarchy"/>
    <dgm:cxn modelId="{3216DF0B-74C2-4E24-85BF-F27EAA86307C}" type="presParOf" srcId="{2FCDDA12-82E0-4505-9BEE-DB5662D7478E}" destId="{5F2D17FC-B6B2-4C19-8BDC-A95EAB6F9208}" srcOrd="3" destOrd="0" presId="urn:microsoft.com/office/officeart/2008/layout/HorizontalMultiLevelHierarchy"/>
    <dgm:cxn modelId="{35612726-E57A-4E8D-BBBB-19EDC633B1FC}" type="presParOf" srcId="{5F2D17FC-B6B2-4C19-8BDC-A95EAB6F9208}" destId="{68B13161-4541-4152-A311-77E5EAFB45A4}" srcOrd="0" destOrd="0" presId="urn:microsoft.com/office/officeart/2008/layout/HorizontalMultiLevelHierarchy"/>
    <dgm:cxn modelId="{21A7FAF4-0971-45FE-94EC-A5BE93520D16}" type="presParOf" srcId="{5F2D17FC-B6B2-4C19-8BDC-A95EAB6F9208}" destId="{694BFFE9-44C0-4F84-978A-7916EA2271FD}"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08318-B9D2-41B6-AC07-F05AC4AA0CB1}">
      <dsp:nvSpPr>
        <dsp:cNvPr id="0" name=""/>
        <dsp:cNvSpPr/>
      </dsp:nvSpPr>
      <dsp:spPr>
        <a:xfrm>
          <a:off x="664063" y="2776618"/>
          <a:ext cx="417192" cy="1236798"/>
        </a:xfrm>
        <a:custGeom>
          <a:avLst/>
          <a:gdLst/>
          <a:ahLst/>
          <a:cxnLst/>
          <a:rect l="0" t="0" r="0" b="0"/>
          <a:pathLst>
            <a:path>
              <a:moveTo>
                <a:pt x="0" y="0"/>
              </a:moveTo>
              <a:lnTo>
                <a:pt x="208596" y="0"/>
              </a:lnTo>
              <a:lnTo>
                <a:pt x="208596" y="1236798"/>
              </a:lnTo>
              <a:lnTo>
                <a:pt x="417192" y="12367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0028" y="3362385"/>
        <a:ext cx="65263" cy="65263"/>
      </dsp:txXfrm>
    </dsp:sp>
    <dsp:sp modelId="{BE0FDBC8-4B47-4E8F-B2A5-50F8FAD02837}">
      <dsp:nvSpPr>
        <dsp:cNvPr id="0" name=""/>
        <dsp:cNvSpPr/>
      </dsp:nvSpPr>
      <dsp:spPr>
        <a:xfrm>
          <a:off x="664063" y="2776618"/>
          <a:ext cx="435300" cy="414730"/>
        </a:xfrm>
        <a:custGeom>
          <a:avLst/>
          <a:gdLst/>
          <a:ahLst/>
          <a:cxnLst/>
          <a:rect l="0" t="0" r="0" b="0"/>
          <a:pathLst>
            <a:path>
              <a:moveTo>
                <a:pt x="0" y="0"/>
              </a:moveTo>
              <a:lnTo>
                <a:pt x="217650" y="0"/>
              </a:lnTo>
              <a:lnTo>
                <a:pt x="217650" y="414730"/>
              </a:lnTo>
              <a:lnTo>
                <a:pt x="435300" y="4147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683" y="2968952"/>
        <a:ext cx="30061" cy="30061"/>
      </dsp:txXfrm>
    </dsp:sp>
    <dsp:sp modelId="{29819104-23CB-430C-B535-87611EA64F70}">
      <dsp:nvSpPr>
        <dsp:cNvPr id="0" name=""/>
        <dsp:cNvSpPr/>
      </dsp:nvSpPr>
      <dsp:spPr>
        <a:xfrm>
          <a:off x="664063" y="2361887"/>
          <a:ext cx="435300" cy="414730"/>
        </a:xfrm>
        <a:custGeom>
          <a:avLst/>
          <a:gdLst/>
          <a:ahLst/>
          <a:cxnLst/>
          <a:rect l="0" t="0" r="0" b="0"/>
          <a:pathLst>
            <a:path>
              <a:moveTo>
                <a:pt x="0" y="414730"/>
              </a:moveTo>
              <a:lnTo>
                <a:pt x="217650" y="414730"/>
              </a:lnTo>
              <a:lnTo>
                <a:pt x="217650" y="0"/>
              </a:lnTo>
              <a:lnTo>
                <a:pt x="43530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6683" y="2554221"/>
        <a:ext cx="30061" cy="30061"/>
      </dsp:txXfrm>
    </dsp:sp>
    <dsp:sp modelId="{BA32D3C3-F6D5-47F1-9E48-28930ABC41CF}">
      <dsp:nvSpPr>
        <dsp:cNvPr id="0" name=""/>
        <dsp:cNvSpPr/>
      </dsp:nvSpPr>
      <dsp:spPr>
        <a:xfrm>
          <a:off x="664063" y="1532427"/>
          <a:ext cx="435300" cy="1244190"/>
        </a:xfrm>
        <a:custGeom>
          <a:avLst/>
          <a:gdLst/>
          <a:ahLst/>
          <a:cxnLst/>
          <a:rect l="0" t="0" r="0" b="0"/>
          <a:pathLst>
            <a:path>
              <a:moveTo>
                <a:pt x="0" y="1244190"/>
              </a:moveTo>
              <a:lnTo>
                <a:pt x="217650" y="1244190"/>
              </a:lnTo>
              <a:lnTo>
                <a:pt x="217650" y="0"/>
              </a:lnTo>
              <a:lnTo>
                <a:pt x="43530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8760" y="2121569"/>
        <a:ext cx="65907" cy="65907"/>
      </dsp:txXfrm>
    </dsp:sp>
    <dsp:sp modelId="{5DFCC769-BDA5-4F26-8E3A-F0A59D392B75}">
      <dsp:nvSpPr>
        <dsp:cNvPr id="0" name=""/>
        <dsp:cNvSpPr/>
      </dsp:nvSpPr>
      <dsp:spPr>
        <a:xfrm rot="16200000">
          <a:off x="-1413952" y="2444833"/>
          <a:ext cx="3492464" cy="663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Demo</a:t>
          </a:r>
        </a:p>
      </dsp:txBody>
      <dsp:txXfrm>
        <a:off x="-1413952" y="2444833"/>
        <a:ext cx="3492464" cy="663568"/>
      </dsp:txXfrm>
    </dsp:sp>
    <dsp:sp modelId="{15E0897F-2B92-414E-8F18-BF0499BB77E3}">
      <dsp:nvSpPr>
        <dsp:cNvPr id="0" name=""/>
        <dsp:cNvSpPr/>
      </dsp:nvSpPr>
      <dsp:spPr>
        <a:xfrm>
          <a:off x="1099364" y="1200643"/>
          <a:ext cx="2176504" cy="663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ID</a:t>
          </a:r>
        </a:p>
      </dsp:txBody>
      <dsp:txXfrm>
        <a:off x="1099364" y="1200643"/>
        <a:ext cx="2176504" cy="663568"/>
      </dsp:txXfrm>
    </dsp:sp>
    <dsp:sp modelId="{70906B00-9BD1-420A-A840-E5EF3ECF8F03}">
      <dsp:nvSpPr>
        <dsp:cNvPr id="0" name=""/>
        <dsp:cNvSpPr/>
      </dsp:nvSpPr>
      <dsp:spPr>
        <a:xfrm>
          <a:off x="1099364" y="2030103"/>
          <a:ext cx="2176504" cy="663568"/>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HouseHoldID</a:t>
          </a:r>
          <a:endParaRPr lang="en-US" sz="1600" kern="1200" dirty="0"/>
        </a:p>
      </dsp:txBody>
      <dsp:txXfrm>
        <a:off x="1099364" y="2030103"/>
        <a:ext cx="2176504" cy="663568"/>
      </dsp:txXfrm>
    </dsp:sp>
    <dsp:sp modelId="{68B13161-4541-4152-A311-77E5EAFB45A4}">
      <dsp:nvSpPr>
        <dsp:cNvPr id="0" name=""/>
        <dsp:cNvSpPr/>
      </dsp:nvSpPr>
      <dsp:spPr>
        <a:xfrm>
          <a:off x="1099364" y="2859564"/>
          <a:ext cx="2176504" cy="663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Demographics (Numerous Vars)</a:t>
          </a:r>
        </a:p>
      </dsp:txBody>
      <dsp:txXfrm>
        <a:off x="1099364" y="2859564"/>
        <a:ext cx="2176504" cy="663568"/>
      </dsp:txXfrm>
    </dsp:sp>
    <dsp:sp modelId="{5A040ADB-8D5D-4296-8172-4FD7843ED23C}">
      <dsp:nvSpPr>
        <dsp:cNvPr id="0" name=""/>
        <dsp:cNvSpPr/>
      </dsp:nvSpPr>
      <dsp:spPr>
        <a:xfrm>
          <a:off x="1081256" y="3681632"/>
          <a:ext cx="2176504" cy="663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Vehicles (Make Code, Model Code, Model Year)</a:t>
          </a:r>
        </a:p>
      </dsp:txBody>
      <dsp:txXfrm>
        <a:off x="1081256" y="3681632"/>
        <a:ext cx="2176504" cy="663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08318-B9D2-41B6-AC07-F05AC4AA0CB1}">
      <dsp:nvSpPr>
        <dsp:cNvPr id="0" name=""/>
        <dsp:cNvSpPr/>
      </dsp:nvSpPr>
      <dsp:spPr>
        <a:xfrm>
          <a:off x="711826" y="2848626"/>
          <a:ext cx="445956" cy="1322071"/>
        </a:xfrm>
        <a:custGeom>
          <a:avLst/>
          <a:gdLst/>
          <a:ahLst/>
          <a:cxnLst/>
          <a:rect l="0" t="0" r="0" b="0"/>
          <a:pathLst>
            <a:path>
              <a:moveTo>
                <a:pt x="0" y="0"/>
              </a:moveTo>
              <a:lnTo>
                <a:pt x="222978" y="0"/>
              </a:lnTo>
              <a:lnTo>
                <a:pt x="222978" y="1322071"/>
              </a:lnTo>
              <a:lnTo>
                <a:pt x="445956" y="13220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9922" y="3474780"/>
        <a:ext cx="69762" cy="69762"/>
      </dsp:txXfrm>
    </dsp:sp>
    <dsp:sp modelId="{BE0FDBC8-4B47-4E8F-B2A5-50F8FAD02837}">
      <dsp:nvSpPr>
        <dsp:cNvPr id="0" name=""/>
        <dsp:cNvSpPr/>
      </dsp:nvSpPr>
      <dsp:spPr>
        <a:xfrm>
          <a:off x="711826" y="2848626"/>
          <a:ext cx="465313" cy="443324"/>
        </a:xfrm>
        <a:custGeom>
          <a:avLst/>
          <a:gdLst/>
          <a:ahLst/>
          <a:cxnLst/>
          <a:rect l="0" t="0" r="0" b="0"/>
          <a:pathLst>
            <a:path>
              <a:moveTo>
                <a:pt x="0" y="0"/>
              </a:moveTo>
              <a:lnTo>
                <a:pt x="232656" y="0"/>
              </a:lnTo>
              <a:lnTo>
                <a:pt x="232656" y="443324"/>
              </a:lnTo>
              <a:lnTo>
                <a:pt x="465313" y="443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28415" y="3054220"/>
        <a:ext cx="32134" cy="32134"/>
      </dsp:txXfrm>
    </dsp:sp>
    <dsp:sp modelId="{29819104-23CB-430C-B535-87611EA64F70}">
      <dsp:nvSpPr>
        <dsp:cNvPr id="0" name=""/>
        <dsp:cNvSpPr/>
      </dsp:nvSpPr>
      <dsp:spPr>
        <a:xfrm>
          <a:off x="711826" y="2405301"/>
          <a:ext cx="465313" cy="443324"/>
        </a:xfrm>
        <a:custGeom>
          <a:avLst/>
          <a:gdLst/>
          <a:ahLst/>
          <a:cxnLst/>
          <a:rect l="0" t="0" r="0" b="0"/>
          <a:pathLst>
            <a:path>
              <a:moveTo>
                <a:pt x="0" y="443324"/>
              </a:moveTo>
              <a:lnTo>
                <a:pt x="232656" y="443324"/>
              </a:lnTo>
              <a:lnTo>
                <a:pt x="232656" y="0"/>
              </a:lnTo>
              <a:lnTo>
                <a:pt x="4653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28415" y="2610896"/>
        <a:ext cx="32134" cy="32134"/>
      </dsp:txXfrm>
    </dsp:sp>
    <dsp:sp modelId="{BA32D3C3-F6D5-47F1-9E48-28930ABC41CF}">
      <dsp:nvSpPr>
        <dsp:cNvPr id="0" name=""/>
        <dsp:cNvSpPr/>
      </dsp:nvSpPr>
      <dsp:spPr>
        <a:xfrm>
          <a:off x="711826" y="1518652"/>
          <a:ext cx="465313" cy="1329973"/>
        </a:xfrm>
        <a:custGeom>
          <a:avLst/>
          <a:gdLst/>
          <a:ahLst/>
          <a:cxnLst/>
          <a:rect l="0" t="0" r="0" b="0"/>
          <a:pathLst>
            <a:path>
              <a:moveTo>
                <a:pt x="0" y="1329973"/>
              </a:moveTo>
              <a:lnTo>
                <a:pt x="232656" y="1329973"/>
              </a:lnTo>
              <a:lnTo>
                <a:pt x="232656" y="0"/>
              </a:lnTo>
              <a:lnTo>
                <a:pt x="46531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09257" y="2148413"/>
        <a:ext cx="70451" cy="70451"/>
      </dsp:txXfrm>
    </dsp:sp>
    <dsp:sp modelId="{5DFCC769-BDA5-4F26-8E3A-F0A59D392B75}">
      <dsp:nvSpPr>
        <dsp:cNvPr id="0" name=""/>
        <dsp:cNvSpPr/>
      </dsp:nvSpPr>
      <dsp:spPr>
        <a:xfrm rot="16200000">
          <a:off x="-1509462" y="2493966"/>
          <a:ext cx="3733257" cy="709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Sales</a:t>
          </a:r>
        </a:p>
      </dsp:txBody>
      <dsp:txXfrm>
        <a:off x="-1509462" y="2493966"/>
        <a:ext cx="3733257" cy="709319"/>
      </dsp:txXfrm>
    </dsp:sp>
    <dsp:sp modelId="{15E0897F-2B92-414E-8F18-BF0499BB77E3}">
      <dsp:nvSpPr>
        <dsp:cNvPr id="0" name=""/>
        <dsp:cNvSpPr/>
      </dsp:nvSpPr>
      <dsp:spPr>
        <a:xfrm>
          <a:off x="1177139" y="1163993"/>
          <a:ext cx="2326566" cy="709319"/>
        </a:xfrm>
        <a:prstGeom prst="rect">
          <a:avLst/>
        </a:prstGeom>
        <a:solidFill>
          <a:schemeClr val="accent2"/>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prstClr val="white"/>
              </a:solidFill>
              <a:latin typeface="Calibri" panose="020F0502020204030204"/>
              <a:ea typeface="+mn-ea"/>
              <a:cs typeface="+mn-cs"/>
            </a:rPr>
            <a:t>ID</a:t>
          </a:r>
        </a:p>
      </dsp:txBody>
      <dsp:txXfrm>
        <a:off x="1177139" y="1163993"/>
        <a:ext cx="2326566" cy="709319"/>
      </dsp:txXfrm>
    </dsp:sp>
    <dsp:sp modelId="{70906B00-9BD1-420A-A840-E5EF3ECF8F03}">
      <dsp:nvSpPr>
        <dsp:cNvPr id="0" name=""/>
        <dsp:cNvSpPr/>
      </dsp:nvSpPr>
      <dsp:spPr>
        <a:xfrm>
          <a:off x="1177139" y="2050642"/>
          <a:ext cx="2326566" cy="709319"/>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err="1">
              <a:solidFill>
                <a:prstClr val="white"/>
              </a:solidFill>
              <a:latin typeface="Calibri" panose="020F0502020204030204"/>
              <a:ea typeface="+mn-ea"/>
              <a:cs typeface="+mn-cs"/>
            </a:rPr>
            <a:t>HouseHoldID</a:t>
          </a:r>
          <a:endParaRPr lang="en-US" sz="2100" kern="1200" dirty="0">
            <a:solidFill>
              <a:prstClr val="white"/>
            </a:solidFill>
            <a:latin typeface="Calibri" panose="020F0502020204030204"/>
            <a:ea typeface="+mn-ea"/>
            <a:cs typeface="+mn-cs"/>
          </a:endParaRPr>
        </a:p>
      </dsp:txBody>
      <dsp:txXfrm>
        <a:off x="1177139" y="2050642"/>
        <a:ext cx="2326566" cy="709319"/>
      </dsp:txXfrm>
    </dsp:sp>
    <dsp:sp modelId="{68B13161-4541-4152-A311-77E5EAFB45A4}">
      <dsp:nvSpPr>
        <dsp:cNvPr id="0" name=""/>
        <dsp:cNvSpPr/>
      </dsp:nvSpPr>
      <dsp:spPr>
        <a:xfrm>
          <a:off x="1177139" y="2937290"/>
          <a:ext cx="2326566" cy="709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Sale Records</a:t>
          </a:r>
        </a:p>
        <a:p>
          <a:pPr marL="0" lvl="0" indent="0" algn="ctr" defTabSz="488950">
            <a:lnSpc>
              <a:spcPct val="90000"/>
            </a:lnSpc>
            <a:spcBef>
              <a:spcPct val="0"/>
            </a:spcBef>
            <a:spcAft>
              <a:spcPct val="35000"/>
            </a:spcAft>
            <a:buNone/>
          </a:pPr>
          <a:r>
            <a:rPr lang="en-US" sz="1100" kern="1200" dirty="0"/>
            <a:t>(Date, </a:t>
          </a:r>
          <a:r>
            <a:rPr lang="en-US" sz="1100" kern="1200" dirty="0">
              <a:solidFill>
                <a:schemeClr val="accent6"/>
              </a:solidFill>
            </a:rPr>
            <a:t>Brand Code</a:t>
          </a:r>
          <a:r>
            <a:rPr lang="en-US" sz="1100" kern="1200" dirty="0"/>
            <a:t>, </a:t>
          </a:r>
          <a:r>
            <a:rPr lang="en-US" sz="1100" kern="1200" dirty="0">
              <a:solidFill>
                <a:schemeClr val="accent6"/>
              </a:solidFill>
              <a:highlight>
                <a:srgbClr val="FFFF00"/>
              </a:highlight>
            </a:rPr>
            <a:t>Brand Name</a:t>
          </a:r>
          <a:r>
            <a:rPr lang="en-US" sz="1100" kern="1200" dirty="0"/>
            <a:t>, Dealer Code, </a:t>
          </a:r>
          <a:r>
            <a:rPr lang="en-US" sz="1100" kern="1200" dirty="0">
              <a:solidFill>
                <a:schemeClr val="accent6"/>
              </a:solidFill>
              <a:highlight>
                <a:srgbClr val="FFFF00"/>
              </a:highlight>
            </a:rPr>
            <a:t>Raw Model</a:t>
          </a:r>
          <a:r>
            <a:rPr lang="en-US" sz="1100" kern="1200" dirty="0"/>
            <a:t>, </a:t>
          </a:r>
          <a:r>
            <a:rPr lang="en-US" sz="1100" kern="1200" dirty="0">
              <a:solidFill>
                <a:schemeClr val="accent6"/>
              </a:solidFill>
            </a:rPr>
            <a:t>SegL1</a:t>
          </a:r>
          <a:r>
            <a:rPr lang="en-US" sz="1100" kern="1200" dirty="0"/>
            <a:t>, </a:t>
          </a:r>
          <a:r>
            <a:rPr lang="en-US" sz="1100" kern="1200" dirty="0">
              <a:solidFill>
                <a:schemeClr val="accent6"/>
              </a:solidFill>
            </a:rPr>
            <a:t>Segment</a:t>
          </a:r>
          <a:r>
            <a:rPr lang="en-US" sz="1100" kern="1200" dirty="0"/>
            <a:t>, </a:t>
          </a:r>
          <a:r>
            <a:rPr lang="en-US" sz="1100" kern="1200" dirty="0">
              <a:solidFill>
                <a:schemeClr val="accent6"/>
              </a:solidFill>
              <a:highlight>
                <a:srgbClr val="FFFF00"/>
              </a:highlight>
            </a:rPr>
            <a:t>Model</a:t>
          </a:r>
          <a:r>
            <a:rPr lang="en-US" sz="1100" kern="1200" dirty="0"/>
            <a:t>, </a:t>
          </a:r>
          <a:r>
            <a:rPr lang="en-US" sz="1100" kern="1200" dirty="0" err="1"/>
            <a:t>ModelID</a:t>
          </a:r>
          <a:r>
            <a:rPr lang="en-US" sz="1100" kern="1200" dirty="0"/>
            <a:t>)</a:t>
          </a:r>
        </a:p>
      </dsp:txBody>
      <dsp:txXfrm>
        <a:off x="1177139" y="2937290"/>
        <a:ext cx="2326566" cy="709319"/>
      </dsp:txXfrm>
    </dsp:sp>
    <dsp:sp modelId="{5A040ADB-8D5D-4296-8172-4FD7843ED23C}">
      <dsp:nvSpPr>
        <dsp:cNvPr id="0" name=""/>
        <dsp:cNvSpPr/>
      </dsp:nvSpPr>
      <dsp:spPr>
        <a:xfrm>
          <a:off x="1157782" y="3816037"/>
          <a:ext cx="2326566" cy="709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Zip Code</a:t>
          </a:r>
        </a:p>
      </dsp:txBody>
      <dsp:txXfrm>
        <a:off x="1157782" y="3816037"/>
        <a:ext cx="2326566" cy="709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FDBC8-4B47-4E8F-B2A5-50F8FAD02837}">
      <dsp:nvSpPr>
        <dsp:cNvPr id="0" name=""/>
        <dsp:cNvSpPr/>
      </dsp:nvSpPr>
      <dsp:spPr>
        <a:xfrm>
          <a:off x="526449" y="2592288"/>
          <a:ext cx="344222" cy="327955"/>
        </a:xfrm>
        <a:custGeom>
          <a:avLst/>
          <a:gdLst/>
          <a:ahLst/>
          <a:cxnLst/>
          <a:rect l="0" t="0" r="0" b="0"/>
          <a:pathLst>
            <a:path>
              <a:moveTo>
                <a:pt x="0" y="0"/>
              </a:moveTo>
              <a:lnTo>
                <a:pt x="172111" y="0"/>
              </a:lnTo>
              <a:lnTo>
                <a:pt x="172111" y="327955"/>
              </a:lnTo>
              <a:lnTo>
                <a:pt x="344222" y="3279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686674" y="2744379"/>
        <a:ext cx="23772" cy="23772"/>
      </dsp:txXfrm>
    </dsp:sp>
    <dsp:sp modelId="{29819104-23CB-430C-B535-87611EA64F70}">
      <dsp:nvSpPr>
        <dsp:cNvPr id="0" name=""/>
        <dsp:cNvSpPr/>
      </dsp:nvSpPr>
      <dsp:spPr>
        <a:xfrm>
          <a:off x="526449" y="2264332"/>
          <a:ext cx="344222" cy="327955"/>
        </a:xfrm>
        <a:custGeom>
          <a:avLst/>
          <a:gdLst/>
          <a:ahLst/>
          <a:cxnLst/>
          <a:rect l="0" t="0" r="0" b="0"/>
          <a:pathLst>
            <a:path>
              <a:moveTo>
                <a:pt x="0" y="327955"/>
              </a:moveTo>
              <a:lnTo>
                <a:pt x="172111" y="327955"/>
              </a:lnTo>
              <a:lnTo>
                <a:pt x="172111" y="0"/>
              </a:lnTo>
              <a:lnTo>
                <a:pt x="34422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US" sz="300" kern="1200"/>
        </a:p>
      </dsp:txBody>
      <dsp:txXfrm>
        <a:off x="686674" y="2416424"/>
        <a:ext cx="23772" cy="23772"/>
      </dsp:txXfrm>
    </dsp:sp>
    <dsp:sp modelId="{5DFCC769-BDA5-4F26-8E3A-F0A59D392B75}">
      <dsp:nvSpPr>
        <dsp:cNvPr id="0" name=""/>
        <dsp:cNvSpPr/>
      </dsp:nvSpPr>
      <dsp:spPr>
        <a:xfrm rot="16200000">
          <a:off x="-1116781" y="2329923"/>
          <a:ext cx="2761732" cy="524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Household</a:t>
          </a:r>
        </a:p>
      </dsp:txBody>
      <dsp:txXfrm>
        <a:off x="-1116781" y="2329923"/>
        <a:ext cx="2761732" cy="524729"/>
      </dsp:txXfrm>
    </dsp:sp>
    <dsp:sp modelId="{70906B00-9BD1-420A-A840-E5EF3ECF8F03}">
      <dsp:nvSpPr>
        <dsp:cNvPr id="0" name=""/>
        <dsp:cNvSpPr/>
      </dsp:nvSpPr>
      <dsp:spPr>
        <a:xfrm>
          <a:off x="870671" y="2001967"/>
          <a:ext cx="1721111" cy="524729"/>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000" kern="1200" dirty="0" err="1">
              <a:solidFill>
                <a:prstClr val="white"/>
              </a:solidFill>
              <a:latin typeface="Calibri" panose="020F0502020204030204"/>
              <a:ea typeface="+mn-ea"/>
              <a:cs typeface="+mn-cs"/>
            </a:rPr>
            <a:t>HouseHoldID</a:t>
          </a:r>
          <a:endParaRPr lang="en-US" sz="2000" kern="1200" dirty="0">
            <a:solidFill>
              <a:prstClr val="white"/>
            </a:solidFill>
            <a:latin typeface="Calibri" panose="020F0502020204030204"/>
            <a:ea typeface="+mn-ea"/>
            <a:cs typeface="+mn-cs"/>
          </a:endParaRPr>
        </a:p>
      </dsp:txBody>
      <dsp:txXfrm>
        <a:off x="870671" y="2001967"/>
        <a:ext cx="1721111" cy="524729"/>
      </dsp:txXfrm>
    </dsp:sp>
    <dsp:sp modelId="{68B13161-4541-4152-A311-77E5EAFB45A4}">
      <dsp:nvSpPr>
        <dsp:cNvPr id="0" name=""/>
        <dsp:cNvSpPr/>
      </dsp:nvSpPr>
      <dsp:spPr>
        <a:xfrm>
          <a:off x="870671" y="2657879"/>
          <a:ext cx="1721111" cy="524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censusTractID</a:t>
          </a:r>
          <a:endParaRPr lang="en-US" sz="1800" kern="1200" dirty="0"/>
        </a:p>
      </dsp:txBody>
      <dsp:txXfrm>
        <a:off x="870671" y="2657879"/>
        <a:ext cx="1721111" cy="5247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5AC3-56E6-4AE4-AE7A-5FFDA7A01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A8D19-2CA9-46CA-AF2F-7F1DA4345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AE4AC2-E6DD-4AAE-A6E0-B52C9622B653}"/>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5" name="Footer Placeholder 4">
            <a:extLst>
              <a:ext uri="{FF2B5EF4-FFF2-40B4-BE49-F238E27FC236}">
                <a16:creationId xmlns:a16="http://schemas.microsoft.com/office/drawing/2014/main" id="{77B4F76F-EFAC-4291-B5D6-4EB971AF1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68E4B-2DA3-48A6-A1E7-058E5A2FF8C2}"/>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421525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A8B5-E189-4BA4-B8D1-631803882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C7085B-06A0-4FAD-81A8-D1591CD30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97654-AF43-4D6A-84FB-19B8D31D32F8}"/>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5" name="Footer Placeholder 4">
            <a:extLst>
              <a:ext uri="{FF2B5EF4-FFF2-40B4-BE49-F238E27FC236}">
                <a16:creationId xmlns:a16="http://schemas.microsoft.com/office/drawing/2014/main" id="{46443890-C877-48BD-A427-2AD3B7D0A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44046-BCF9-4C21-8834-79824B00A79D}"/>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3582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CAAF7A-9EFE-460F-9C6C-DE12CDF3D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B6F7AE-601F-4E50-BE80-EC253CC70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0881B-4ABB-4159-BB5A-876AD9F67358}"/>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5" name="Footer Placeholder 4">
            <a:extLst>
              <a:ext uri="{FF2B5EF4-FFF2-40B4-BE49-F238E27FC236}">
                <a16:creationId xmlns:a16="http://schemas.microsoft.com/office/drawing/2014/main" id="{BC62ED6D-75B9-418F-863C-D17F629EC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86050-8B6D-4E6E-AF7F-C4B2B3438679}"/>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214670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BBB3-9A4D-401A-8B2F-C9DA4F4C7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88515-E2BF-4E54-B5C5-FF9B12AB7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7C425-6AE9-453F-9E03-C8D472425AB5}"/>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5" name="Footer Placeholder 4">
            <a:extLst>
              <a:ext uri="{FF2B5EF4-FFF2-40B4-BE49-F238E27FC236}">
                <a16:creationId xmlns:a16="http://schemas.microsoft.com/office/drawing/2014/main" id="{07E35974-731F-40B2-B08B-2A5147F20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2F483-1B39-485C-9C7D-41A98CDB2F1C}"/>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20949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15AF-5BDD-4215-9B4F-7EDC32AF1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1E02D-743B-4B87-9C16-7E801A289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09BCF-A9C6-49A2-A798-316F40255B36}"/>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5" name="Footer Placeholder 4">
            <a:extLst>
              <a:ext uri="{FF2B5EF4-FFF2-40B4-BE49-F238E27FC236}">
                <a16:creationId xmlns:a16="http://schemas.microsoft.com/office/drawing/2014/main" id="{301CAD5E-C814-4B9E-8DAD-63EDB7873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B4C33-1BE6-4EC1-9409-8D501699408B}"/>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371214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8170-09FB-4F84-A269-017785073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7AF28-A95F-433F-8A14-2F8731F900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68E802-E239-4DE7-B954-056C8B0639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03EA9-3186-4BF4-B1CA-6AD809E1FB53}"/>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6" name="Footer Placeholder 5">
            <a:extLst>
              <a:ext uri="{FF2B5EF4-FFF2-40B4-BE49-F238E27FC236}">
                <a16:creationId xmlns:a16="http://schemas.microsoft.com/office/drawing/2014/main" id="{2BBCB1A5-E153-465C-ABA7-2ECE1A54C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ED409-98E2-400D-BEFD-1EDC8857EBD7}"/>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394186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ED69-443A-442F-A8AE-598A2D416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B65661-5A20-4897-9198-C46567AAF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CC56E-104E-4DDC-BAEE-CAD0E24936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51967-077D-4883-8041-847CBE522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A7986-506B-4E55-B7F3-8D0D36CDFF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01EFA0-AA86-4A20-B36E-EB6502F2A73C}"/>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8" name="Footer Placeholder 7">
            <a:extLst>
              <a:ext uri="{FF2B5EF4-FFF2-40B4-BE49-F238E27FC236}">
                <a16:creationId xmlns:a16="http://schemas.microsoft.com/office/drawing/2014/main" id="{E10A0906-F1B7-4E85-9D52-4A5420835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4FBC45-DE36-4008-899D-ABB0AD800DAD}"/>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261495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E7B0-EE71-4683-B1EF-C3275ADD85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D7BDBA-C898-4FED-89AB-A45BE0374D10}"/>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4" name="Footer Placeholder 3">
            <a:extLst>
              <a:ext uri="{FF2B5EF4-FFF2-40B4-BE49-F238E27FC236}">
                <a16:creationId xmlns:a16="http://schemas.microsoft.com/office/drawing/2014/main" id="{706943DB-0D4C-42FD-8327-BD6F8322DE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6A3DCB-FC6D-4D1E-9A4A-9B08F1E2BECD}"/>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301315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7EC93-5CE2-4195-8552-B5DEFE12820F}"/>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3" name="Footer Placeholder 2">
            <a:extLst>
              <a:ext uri="{FF2B5EF4-FFF2-40B4-BE49-F238E27FC236}">
                <a16:creationId xmlns:a16="http://schemas.microsoft.com/office/drawing/2014/main" id="{5BE1788E-5270-48E6-A490-87254C9A4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95AC09-E17B-49CE-B440-E6B205D8210D}"/>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84235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6E30-D958-4353-B47F-0FBA08EB0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3D1F84-F097-4A53-8E40-6C08B1BBA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10FD5-E835-4197-9572-2E3C56196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24284-C19A-4204-A512-EFE1AB03723A}"/>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6" name="Footer Placeholder 5">
            <a:extLst>
              <a:ext uri="{FF2B5EF4-FFF2-40B4-BE49-F238E27FC236}">
                <a16:creationId xmlns:a16="http://schemas.microsoft.com/office/drawing/2014/main" id="{11CCC9D5-C9F6-47EA-B449-8A53794B5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7BF09-47F6-470E-8963-5E769A3DFF94}"/>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60345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07C0-10CA-4C25-B949-D65F0D8FB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4E3C8-484E-4A07-A544-347F846B0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917798-68E4-4815-976E-D200B3E0A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EA0E5-0BF5-411B-B87B-DD165A0CC193}"/>
              </a:ext>
            </a:extLst>
          </p:cNvPr>
          <p:cNvSpPr>
            <a:spLocks noGrp="1"/>
          </p:cNvSpPr>
          <p:nvPr>
            <p:ph type="dt" sz="half" idx="10"/>
          </p:nvPr>
        </p:nvSpPr>
        <p:spPr/>
        <p:txBody>
          <a:bodyPr/>
          <a:lstStyle/>
          <a:p>
            <a:fld id="{7740F1AC-B508-4AD0-8697-839F903AF38B}" type="datetimeFigureOut">
              <a:rPr lang="en-US" smtClean="0"/>
              <a:t>11/18/19</a:t>
            </a:fld>
            <a:endParaRPr lang="en-US"/>
          </a:p>
        </p:txBody>
      </p:sp>
      <p:sp>
        <p:nvSpPr>
          <p:cNvPr id="6" name="Footer Placeholder 5">
            <a:extLst>
              <a:ext uri="{FF2B5EF4-FFF2-40B4-BE49-F238E27FC236}">
                <a16:creationId xmlns:a16="http://schemas.microsoft.com/office/drawing/2014/main" id="{7DD7CA36-5139-4082-9681-949CE9EDD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E70B5-50B2-48BA-9B36-AE339EE03039}"/>
              </a:ext>
            </a:extLst>
          </p:cNvPr>
          <p:cNvSpPr>
            <a:spLocks noGrp="1"/>
          </p:cNvSpPr>
          <p:nvPr>
            <p:ph type="sldNum" sz="quarter" idx="12"/>
          </p:nvPr>
        </p:nvSpPr>
        <p:spPr/>
        <p:txBody>
          <a:bodyPr/>
          <a:lstStyle/>
          <a:p>
            <a:fld id="{7050E72B-584D-4CB2-BCC9-520D26CC912F}" type="slidenum">
              <a:rPr lang="en-US" smtClean="0"/>
              <a:t>‹#›</a:t>
            </a:fld>
            <a:endParaRPr lang="en-US"/>
          </a:p>
        </p:txBody>
      </p:sp>
    </p:spTree>
    <p:extLst>
      <p:ext uri="{BB962C8B-B14F-4D97-AF65-F5344CB8AC3E}">
        <p14:creationId xmlns:p14="http://schemas.microsoft.com/office/powerpoint/2010/main" val="265493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E6D5E-9317-40CE-9ACE-5B608B799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8B866E-EA13-48FD-8267-B82FAB9C0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B8043-D205-4524-B597-7F055F1CA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0F1AC-B508-4AD0-8697-839F903AF38B}" type="datetimeFigureOut">
              <a:rPr lang="en-US" smtClean="0"/>
              <a:t>11/18/19</a:t>
            </a:fld>
            <a:endParaRPr lang="en-US"/>
          </a:p>
        </p:txBody>
      </p:sp>
      <p:sp>
        <p:nvSpPr>
          <p:cNvPr id="5" name="Footer Placeholder 4">
            <a:extLst>
              <a:ext uri="{FF2B5EF4-FFF2-40B4-BE49-F238E27FC236}">
                <a16:creationId xmlns:a16="http://schemas.microsoft.com/office/drawing/2014/main" id="{8C684270-3D46-481A-9140-4A10702AA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62FDE1-DDCE-4C5D-9924-D5C0AD8BE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0E72B-584D-4CB2-BCC9-520D26CC912F}" type="slidenum">
              <a:rPr lang="en-US" smtClean="0"/>
              <a:t>‹#›</a:t>
            </a:fld>
            <a:endParaRPr lang="en-US"/>
          </a:p>
        </p:txBody>
      </p:sp>
    </p:spTree>
    <p:extLst>
      <p:ext uri="{BB962C8B-B14F-4D97-AF65-F5344CB8AC3E}">
        <p14:creationId xmlns:p14="http://schemas.microsoft.com/office/powerpoint/2010/main" val="241598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B6AF2C-914F-42E5-B7A7-23C3152D7876}"/>
              </a:ext>
            </a:extLst>
          </p:cNvPr>
          <p:cNvSpPr>
            <a:spLocks noGrp="1"/>
          </p:cNvSpPr>
          <p:nvPr>
            <p:ph type="title"/>
          </p:nvPr>
        </p:nvSpPr>
        <p:spPr/>
        <p:txBody>
          <a:bodyPr/>
          <a:lstStyle/>
          <a:p>
            <a:r>
              <a:rPr lang="en-US" dirty="0"/>
              <a:t>Overall Data Structure</a:t>
            </a:r>
          </a:p>
        </p:txBody>
      </p:sp>
      <p:graphicFrame>
        <p:nvGraphicFramePr>
          <p:cNvPr id="5" name="Diagram 4">
            <a:extLst>
              <a:ext uri="{FF2B5EF4-FFF2-40B4-BE49-F238E27FC236}">
                <a16:creationId xmlns:a16="http://schemas.microsoft.com/office/drawing/2014/main" id="{22D781DB-0B90-4B8C-84C2-BE6B82EAC475}"/>
              </a:ext>
            </a:extLst>
          </p:cNvPr>
          <p:cNvGraphicFramePr/>
          <p:nvPr>
            <p:extLst>
              <p:ext uri="{D42A27DB-BD31-4B8C-83A1-F6EECF244321}">
                <p14:modId xmlns:p14="http://schemas.microsoft.com/office/powerpoint/2010/main" val="3929284167"/>
              </p:ext>
            </p:extLst>
          </p:nvPr>
        </p:nvGraphicFramePr>
        <p:xfrm>
          <a:off x="119336" y="1304764"/>
          <a:ext cx="3276364" cy="5553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D859BCC-092F-46BE-9028-4FA591E51E9B}"/>
              </a:ext>
            </a:extLst>
          </p:cNvPr>
          <p:cNvGraphicFramePr/>
          <p:nvPr>
            <p:extLst>
              <p:ext uri="{D42A27DB-BD31-4B8C-83A1-F6EECF244321}">
                <p14:modId xmlns:p14="http://schemas.microsoft.com/office/powerpoint/2010/main" val="2219117735"/>
              </p:ext>
            </p:extLst>
          </p:nvPr>
        </p:nvGraphicFramePr>
        <p:xfrm>
          <a:off x="3630530" y="1144996"/>
          <a:ext cx="3506213" cy="56972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B21C9FF1-6385-4509-AB9B-8989EEE7E279}"/>
              </a:ext>
            </a:extLst>
          </p:cNvPr>
          <p:cNvSpPr txBox="1"/>
          <p:nvPr/>
        </p:nvSpPr>
        <p:spPr>
          <a:xfrm>
            <a:off x="119336" y="6308209"/>
            <a:ext cx="3602268" cy="369332"/>
          </a:xfrm>
          <a:prstGeom prst="rect">
            <a:avLst/>
          </a:prstGeom>
          <a:noFill/>
        </p:spPr>
        <p:txBody>
          <a:bodyPr wrap="none" rtlCol="0">
            <a:spAutoFit/>
          </a:bodyPr>
          <a:lstStyle/>
          <a:p>
            <a:r>
              <a:rPr lang="en-US" dirty="0"/>
              <a:t>Feature Color Coding: Text, </a:t>
            </a:r>
            <a:r>
              <a:rPr lang="en-US" dirty="0">
                <a:solidFill>
                  <a:schemeClr val="accent6"/>
                </a:solidFill>
              </a:rPr>
              <a:t>Category</a:t>
            </a:r>
          </a:p>
        </p:txBody>
      </p:sp>
      <p:sp>
        <p:nvSpPr>
          <p:cNvPr id="8" name="TextBox 7">
            <a:extLst>
              <a:ext uri="{FF2B5EF4-FFF2-40B4-BE49-F238E27FC236}">
                <a16:creationId xmlns:a16="http://schemas.microsoft.com/office/drawing/2014/main" id="{F45E45F3-806F-47A9-8606-62BB3D71E9E0}"/>
              </a:ext>
            </a:extLst>
          </p:cNvPr>
          <p:cNvSpPr txBox="1"/>
          <p:nvPr/>
        </p:nvSpPr>
        <p:spPr>
          <a:xfrm>
            <a:off x="7136743" y="4061320"/>
            <a:ext cx="1255632" cy="1754326"/>
          </a:xfrm>
          <a:prstGeom prst="rect">
            <a:avLst/>
          </a:prstGeom>
          <a:noFill/>
        </p:spPr>
        <p:txBody>
          <a:bodyPr wrap="square" rtlCol="0">
            <a:spAutoFit/>
          </a:bodyPr>
          <a:lstStyle/>
          <a:p>
            <a:r>
              <a:rPr lang="en-US" sz="1200" dirty="0"/>
              <a:t>Should we focus on </a:t>
            </a:r>
            <a:r>
              <a:rPr lang="en-US" sz="1200" dirty="0" err="1"/>
              <a:t>ModelID</a:t>
            </a:r>
            <a:r>
              <a:rPr lang="en-US" sz="1200" dirty="0"/>
              <a:t> or just SegL1 or Segment?</a:t>
            </a:r>
          </a:p>
          <a:p>
            <a:endParaRPr lang="en-US" sz="1200" dirty="0"/>
          </a:p>
          <a:p>
            <a:r>
              <a:rPr lang="en-US" sz="1200" dirty="0"/>
              <a:t>If we were to work with </a:t>
            </a:r>
            <a:r>
              <a:rPr lang="en-US" sz="1200" dirty="0" err="1"/>
              <a:t>ModelID</a:t>
            </a:r>
            <a:r>
              <a:rPr lang="en-US" sz="1200" dirty="0"/>
              <a:t>, does it have a structure?</a:t>
            </a:r>
          </a:p>
        </p:txBody>
      </p:sp>
      <p:graphicFrame>
        <p:nvGraphicFramePr>
          <p:cNvPr id="12" name="Diagram 11">
            <a:extLst>
              <a:ext uri="{FF2B5EF4-FFF2-40B4-BE49-F238E27FC236}">
                <a16:creationId xmlns:a16="http://schemas.microsoft.com/office/drawing/2014/main" id="{62244106-6CAC-474F-987D-24351DCDEC00}"/>
              </a:ext>
            </a:extLst>
          </p:cNvPr>
          <p:cNvGraphicFramePr/>
          <p:nvPr>
            <p:extLst>
              <p:ext uri="{D42A27DB-BD31-4B8C-83A1-F6EECF244321}">
                <p14:modId xmlns:p14="http://schemas.microsoft.com/office/powerpoint/2010/main" val="108001962"/>
              </p:ext>
            </p:extLst>
          </p:nvPr>
        </p:nvGraphicFramePr>
        <p:xfrm>
          <a:off x="8400256" y="1289466"/>
          <a:ext cx="2593504" cy="51845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TextBox 12">
            <a:extLst>
              <a:ext uri="{FF2B5EF4-FFF2-40B4-BE49-F238E27FC236}">
                <a16:creationId xmlns:a16="http://schemas.microsoft.com/office/drawing/2014/main" id="{3FA0CC57-7EBA-4734-9CFD-540C2D1F4FE5}"/>
              </a:ext>
            </a:extLst>
          </p:cNvPr>
          <p:cNvSpPr txBox="1"/>
          <p:nvPr/>
        </p:nvSpPr>
        <p:spPr>
          <a:xfrm>
            <a:off x="10956540" y="3178377"/>
            <a:ext cx="1317107" cy="1015663"/>
          </a:xfrm>
          <a:prstGeom prst="rect">
            <a:avLst/>
          </a:prstGeom>
          <a:noFill/>
        </p:spPr>
        <p:txBody>
          <a:bodyPr wrap="square" rtlCol="0">
            <a:spAutoFit/>
          </a:bodyPr>
          <a:lstStyle/>
          <a:p>
            <a:r>
              <a:rPr lang="en-US" sz="1200" dirty="0">
                <a:solidFill>
                  <a:srgbClr val="FF0000"/>
                </a:solidFill>
              </a:rPr>
              <a:t>6 Digit ID but does not match any IDs from the other two datasets!</a:t>
            </a:r>
          </a:p>
        </p:txBody>
      </p:sp>
      <p:sp>
        <p:nvSpPr>
          <p:cNvPr id="14" name="TextBox 13">
            <a:extLst>
              <a:ext uri="{FF2B5EF4-FFF2-40B4-BE49-F238E27FC236}">
                <a16:creationId xmlns:a16="http://schemas.microsoft.com/office/drawing/2014/main" id="{E1D1F606-1935-4157-8245-43BF654B8076}"/>
              </a:ext>
            </a:extLst>
          </p:cNvPr>
          <p:cNvSpPr txBox="1"/>
          <p:nvPr/>
        </p:nvSpPr>
        <p:spPr>
          <a:xfrm>
            <a:off x="7120368" y="3316876"/>
            <a:ext cx="1099867" cy="646331"/>
          </a:xfrm>
          <a:prstGeom prst="rect">
            <a:avLst/>
          </a:prstGeom>
          <a:noFill/>
        </p:spPr>
        <p:txBody>
          <a:bodyPr wrap="square" rtlCol="0">
            <a:spAutoFit/>
          </a:bodyPr>
          <a:lstStyle/>
          <a:p>
            <a:r>
              <a:rPr lang="en-US" sz="1200" dirty="0">
                <a:solidFill>
                  <a:schemeClr val="accent6"/>
                </a:solidFill>
              </a:rPr>
              <a:t>6 Digit ID matches ID in Demo dataset</a:t>
            </a:r>
          </a:p>
        </p:txBody>
      </p:sp>
      <p:sp>
        <p:nvSpPr>
          <p:cNvPr id="16" name="TextBox 15">
            <a:extLst>
              <a:ext uri="{FF2B5EF4-FFF2-40B4-BE49-F238E27FC236}">
                <a16:creationId xmlns:a16="http://schemas.microsoft.com/office/drawing/2014/main" id="{5B8319A3-5EC7-45D5-B233-ABF9F82C6D18}"/>
              </a:ext>
            </a:extLst>
          </p:cNvPr>
          <p:cNvSpPr txBox="1"/>
          <p:nvPr/>
        </p:nvSpPr>
        <p:spPr>
          <a:xfrm>
            <a:off x="4002816" y="6326857"/>
            <a:ext cx="4370427" cy="369332"/>
          </a:xfrm>
          <a:prstGeom prst="rect">
            <a:avLst/>
          </a:prstGeom>
          <a:solidFill>
            <a:schemeClr val="accent5"/>
          </a:solidFill>
        </p:spPr>
        <p:txBody>
          <a:bodyPr wrap="none" rtlCol="0">
            <a:spAutoFit/>
          </a:bodyPr>
          <a:lstStyle/>
          <a:p>
            <a:r>
              <a:rPr lang="en-US" dirty="0"/>
              <a:t>Feature Selection Color Coding: </a:t>
            </a:r>
            <a:r>
              <a:rPr lang="en-US" dirty="0">
                <a:solidFill>
                  <a:schemeClr val="accent6"/>
                </a:solidFill>
                <a:highlight>
                  <a:srgbClr val="FFFF00"/>
                </a:highlight>
              </a:rPr>
              <a:t>Ignore</a:t>
            </a:r>
            <a:r>
              <a:rPr lang="en-US" dirty="0"/>
              <a:t>, </a:t>
            </a:r>
            <a:r>
              <a:rPr lang="en-US" dirty="0">
                <a:solidFill>
                  <a:schemeClr val="bg1"/>
                </a:solidFill>
              </a:rPr>
              <a:t>Keep</a:t>
            </a:r>
          </a:p>
        </p:txBody>
      </p:sp>
    </p:spTree>
    <p:extLst>
      <p:ext uri="{BB962C8B-B14F-4D97-AF65-F5344CB8AC3E}">
        <p14:creationId xmlns:p14="http://schemas.microsoft.com/office/powerpoint/2010/main" val="228775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B398-D2A4-453C-A893-629D4EE62892}"/>
              </a:ext>
            </a:extLst>
          </p:cNvPr>
          <p:cNvSpPr>
            <a:spLocks noGrp="1"/>
          </p:cNvSpPr>
          <p:nvPr>
            <p:ph type="title"/>
          </p:nvPr>
        </p:nvSpPr>
        <p:spPr>
          <a:xfrm>
            <a:off x="335360" y="365125"/>
            <a:ext cx="10515600" cy="1325563"/>
          </a:xfrm>
        </p:spPr>
        <p:txBody>
          <a:bodyPr/>
          <a:lstStyle/>
          <a:p>
            <a:r>
              <a:rPr lang="en-US" dirty="0"/>
              <a:t>Sample Records &amp; Issues :</a:t>
            </a:r>
          </a:p>
        </p:txBody>
      </p:sp>
      <p:pic>
        <p:nvPicPr>
          <p:cNvPr id="6" name="Picture 5">
            <a:extLst>
              <a:ext uri="{FF2B5EF4-FFF2-40B4-BE49-F238E27FC236}">
                <a16:creationId xmlns:a16="http://schemas.microsoft.com/office/drawing/2014/main" id="{48EBADB8-5216-9F43-830D-C35A5181F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0826"/>
            <a:ext cx="12192000" cy="826045"/>
          </a:xfrm>
          <a:prstGeom prst="rect">
            <a:avLst/>
          </a:prstGeom>
        </p:spPr>
      </p:pic>
      <p:pic>
        <p:nvPicPr>
          <p:cNvPr id="8" name="Picture 7">
            <a:extLst>
              <a:ext uri="{FF2B5EF4-FFF2-40B4-BE49-F238E27FC236}">
                <a16:creationId xmlns:a16="http://schemas.microsoft.com/office/drawing/2014/main" id="{C961AC00-711F-9640-9E10-C4BCBE769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 y="2636912"/>
            <a:ext cx="12192000" cy="847690"/>
          </a:xfrm>
          <a:prstGeom prst="rect">
            <a:avLst/>
          </a:prstGeom>
        </p:spPr>
      </p:pic>
      <p:sp>
        <p:nvSpPr>
          <p:cNvPr id="9" name="TextBox 8">
            <a:extLst>
              <a:ext uri="{FF2B5EF4-FFF2-40B4-BE49-F238E27FC236}">
                <a16:creationId xmlns:a16="http://schemas.microsoft.com/office/drawing/2014/main" id="{B40A1C5C-2E6A-8849-B41F-5375C10D22C8}"/>
              </a:ext>
            </a:extLst>
          </p:cNvPr>
          <p:cNvSpPr txBox="1"/>
          <p:nvPr/>
        </p:nvSpPr>
        <p:spPr>
          <a:xfrm>
            <a:off x="250849" y="1916832"/>
            <a:ext cx="6768752" cy="369332"/>
          </a:xfrm>
          <a:prstGeom prst="rect">
            <a:avLst/>
          </a:prstGeom>
          <a:noFill/>
        </p:spPr>
        <p:txBody>
          <a:bodyPr wrap="square" rtlCol="0">
            <a:spAutoFit/>
          </a:bodyPr>
          <a:lstStyle/>
          <a:p>
            <a:r>
              <a:rPr lang="en-US" dirty="0" err="1"/>
              <a:t>Sales.HouseHoldId</a:t>
            </a:r>
            <a:r>
              <a:rPr lang="en-US" dirty="0"/>
              <a:t> = 4300622 Shows 3 records of registered vehicles </a:t>
            </a:r>
          </a:p>
        </p:txBody>
      </p:sp>
      <p:sp>
        <p:nvSpPr>
          <p:cNvPr id="10" name="TextBox 9">
            <a:extLst>
              <a:ext uri="{FF2B5EF4-FFF2-40B4-BE49-F238E27FC236}">
                <a16:creationId xmlns:a16="http://schemas.microsoft.com/office/drawing/2014/main" id="{A91091F8-6427-C74F-88A7-88A2F78770D1}"/>
              </a:ext>
            </a:extLst>
          </p:cNvPr>
          <p:cNvSpPr txBox="1"/>
          <p:nvPr/>
        </p:nvSpPr>
        <p:spPr>
          <a:xfrm>
            <a:off x="258037" y="3763262"/>
            <a:ext cx="6768752" cy="369332"/>
          </a:xfrm>
          <a:prstGeom prst="rect">
            <a:avLst/>
          </a:prstGeom>
          <a:noFill/>
        </p:spPr>
        <p:txBody>
          <a:bodyPr wrap="square" rtlCol="0">
            <a:spAutoFit/>
          </a:bodyPr>
          <a:lstStyle/>
          <a:p>
            <a:r>
              <a:rPr lang="en-US" dirty="0" err="1"/>
              <a:t>Demo.ID</a:t>
            </a:r>
            <a:r>
              <a:rPr lang="en-US" dirty="0"/>
              <a:t> = 4300622 Shows 2 records of registered vehicles </a:t>
            </a:r>
          </a:p>
        </p:txBody>
      </p:sp>
      <p:sp>
        <p:nvSpPr>
          <p:cNvPr id="11" name="TextBox 10">
            <a:extLst>
              <a:ext uri="{FF2B5EF4-FFF2-40B4-BE49-F238E27FC236}">
                <a16:creationId xmlns:a16="http://schemas.microsoft.com/office/drawing/2014/main" id="{250EF4AA-1521-3D44-A7E7-46AF30C1678E}"/>
              </a:ext>
            </a:extLst>
          </p:cNvPr>
          <p:cNvSpPr txBox="1"/>
          <p:nvPr/>
        </p:nvSpPr>
        <p:spPr>
          <a:xfrm>
            <a:off x="245821" y="5821306"/>
            <a:ext cx="5670159" cy="738664"/>
          </a:xfrm>
          <a:prstGeom prst="rect">
            <a:avLst/>
          </a:prstGeom>
          <a:noFill/>
        </p:spPr>
        <p:txBody>
          <a:bodyPr wrap="square" rtlCol="0">
            <a:spAutoFit/>
          </a:bodyPr>
          <a:lstStyle/>
          <a:p>
            <a:pPr algn="just"/>
            <a:r>
              <a:rPr lang="en-US" sz="1400" dirty="0"/>
              <a:t>All the features except some features ‘</a:t>
            </a:r>
            <a:r>
              <a:rPr lang="en-US" sz="1400" dirty="0" err="1"/>
              <a:t>OccupationInputIndividuals</a:t>
            </a:r>
            <a:r>
              <a:rPr lang="en-US" sz="1400" dirty="0"/>
              <a:t>’ &amp; ‘</a:t>
            </a:r>
            <a:r>
              <a:rPr lang="en-US" sz="1400" dirty="0" err="1"/>
              <a:t>InputIndividualEducation</a:t>
            </a:r>
            <a:r>
              <a:rPr lang="en-US" sz="1400" dirty="0"/>
              <a:t>’ for these two records are the same. It might show that two adults living in that household both registered for </a:t>
            </a:r>
            <a:r>
              <a:rPr lang="en-US" sz="1400" u="sng" dirty="0"/>
              <a:t>a</a:t>
            </a:r>
            <a:r>
              <a:rPr lang="en-US" sz="1400" dirty="0"/>
              <a:t> car. </a:t>
            </a:r>
          </a:p>
        </p:txBody>
      </p:sp>
      <p:sp>
        <p:nvSpPr>
          <p:cNvPr id="12" name="Down Arrow 11">
            <a:extLst>
              <a:ext uri="{FF2B5EF4-FFF2-40B4-BE49-F238E27FC236}">
                <a16:creationId xmlns:a16="http://schemas.microsoft.com/office/drawing/2014/main" id="{BD576B27-A52D-FB41-9E81-D2C3C556A4BF}"/>
              </a:ext>
            </a:extLst>
          </p:cNvPr>
          <p:cNvSpPr/>
          <p:nvPr/>
        </p:nvSpPr>
        <p:spPr>
          <a:xfrm>
            <a:off x="1739516" y="5282537"/>
            <a:ext cx="484632" cy="5483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FB4048-8CF1-894F-B38D-120E9467A9D1}"/>
              </a:ext>
            </a:extLst>
          </p:cNvPr>
          <p:cNvSpPr txBox="1"/>
          <p:nvPr/>
        </p:nvSpPr>
        <p:spPr>
          <a:xfrm>
            <a:off x="6924091" y="5775139"/>
            <a:ext cx="5249248" cy="830997"/>
          </a:xfrm>
          <a:prstGeom prst="rect">
            <a:avLst/>
          </a:prstGeom>
          <a:noFill/>
        </p:spPr>
        <p:txBody>
          <a:bodyPr wrap="square" rtlCol="0">
            <a:spAutoFit/>
          </a:bodyPr>
          <a:lstStyle/>
          <a:p>
            <a:r>
              <a:rPr lang="en-US" sz="1600" dirty="0"/>
              <a:t>Comparing these two queries, we could conclude that the number and types of cars registered for that household are not consistent. </a:t>
            </a:r>
          </a:p>
        </p:txBody>
      </p:sp>
      <p:sp>
        <p:nvSpPr>
          <p:cNvPr id="14" name="Right Arrow 13">
            <a:extLst>
              <a:ext uri="{FF2B5EF4-FFF2-40B4-BE49-F238E27FC236}">
                <a16:creationId xmlns:a16="http://schemas.microsoft.com/office/drawing/2014/main" id="{E30AC5E2-24A4-AA49-B597-B429BB99A6EB}"/>
              </a:ext>
            </a:extLst>
          </p:cNvPr>
          <p:cNvSpPr/>
          <p:nvPr/>
        </p:nvSpPr>
        <p:spPr>
          <a:xfrm>
            <a:off x="5985847" y="6022595"/>
            <a:ext cx="869761" cy="360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1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143744-D381-2748-BA6F-2FA4EC720DDC}"/>
              </a:ext>
            </a:extLst>
          </p:cNvPr>
          <p:cNvSpPr>
            <a:spLocks noGrp="1"/>
          </p:cNvSpPr>
          <p:nvPr>
            <p:ph type="title"/>
          </p:nvPr>
        </p:nvSpPr>
        <p:spPr/>
        <p:txBody>
          <a:bodyPr/>
          <a:lstStyle/>
          <a:p>
            <a:r>
              <a:rPr lang="en-US" dirty="0"/>
              <a:t>Sample Records &amp; Issues :</a:t>
            </a:r>
          </a:p>
        </p:txBody>
      </p:sp>
      <p:pic>
        <p:nvPicPr>
          <p:cNvPr id="5" name="Picture 4">
            <a:extLst>
              <a:ext uri="{FF2B5EF4-FFF2-40B4-BE49-F238E27FC236}">
                <a16:creationId xmlns:a16="http://schemas.microsoft.com/office/drawing/2014/main" id="{4FC04AC9-9FC5-7B4B-BD47-FE15E6974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64" y="1424171"/>
            <a:ext cx="10198100" cy="1066800"/>
          </a:xfrm>
          <a:prstGeom prst="rect">
            <a:avLst/>
          </a:prstGeom>
        </p:spPr>
      </p:pic>
      <p:sp>
        <p:nvSpPr>
          <p:cNvPr id="6" name="TextBox 5">
            <a:extLst>
              <a:ext uri="{FF2B5EF4-FFF2-40B4-BE49-F238E27FC236}">
                <a16:creationId xmlns:a16="http://schemas.microsoft.com/office/drawing/2014/main" id="{9BB42876-CE15-B54F-9C34-858BCA8DF19E}"/>
              </a:ext>
            </a:extLst>
          </p:cNvPr>
          <p:cNvSpPr txBox="1"/>
          <p:nvPr/>
        </p:nvSpPr>
        <p:spPr>
          <a:xfrm>
            <a:off x="215608" y="2689843"/>
            <a:ext cx="11126452" cy="646331"/>
          </a:xfrm>
          <a:prstGeom prst="rect">
            <a:avLst/>
          </a:prstGeom>
          <a:noFill/>
        </p:spPr>
        <p:txBody>
          <a:bodyPr wrap="square" rtlCol="0">
            <a:spAutoFit/>
          </a:bodyPr>
          <a:lstStyle/>
          <a:p>
            <a:r>
              <a:rPr lang="en-US" dirty="0"/>
              <a:t>The code mapping Make and Model for the Demo dataset has not been given; according to the supportive documents it is located at ﻿H:\Sales\IBSME\Enhancement\Data Dictionary.</a:t>
            </a:r>
          </a:p>
        </p:txBody>
      </p:sp>
      <p:pic>
        <p:nvPicPr>
          <p:cNvPr id="12" name="Picture 11">
            <a:extLst>
              <a:ext uri="{FF2B5EF4-FFF2-40B4-BE49-F238E27FC236}">
                <a16:creationId xmlns:a16="http://schemas.microsoft.com/office/drawing/2014/main" id="{CFAB2CC9-14CF-B64D-B15B-7C2DCB87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08" y="3581659"/>
            <a:ext cx="11604612" cy="646331"/>
          </a:xfrm>
          <a:prstGeom prst="rect">
            <a:avLst/>
          </a:prstGeom>
        </p:spPr>
      </p:pic>
      <p:sp>
        <p:nvSpPr>
          <p:cNvPr id="13" name="TextBox 12">
            <a:extLst>
              <a:ext uri="{FF2B5EF4-FFF2-40B4-BE49-F238E27FC236}">
                <a16:creationId xmlns:a16="http://schemas.microsoft.com/office/drawing/2014/main" id="{728878B8-5591-C74C-8A61-6AC3FBA0C6DD}"/>
              </a:ext>
            </a:extLst>
          </p:cNvPr>
          <p:cNvSpPr txBox="1"/>
          <p:nvPr/>
        </p:nvSpPr>
        <p:spPr>
          <a:xfrm>
            <a:off x="227348" y="4473475"/>
            <a:ext cx="11126452" cy="646331"/>
          </a:xfrm>
          <a:prstGeom prst="rect">
            <a:avLst/>
          </a:prstGeom>
          <a:noFill/>
        </p:spPr>
        <p:txBody>
          <a:bodyPr wrap="square" rtlCol="0">
            <a:spAutoFit/>
          </a:bodyPr>
          <a:lstStyle/>
          <a:p>
            <a:pPr algn="just"/>
            <a:r>
              <a:rPr lang="en-US" dirty="0"/>
              <a:t>Assuming the Demo data is the most updated as the time the we are provided with, we might infer some features for Sales Dataset by subtracting the time passed from the purchase event to now ; like age, income maybe . </a:t>
            </a:r>
          </a:p>
        </p:txBody>
      </p:sp>
    </p:spTree>
    <p:extLst>
      <p:ext uri="{BB962C8B-B14F-4D97-AF65-F5344CB8AC3E}">
        <p14:creationId xmlns:p14="http://schemas.microsoft.com/office/powerpoint/2010/main" val="185267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D489-8DDA-1A48-8558-257A417EED4C}"/>
              </a:ext>
            </a:extLst>
          </p:cNvPr>
          <p:cNvSpPr>
            <a:spLocks noGrp="1"/>
          </p:cNvSpPr>
          <p:nvPr>
            <p:ph type="title"/>
          </p:nvPr>
        </p:nvSpPr>
        <p:spPr>
          <a:xfrm>
            <a:off x="838200" y="365125"/>
            <a:ext cx="10515600" cy="1011647"/>
          </a:xfrm>
        </p:spPr>
        <p:txBody>
          <a:bodyPr/>
          <a:lstStyle/>
          <a:p>
            <a:r>
              <a:rPr lang="en-US" dirty="0"/>
              <a:t>Sample Records &amp; Issues :</a:t>
            </a:r>
          </a:p>
        </p:txBody>
      </p:sp>
      <p:sp>
        <p:nvSpPr>
          <p:cNvPr id="5" name="TextBox 4">
            <a:extLst>
              <a:ext uri="{FF2B5EF4-FFF2-40B4-BE49-F238E27FC236}">
                <a16:creationId xmlns:a16="http://schemas.microsoft.com/office/drawing/2014/main" id="{E1664C4D-C1D7-E849-BA6F-D08500CDB142}"/>
              </a:ext>
            </a:extLst>
          </p:cNvPr>
          <p:cNvSpPr txBox="1"/>
          <p:nvPr/>
        </p:nvSpPr>
        <p:spPr>
          <a:xfrm>
            <a:off x="227348" y="1424354"/>
            <a:ext cx="11126452" cy="646331"/>
          </a:xfrm>
          <a:prstGeom prst="rect">
            <a:avLst/>
          </a:prstGeom>
          <a:noFill/>
        </p:spPr>
        <p:txBody>
          <a:bodyPr wrap="square" rtlCol="0">
            <a:spAutoFit/>
          </a:bodyPr>
          <a:lstStyle/>
          <a:p>
            <a:r>
              <a:rPr lang="en-US" dirty="0"/>
              <a:t>Even though we could make a consistent estimation for time related features (age or income) , for some feature is not possible like marital Status, Dynamic Segmentation, business and education, etc.  </a:t>
            </a:r>
          </a:p>
        </p:txBody>
      </p:sp>
      <p:sp>
        <p:nvSpPr>
          <p:cNvPr id="6" name="TextBox 5">
            <a:extLst>
              <a:ext uri="{FF2B5EF4-FFF2-40B4-BE49-F238E27FC236}">
                <a16:creationId xmlns:a16="http://schemas.microsoft.com/office/drawing/2014/main" id="{2A503B54-195D-0741-9469-F1F69A497730}"/>
              </a:ext>
            </a:extLst>
          </p:cNvPr>
          <p:cNvSpPr txBox="1"/>
          <p:nvPr/>
        </p:nvSpPr>
        <p:spPr>
          <a:xfrm>
            <a:off x="206402" y="2384884"/>
            <a:ext cx="11126452" cy="1200329"/>
          </a:xfrm>
          <a:prstGeom prst="rect">
            <a:avLst/>
          </a:prstGeom>
          <a:noFill/>
        </p:spPr>
        <p:txBody>
          <a:bodyPr wrap="square" rtlCol="0">
            <a:spAutoFit/>
          </a:bodyPr>
          <a:lstStyle/>
          <a:p>
            <a:r>
              <a:rPr lang="en-US" dirty="0"/>
              <a:t>The demo data is related to each household , not a family and it reports the demo for the current family living in that household. How could we ensure that we ae talking about the same family . For instance, the Sales data saying that a car was purchased by the household at 2013. How could we ensure that still the same people as demo data reports living in that house. That household could be a rental investment or was sold to another family ? </a:t>
            </a:r>
          </a:p>
        </p:txBody>
      </p:sp>
    </p:spTree>
    <p:extLst>
      <p:ext uri="{BB962C8B-B14F-4D97-AF65-F5344CB8AC3E}">
        <p14:creationId xmlns:p14="http://schemas.microsoft.com/office/powerpoint/2010/main" val="114104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EFA5-5D52-A84E-8EEC-7AC0BE94E893}"/>
              </a:ext>
            </a:extLst>
          </p:cNvPr>
          <p:cNvSpPr>
            <a:spLocks noGrp="1"/>
          </p:cNvSpPr>
          <p:nvPr>
            <p:ph type="title"/>
          </p:nvPr>
        </p:nvSpPr>
        <p:spPr/>
        <p:txBody>
          <a:bodyPr>
            <a:normAutofit/>
          </a:bodyPr>
          <a:lstStyle/>
          <a:p>
            <a:r>
              <a:rPr lang="en-US" sz="3200" dirty="0"/>
              <a:t>Now Let’s imagine we want to recover just age for a record in Sales (</a:t>
            </a:r>
            <a:r>
              <a:rPr lang="en-US" sz="3200" dirty="0" err="1"/>
              <a:t>Sales.HouseHoldId</a:t>
            </a:r>
            <a:r>
              <a:rPr lang="en-US" sz="3200" dirty="0"/>
              <a:t> = ﻿3487455﻿) with subtracting the gap </a:t>
            </a:r>
          </a:p>
        </p:txBody>
      </p:sp>
      <p:pic>
        <p:nvPicPr>
          <p:cNvPr id="3" name="Picture 2">
            <a:extLst>
              <a:ext uri="{FF2B5EF4-FFF2-40B4-BE49-F238E27FC236}">
                <a16:creationId xmlns:a16="http://schemas.microsoft.com/office/drawing/2014/main" id="{6AB255DA-3C33-DD45-ABA3-4C0B86874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48" y="1676532"/>
            <a:ext cx="11673992" cy="1200329"/>
          </a:xfrm>
          <a:prstGeom prst="rect">
            <a:avLst/>
          </a:prstGeom>
        </p:spPr>
      </p:pic>
      <p:pic>
        <p:nvPicPr>
          <p:cNvPr id="4" name="Picture 3">
            <a:extLst>
              <a:ext uri="{FF2B5EF4-FFF2-40B4-BE49-F238E27FC236}">
                <a16:creationId xmlns:a16="http://schemas.microsoft.com/office/drawing/2014/main" id="{E7E1C2E2-0549-D948-AB9F-569B87077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48" y="3245954"/>
            <a:ext cx="11126452" cy="1470372"/>
          </a:xfrm>
          <a:prstGeom prst="rect">
            <a:avLst/>
          </a:prstGeom>
        </p:spPr>
      </p:pic>
      <p:sp>
        <p:nvSpPr>
          <p:cNvPr id="5" name="TextBox 4">
            <a:extLst>
              <a:ext uri="{FF2B5EF4-FFF2-40B4-BE49-F238E27FC236}">
                <a16:creationId xmlns:a16="http://schemas.microsoft.com/office/drawing/2014/main" id="{274B6351-E5BA-744D-8233-08C66C46C8ED}"/>
              </a:ext>
            </a:extLst>
          </p:cNvPr>
          <p:cNvSpPr txBox="1"/>
          <p:nvPr/>
        </p:nvSpPr>
        <p:spPr>
          <a:xfrm>
            <a:off x="445238" y="5265204"/>
            <a:ext cx="11456598" cy="923330"/>
          </a:xfrm>
          <a:prstGeom prst="rect">
            <a:avLst/>
          </a:prstGeom>
          <a:noFill/>
        </p:spPr>
        <p:txBody>
          <a:bodyPr wrap="none" rtlCol="0">
            <a:spAutoFit/>
          </a:bodyPr>
          <a:lstStyle/>
          <a:p>
            <a:r>
              <a:rPr lang="en-US" dirty="0"/>
              <a:t>As the first column shows ; length of residency , we could find at least 4 different families have been living there. Should </a:t>
            </a:r>
          </a:p>
          <a:p>
            <a:r>
              <a:rPr lang="en-US" dirty="0"/>
              <a:t>I take just the first one ? </a:t>
            </a:r>
          </a:p>
          <a:p>
            <a:r>
              <a:rPr lang="en-US" dirty="0"/>
              <a:t>Lots of if scenarios !!!!! </a:t>
            </a:r>
          </a:p>
        </p:txBody>
      </p:sp>
    </p:spTree>
    <p:extLst>
      <p:ext uri="{BB962C8B-B14F-4D97-AF65-F5344CB8AC3E}">
        <p14:creationId xmlns:p14="http://schemas.microsoft.com/office/powerpoint/2010/main" val="346432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596BED-71C4-134D-AED1-DBE72E794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584684"/>
            <a:ext cx="2552343" cy="5841268"/>
          </a:xfrm>
          <a:prstGeom prst="rect">
            <a:avLst/>
          </a:prstGeom>
        </p:spPr>
      </p:pic>
      <p:sp>
        <p:nvSpPr>
          <p:cNvPr id="7" name="TextBox 6">
            <a:extLst>
              <a:ext uri="{FF2B5EF4-FFF2-40B4-BE49-F238E27FC236}">
                <a16:creationId xmlns:a16="http://schemas.microsoft.com/office/drawing/2014/main" id="{F5D02C2A-E915-7E42-9A63-3C809F70A3D9}"/>
              </a:ext>
            </a:extLst>
          </p:cNvPr>
          <p:cNvSpPr txBox="1"/>
          <p:nvPr/>
        </p:nvSpPr>
        <p:spPr>
          <a:xfrm>
            <a:off x="767408" y="836712"/>
            <a:ext cx="4572508" cy="4801314"/>
          </a:xfrm>
          <a:prstGeom prst="rect">
            <a:avLst/>
          </a:prstGeom>
          <a:noFill/>
        </p:spPr>
        <p:txBody>
          <a:bodyPr wrap="square" rtlCol="0">
            <a:spAutoFit/>
          </a:bodyPr>
          <a:lstStyle/>
          <a:p>
            <a:r>
              <a:rPr lang="en-US" dirty="0"/>
              <a:t>If the age of each individual in the dataset is supposed to be retrieved based on inference (gap) , two problems arise :</a:t>
            </a:r>
          </a:p>
          <a:p>
            <a:r>
              <a:rPr lang="en-US" dirty="0"/>
              <a:t>1- the number of individuals at each household is different , they are from different sex and also children from different sexes are yet another variables , meaning that , I don’t know how many features I need to prepare beforehand unless I make some bins . </a:t>
            </a:r>
          </a:p>
          <a:p>
            <a:endParaRPr lang="en-US" dirty="0"/>
          </a:p>
          <a:p>
            <a:r>
              <a:rPr lang="en-US" dirty="0"/>
              <a:t>2- Another problem is that the data found in demo is not always related to a household (length of stay ) and still I don’t know which one I need to take . It is </a:t>
            </a:r>
            <a:r>
              <a:rPr lang="en-US" dirty="0" err="1"/>
              <a:t>computatble</a:t>
            </a:r>
            <a:r>
              <a:rPr lang="en-US" dirty="0"/>
              <a:t> if we assume they are in order , more over , still the inconsistency is the matter . </a:t>
            </a:r>
          </a:p>
          <a:p>
            <a:r>
              <a:rPr lang="en-US" dirty="0"/>
              <a:t>() </a:t>
            </a:r>
          </a:p>
        </p:txBody>
      </p:sp>
    </p:spTree>
    <p:extLst>
      <p:ext uri="{BB962C8B-B14F-4D97-AF65-F5344CB8AC3E}">
        <p14:creationId xmlns:p14="http://schemas.microsoft.com/office/powerpoint/2010/main" val="354956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0A59-72D8-2145-A247-5F31F44BF141}"/>
              </a:ext>
            </a:extLst>
          </p:cNvPr>
          <p:cNvSpPr>
            <a:spLocks noGrp="1"/>
          </p:cNvSpPr>
          <p:nvPr>
            <p:ph type="title"/>
          </p:nvPr>
        </p:nvSpPr>
        <p:spPr/>
        <p:txBody>
          <a:bodyPr>
            <a:noAutofit/>
          </a:bodyPr>
          <a:lstStyle/>
          <a:p>
            <a:r>
              <a:rPr lang="en-US" sz="2400" dirty="0"/>
              <a:t>Below , we can see that the first household is the female as the “</a:t>
            </a:r>
            <a:r>
              <a:rPr lang="en-US" sz="2400" dirty="0" err="1"/>
              <a:t>FisrtIndividualGender</a:t>
            </a:r>
            <a:r>
              <a:rPr lang="en-US" sz="2400" dirty="0"/>
              <a:t>” but the age is zero and the second household male with zero length of stay </a:t>
            </a:r>
          </a:p>
        </p:txBody>
      </p:sp>
      <p:pic>
        <p:nvPicPr>
          <p:cNvPr id="3" name="Picture 2">
            <a:extLst>
              <a:ext uri="{FF2B5EF4-FFF2-40B4-BE49-F238E27FC236}">
                <a16:creationId xmlns:a16="http://schemas.microsoft.com/office/drawing/2014/main" id="{D330CEA0-17EA-C94F-AE08-B42B9FCC7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96852"/>
            <a:ext cx="10128448" cy="776813"/>
          </a:xfrm>
          <a:prstGeom prst="rect">
            <a:avLst/>
          </a:prstGeom>
        </p:spPr>
      </p:pic>
      <p:sp>
        <p:nvSpPr>
          <p:cNvPr id="4" name="Title 1">
            <a:extLst>
              <a:ext uri="{FF2B5EF4-FFF2-40B4-BE49-F238E27FC236}">
                <a16:creationId xmlns:a16="http://schemas.microsoft.com/office/drawing/2014/main" id="{ABD0C613-B444-E94D-986E-51040EAFD079}"/>
              </a:ext>
            </a:extLst>
          </p:cNvPr>
          <p:cNvSpPr txBox="1">
            <a:spLocks/>
          </p:cNvSpPr>
          <p:nvPr/>
        </p:nvSpPr>
        <p:spPr>
          <a:xfrm>
            <a:off x="841948" y="375303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Also we could find some inconsistency so that , it is listed the first individual as Female but some other individuals in the household listed not as a …. </a:t>
            </a:r>
          </a:p>
          <a:p>
            <a:endParaRPr lang="en-US" sz="2400" dirty="0"/>
          </a:p>
          <a:p>
            <a:endParaRPr lang="en-US" sz="2400" dirty="0"/>
          </a:p>
          <a:p>
            <a:endParaRPr lang="en-US" sz="2400" dirty="0"/>
          </a:p>
          <a:p>
            <a:r>
              <a:rPr lang="en-US" sz="2400" dirty="0"/>
              <a:t>Mean , duration from the last purchase , old of vehicles , quarterly representation </a:t>
            </a:r>
          </a:p>
          <a:p>
            <a:r>
              <a:rPr lang="en-US" sz="2400"/>
              <a:t>Feature . </a:t>
            </a:r>
          </a:p>
          <a:p>
            <a:endParaRPr lang="en-US" sz="2400" dirty="0"/>
          </a:p>
        </p:txBody>
      </p:sp>
    </p:spTree>
    <p:extLst>
      <p:ext uri="{BB962C8B-B14F-4D97-AF65-F5344CB8AC3E}">
        <p14:creationId xmlns:p14="http://schemas.microsoft.com/office/powerpoint/2010/main" val="2648248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2962</TotalTime>
  <Words>668</Words>
  <Application>Microsoft Macintosh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Overall Data Structure</vt:lpstr>
      <vt:lpstr>Sample Records &amp; Issues :</vt:lpstr>
      <vt:lpstr>Sample Records &amp; Issues :</vt:lpstr>
      <vt:lpstr>Sample Records &amp; Issues :</vt:lpstr>
      <vt:lpstr>Now Let’s imagine we want to recover just age for a record in Sales (Sales.HouseHoldId = ﻿3487455﻿) with subtracting the gap </vt:lpstr>
      <vt:lpstr>PowerPoint Presentation</vt:lpstr>
      <vt:lpstr>Below , we can see that the first household is the female as the “FisrtIndividualGender” but the age is zero and the second household male with zero length of stay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RBC</dc:creator>
  <cp:lastModifiedBy>Hamed Niakan</cp:lastModifiedBy>
  <cp:revision>26</cp:revision>
  <dcterms:created xsi:type="dcterms:W3CDTF">2019-11-12T15:24:40Z</dcterms:created>
  <dcterms:modified xsi:type="dcterms:W3CDTF">2019-11-20T19:00:37Z</dcterms:modified>
</cp:coreProperties>
</file>