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7" r:id="rId14"/>
  </p:sldIdLst>
  <p:sldSz cx="12192000" cy="6858000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E8471-A050-474A-82AE-2AF049E204F5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B81C5-A8C0-402F-9FC0-63B7AD88B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0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OFDM">
            <a:extLst>
              <a:ext uri="{FF2B5EF4-FFF2-40B4-BE49-F238E27FC236}">
                <a16:creationId xmlns:a16="http://schemas.microsoft.com/office/drawing/2014/main" id="{20ED9783-3944-4F1E-8DCF-230E57D14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54550"/>
            <a:ext cx="121920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2">
            <a:extLst>
              <a:ext uri="{FF2B5EF4-FFF2-40B4-BE49-F238E27FC236}">
                <a16:creationId xmlns:a16="http://schemas.microsoft.com/office/drawing/2014/main" id="{BC47C7A0-86A4-40D4-904C-B2449FBDCFE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0" y="4652963"/>
            <a:ext cx="12192000" cy="1560512"/>
          </a:xfrm>
          <a:prstGeom prst="rect">
            <a:avLst/>
          </a:prstGeom>
          <a:solidFill>
            <a:schemeClr val="bg1">
              <a:alpha val="30196"/>
            </a:schemeClr>
          </a:solidFill>
          <a:ln>
            <a:noFill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endParaRPr lang="ja-JP" altLang="en-US" sz="1800">
              <a:cs typeface="Arial" charset="0"/>
            </a:endParaRP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88E61E37-2A26-456A-AD5F-2BDE00858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113"/>
            <a:ext cx="23495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3">
            <a:extLst>
              <a:ext uri="{FF2B5EF4-FFF2-40B4-BE49-F238E27FC236}">
                <a16:creationId xmlns:a16="http://schemas.microsoft.com/office/drawing/2014/main" id="{B2BF1C00-3FD6-47BB-857E-9CCA766509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1" y="71439"/>
            <a:ext cx="1818217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2284" y="2133601"/>
            <a:ext cx="103632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/>
              <a:t>Click to edit Master title style</a:t>
            </a:r>
            <a:endParaRPr lang="ja-JP" altLang="ja-JP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/>
              <a:t>Click to edit Master subtitle style</a:t>
            </a:r>
            <a:endParaRPr lang="ja-JP" altLang="ja-JP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D60A7DA7-5452-4AAB-B02A-8A7E659AB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26BC19-885E-4D4C-A677-8F1F4F51A6A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22538A38-6689-4BA1-A7C0-359B97413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A13F0C57-FDFB-4EE6-9CB1-76B8F5D6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DAD0BB-C643-4F21-B814-25F4D21FD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DCC99CE-FAC8-488F-92FF-F1ADCD5B9E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26BC19-885E-4D4C-A677-8F1F4F51A6A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8792558-ABD4-4A3D-B682-F8BB7C86CF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160C46D-ECFB-46AC-84DC-8A5EE0D9B5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DAD0BB-C643-4F21-B814-25F4D21FD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2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068FADB-693A-401A-B92C-F3A29AA28C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26BC19-885E-4D4C-A677-8F1F4F51A6A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EC3A462-9A8C-46FD-83CB-1138947648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F253D43-292E-4125-87F1-3E7B2326D6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DAD0BB-C643-4F21-B814-25F4D21FD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8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18FCAE1-B9D1-4D22-B1D9-FE6E588E76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26BC19-885E-4D4C-A677-8F1F4F51A6A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436DFFD-57D7-40C4-85CD-2E83F7DD63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C69451-094F-46D1-8091-FC33BD282B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DAD0BB-C643-4F21-B814-25F4D21FD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8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24417" y="162877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/>
          </p:nvPr>
        </p:nvSpPr>
        <p:spPr>
          <a:xfrm>
            <a:off x="6279819" y="16288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D8D080-23D3-4385-B5CF-54EAA6929E09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26BC19-885E-4D4C-A677-8F1F4F51A6A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031773-BEB4-4AB1-80AF-CF693D6DFB66}"/>
              </a:ext>
            </a:extLst>
          </p:cNvPr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CB7B84-60D6-418E-91F7-BDAA2190E760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DAD0BB-C643-4F21-B814-25F4D21FD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0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1" descr="OFDM">
            <a:extLst>
              <a:ext uri="{FF2B5EF4-FFF2-40B4-BE49-F238E27FC236}">
                <a16:creationId xmlns:a16="http://schemas.microsoft.com/office/drawing/2014/main" id="{E010E183-48B0-42E9-9D3E-C0537602B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85" y="84139"/>
            <a:ext cx="10644716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2">
            <a:extLst>
              <a:ext uri="{FF2B5EF4-FFF2-40B4-BE49-F238E27FC236}">
                <a16:creationId xmlns:a16="http://schemas.microsoft.com/office/drawing/2014/main" id="{9A7D32E1-B5C7-42B2-A3F8-3C1D864F0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44450"/>
            <a:ext cx="11521017" cy="129698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endParaRPr lang="ja-JP" altLang="en-US" sz="1800">
              <a:cs typeface="Times New Roman" pitchFamily="18" charset="0"/>
            </a:endParaRPr>
          </a:p>
        </p:txBody>
      </p:sp>
      <p:sp>
        <p:nvSpPr>
          <p:cNvPr id="1028" name="Rectangle 2">
            <a:extLst>
              <a:ext uri="{FF2B5EF4-FFF2-40B4-BE49-F238E27FC236}">
                <a16:creationId xmlns:a16="http://schemas.microsoft.com/office/drawing/2014/main" id="{64A32649-3E83-44D9-A9BE-FC33FD0B47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75885" y="287339"/>
            <a:ext cx="9806516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Master Slide Title Format</a:t>
            </a:r>
            <a:endParaRPr lang="ja-JP" altLang="en-US"/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1130819C-BA8A-44A1-B0E6-D6EE31BB7C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34434" y="1412876"/>
            <a:ext cx="11523133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Master Slide Content Format</a:t>
            </a:r>
            <a:endParaRPr lang="ja-JP" altLang="en-US"/>
          </a:p>
          <a:p>
            <a:pPr lvl="1"/>
            <a:r>
              <a:rPr lang="en-US" altLang="ja-JP"/>
              <a:t>Level 2</a:t>
            </a:r>
            <a:endParaRPr lang="ja-JP" altLang="en-US"/>
          </a:p>
          <a:p>
            <a:pPr lvl="2"/>
            <a:r>
              <a:rPr lang="en-US" altLang="ja-JP"/>
              <a:t>Level 3</a:t>
            </a:r>
            <a:endParaRPr lang="ja-JP" altLang="en-US"/>
          </a:p>
          <a:p>
            <a:pPr lvl="3"/>
            <a:r>
              <a:rPr lang="en-US" altLang="ja-JP"/>
              <a:t>Level 4</a:t>
            </a:r>
            <a:endParaRPr lang="ja-JP" altLang="en-US"/>
          </a:p>
          <a:p>
            <a:pPr lvl="4"/>
            <a:r>
              <a:rPr lang="en-US" altLang="ja-JP"/>
              <a:t>Level 5</a:t>
            </a:r>
            <a:endParaRPr lang="ja-JP" altLang="en-US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AECD953A-45C5-47CE-A161-8E09BD36B32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4433" y="6524626"/>
            <a:ext cx="2844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fld id="{5426BC19-885E-4D4C-A677-8F1F4F51A6A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EE45B33-8618-4298-8BB4-F5E8F09C383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9501" y="6524626"/>
            <a:ext cx="7490884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1" sz="10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42B81EE-71C9-4BA2-A396-AEFD2F882F4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20767" y="6524626"/>
            <a:ext cx="2336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cs typeface="Times New Roman" panose="02020603050405020304" pitchFamily="18" charset="0"/>
              </a:defRPr>
            </a:lvl1pPr>
          </a:lstStyle>
          <a:p>
            <a:fld id="{64DAD0BB-C643-4F21-B814-25F4D21FD5DE}" type="slidenum">
              <a:rPr lang="en-US" smtClean="0"/>
              <a:t>‹#›</a:t>
            </a:fld>
            <a:endParaRPr lang="en-US"/>
          </a:p>
        </p:txBody>
      </p:sp>
      <p:sp>
        <p:nvSpPr>
          <p:cNvPr id="1033" name="Line 28">
            <a:extLst>
              <a:ext uri="{FF2B5EF4-FFF2-40B4-BE49-F238E27FC236}">
                <a16:creationId xmlns:a16="http://schemas.microsoft.com/office/drawing/2014/main" id="{925529E9-3ED9-4DDC-B384-338040A0BC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617" y="1123950"/>
            <a:ext cx="113284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 sz="1800"/>
          </a:p>
        </p:txBody>
      </p:sp>
      <p:pic>
        <p:nvPicPr>
          <p:cNvPr id="1034" name="Picture 2">
            <a:extLst>
              <a:ext uri="{FF2B5EF4-FFF2-40B4-BE49-F238E27FC236}">
                <a16:creationId xmlns:a16="http://schemas.microsoft.com/office/drawing/2014/main" id="{45777737-A0E8-4C23-9D2B-731CABF50B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4" y="1588"/>
            <a:ext cx="1488017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02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3366CC"/>
          </a:solidFill>
          <a:latin typeface="Times New Roman" pitchFamily="18" charset="0"/>
          <a:ea typeface="ＭＳ Ｐゴシック" charset="-128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3366CC"/>
          </a:solidFill>
          <a:latin typeface="Times New Roman" pitchFamily="18" charset="0"/>
          <a:ea typeface="ＭＳ Ｐゴシック" charset="-128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3366CC"/>
          </a:solidFill>
          <a:latin typeface="Times New Roman" pitchFamily="18" charset="0"/>
          <a:ea typeface="ＭＳ Ｐゴシック" charset="-128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3366CC"/>
          </a:solidFill>
          <a:latin typeface="Times New Roman" pitchFamily="18" charset="0"/>
          <a:ea typeface="ＭＳ Ｐゴシック" charset="-128"/>
          <a:cs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anose="05000000000000000000" pitchFamily="2" charset="2"/>
        <a:buChar char="p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anose="05000000000000000000" pitchFamily="2" charset="2"/>
        <a:buChar char="p"/>
        <a:defRPr kumimoji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anose="05000000000000000000" pitchFamily="2" charset="2"/>
        <a:buChar char="n"/>
        <a:defRPr kumimoji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4B1560-B3C4-A30C-63A0-3EBCB1D1A112}"/>
              </a:ext>
            </a:extLst>
          </p:cNvPr>
          <p:cNvSpPr txBox="1"/>
          <p:nvPr/>
        </p:nvSpPr>
        <p:spPr>
          <a:xfrm>
            <a:off x="2248677" y="1819669"/>
            <a:ext cx="760444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3600" b="1">
                <a:solidFill>
                  <a:srgbClr val="FF0000"/>
                </a:solidFill>
              </a:rPr>
              <a:t>Báo cáo </a:t>
            </a:r>
            <a:r>
              <a:rPr lang="vi-VN" altLang="ja-JP" sz="3600" b="1">
                <a:solidFill>
                  <a:srgbClr val="FF0000"/>
                </a:solidFill>
              </a:rPr>
              <a:t>CUỐI KÌ</a:t>
            </a:r>
            <a:br>
              <a:rPr lang="en-US" altLang="ja-JP" sz="3600" b="1"/>
            </a:br>
            <a:r>
              <a:rPr lang="en-US" sz="3600" b="1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XỬ LÝ ẢNH, NHẬN DIỆN LỖI CỦA CONTAINER RỖNG</a:t>
            </a:r>
            <a:endParaRPr lang="en-US" sz="3600" kern="10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3600"/>
          </a:p>
        </p:txBody>
      </p:sp>
      <p:sp>
        <p:nvSpPr>
          <p:cNvPr id="6" name="サブタイトル 2">
            <a:extLst>
              <a:ext uri="{FF2B5EF4-FFF2-40B4-BE49-F238E27FC236}">
                <a16:creationId xmlns:a16="http://schemas.microsoft.com/office/drawing/2014/main" id="{C4F4248E-0989-255C-8F84-BF9BA4F375F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eaLnBrk="1" hangingPunct="1"/>
            <a:r>
              <a:rPr lang="en-US" altLang="ja-JP">
                <a:latin typeface="Times New Roman"/>
                <a:cs typeface="Times New Roman"/>
              </a:rPr>
              <a:t> </a:t>
            </a:r>
            <a:r>
              <a:rPr lang="vi-VN" altLang="ja-JP">
                <a:latin typeface="Times New Roman"/>
                <a:cs typeface="Times New Roman"/>
              </a:rPr>
              <a:t>17</a:t>
            </a:r>
            <a:r>
              <a:rPr lang="en-US" altLang="ja-JP">
                <a:latin typeface="Times New Roman"/>
                <a:cs typeface="Times New Roman"/>
              </a:rPr>
              <a:t>/</a:t>
            </a:r>
            <a:r>
              <a:rPr lang="vi-VN" altLang="ja-JP">
                <a:latin typeface="Times New Roman"/>
                <a:cs typeface="Times New Roman"/>
              </a:rPr>
              <a:t>0</a:t>
            </a:r>
            <a:r>
              <a:rPr lang="en-US" altLang="ja-JP">
                <a:latin typeface="Times New Roman"/>
                <a:cs typeface="Times New Roman"/>
              </a:rPr>
              <a:t>1/</a:t>
            </a:r>
            <a:r>
              <a:rPr lang="vi-VN" altLang="ja-JP">
                <a:latin typeface="Times New Roman"/>
                <a:cs typeface="Times New Roman"/>
              </a:rPr>
              <a:t>2024</a:t>
            </a:r>
            <a:endParaRPr lang="en-US" altLang="ja-JP" dirty="0">
              <a:latin typeface="Times New Roman"/>
              <a:cs typeface="Times New Roman"/>
            </a:endParaRPr>
          </a:p>
          <a:p>
            <a:pPr eaLnBrk="1" hangingPunct="1"/>
            <a:r>
              <a:rPr lang="en-US" altLang="ja-JP" sz="2200" dirty="0">
                <a:latin typeface="Times New Roman"/>
                <a:cs typeface="Times New Roman"/>
              </a:rPr>
              <a:t>Instructor</a:t>
            </a:r>
            <a:r>
              <a:rPr lang="en-US" altLang="ja-JP" sz="2200">
                <a:latin typeface="Times New Roman"/>
                <a:cs typeface="Times New Roman"/>
              </a:rPr>
              <a:t>: </a:t>
            </a:r>
            <a:r>
              <a:rPr lang="vi-VN" altLang="ja-JP" sz="2200">
                <a:latin typeface="Times New Roman"/>
                <a:cs typeface="Times New Roman"/>
              </a:rPr>
              <a:t>Thầy Nguyễn Duy Xuân Bách</a:t>
            </a:r>
            <a:endParaRPr lang="en-US" altLang="ja-JP" sz="2200" dirty="0">
              <a:latin typeface="Times New Roman"/>
              <a:cs typeface="Times New Roman"/>
            </a:endParaRPr>
          </a:p>
          <a:p>
            <a:pPr algn="l" eaLnBrk="1" hangingPunct="1"/>
            <a:r>
              <a:rPr lang="vi-VN" altLang="ja-JP" sz="2200"/>
              <a:t>Member 1 : Phạm Văn Mạnh - 20521595</a:t>
            </a:r>
          </a:p>
          <a:p>
            <a:pPr algn="l" eaLnBrk="1" hangingPunct="1"/>
            <a:r>
              <a:rPr lang="vi-VN" altLang="ja-JP" sz="2200"/>
              <a:t>Member 2 : Võ Minh Mẫn - 20521594</a:t>
            </a:r>
            <a:endParaRPr lang="en-US" altLang="ja-JP" sz="2200" dirty="0"/>
          </a:p>
        </p:txBody>
      </p:sp>
    </p:spTree>
    <p:extLst>
      <p:ext uri="{BB962C8B-B14F-4D97-AF65-F5344CB8AC3E}">
        <p14:creationId xmlns:p14="http://schemas.microsoft.com/office/powerpoint/2010/main" val="502706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B8539-DE83-DAEB-A810-1C532272F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Kiến trúc phần mềm</a:t>
            </a:r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FE299AF4-C40C-9A44-FB4E-0AE7E30DF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7633" y="1412875"/>
            <a:ext cx="8576734" cy="482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0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0525D-B854-86CE-536B-7E6A6BE2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Kiến trúc phần mềm</a:t>
            </a:r>
            <a:endParaRPr lang="en-US"/>
          </a:p>
        </p:txBody>
      </p:sp>
      <p:pic>
        <p:nvPicPr>
          <p:cNvPr id="4" name="Content Placeholder 3" descr="A computer screenshot of a computer&#10;&#10;Description automatically generated">
            <a:extLst>
              <a:ext uri="{FF2B5EF4-FFF2-40B4-BE49-F238E27FC236}">
                <a16:creationId xmlns:a16="http://schemas.microsoft.com/office/drawing/2014/main" id="{625D7DBD-6BF3-4E62-807C-9AD217512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86" y="1642190"/>
            <a:ext cx="11400760" cy="46559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2968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A08BF-A3E7-89C9-4C61-95C685404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Kết quả và đánh giá</a:t>
            </a:r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E45927DB-4741-6A5C-4A45-6BBA10BB6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7633" y="1412875"/>
            <a:ext cx="8576734" cy="482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81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B8539-DE83-DAEB-A810-1C532272F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Kết quả và đánh giá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175917-B337-BF01-4E94-7BEB4A191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7633" y="1412875"/>
            <a:ext cx="8576734" cy="482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7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E90CA-7A75-C6ED-CB32-9F22A2565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/>
              <a:t>Nội dung trình bày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A595D-AB32-2D44-89BD-4C898DCCB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Tổng quan đề tài</a:t>
            </a:r>
          </a:p>
          <a:p>
            <a:r>
              <a:rPr lang="vi-VN"/>
              <a:t>Mô hình nhận diện lỗi thùng container</a:t>
            </a:r>
          </a:p>
          <a:p>
            <a:r>
              <a:rPr lang="vi-VN"/>
              <a:t>Kiến trúc phần cứng</a:t>
            </a:r>
          </a:p>
          <a:p>
            <a:r>
              <a:rPr lang="vi-VN"/>
              <a:t>Kiến trúc phần mềm</a:t>
            </a:r>
          </a:p>
          <a:p>
            <a:r>
              <a:rPr lang="vi-VN"/>
              <a:t>Kết quả và đánh giá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79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4F0D-5786-553A-3E23-2491D63EB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Tổng quan đề tài</a:t>
            </a:r>
            <a:endParaRPr lang="en-US"/>
          </a:p>
        </p:txBody>
      </p:sp>
      <p:pic>
        <p:nvPicPr>
          <p:cNvPr id="4" name="Content Placeholder 3" descr="A computer parts on a black background&#10;&#10;Description automatically generated">
            <a:extLst>
              <a:ext uri="{FF2B5EF4-FFF2-40B4-BE49-F238E27FC236}">
                <a16:creationId xmlns:a16="http://schemas.microsoft.com/office/drawing/2014/main" id="{90D99F7E-3ABD-AEBD-8E5E-4A11D430E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655" y="1622613"/>
            <a:ext cx="7733666" cy="48348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814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2ECD0-B7C3-ED81-C9D7-E6247E4A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Mô hình nhận diện lỗi thùng container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996F7-EE52-6E17-0A59-AAB91509F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47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EFBEC-118A-69FE-4513-4F92D9BCE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Kiến trúc phần cứng</a:t>
            </a:r>
            <a:endParaRPr lang="en-US"/>
          </a:p>
        </p:txBody>
      </p:sp>
      <p:pic>
        <p:nvPicPr>
          <p:cNvPr id="4" name="Content Placeholder 3" descr="Camera cho Raspberry Pi 3 Model B/B+ - chân USB">
            <a:extLst>
              <a:ext uri="{FF2B5EF4-FFF2-40B4-BE49-F238E27FC236}">
                <a16:creationId xmlns:a16="http://schemas.microsoft.com/office/drawing/2014/main" id="{0763FAC4-B703-834D-890B-FF3E44560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48" b="19556"/>
          <a:stretch/>
        </p:blipFill>
        <p:spPr bwMode="auto">
          <a:xfrm>
            <a:off x="157065" y="2497528"/>
            <a:ext cx="5010874" cy="282092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A close-up of a green circuit board&#10;&#10;Description automatically generated">
            <a:extLst>
              <a:ext uri="{FF2B5EF4-FFF2-40B4-BE49-F238E27FC236}">
                <a16:creationId xmlns:a16="http://schemas.microsoft.com/office/drawing/2014/main" id="{80D2EED8-D399-8065-5FE0-2E558ED89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416" y="2225507"/>
            <a:ext cx="5943600" cy="3825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6FB667-F0ED-B168-E9D8-00360499E083}"/>
              </a:ext>
            </a:extLst>
          </p:cNvPr>
          <p:cNvSpPr txBox="1"/>
          <p:nvPr/>
        </p:nvSpPr>
        <p:spPr>
          <a:xfrm>
            <a:off x="2034073" y="5866081"/>
            <a:ext cx="361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USB Camera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2D5A74-6152-177B-C881-E3674614059B}"/>
              </a:ext>
            </a:extLst>
          </p:cNvPr>
          <p:cNvSpPr txBox="1"/>
          <p:nvPr/>
        </p:nvSpPr>
        <p:spPr>
          <a:xfrm>
            <a:off x="7778621" y="5866081"/>
            <a:ext cx="237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Raspberry Pi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61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EFBEC-118A-69FE-4513-4F92D9BCE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Kiến trúc phần cứng</a:t>
            </a:r>
            <a:endParaRPr lang="en-US"/>
          </a:p>
        </p:txBody>
      </p:sp>
      <p:pic>
        <p:nvPicPr>
          <p:cNvPr id="6" name="Content Placeholder 5" descr="A close-up of a computer chip&#10;&#10;Description automatically generated">
            <a:extLst>
              <a:ext uri="{FF2B5EF4-FFF2-40B4-BE49-F238E27FC236}">
                <a16:creationId xmlns:a16="http://schemas.microsoft.com/office/drawing/2014/main" id="{C6302053-3D78-486E-811C-472245989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44" y="1558213"/>
            <a:ext cx="10982979" cy="46466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2926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E8E7E-D1F4-A39F-0F4F-235A1941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Kiến trúc phần mềm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64BC1-5973-76D4-193C-F7BD207F2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Mô hình nhận diện lỗi thùng container</a:t>
            </a:r>
          </a:p>
          <a:p>
            <a:endParaRPr lang="en-US"/>
          </a:p>
        </p:txBody>
      </p:sp>
      <p:pic>
        <p:nvPicPr>
          <p:cNvPr id="4" name="Picture 3" descr="Preview Image">
            <a:extLst>
              <a:ext uri="{FF2B5EF4-FFF2-40B4-BE49-F238E27FC236}">
                <a16:creationId xmlns:a16="http://schemas.microsoft.com/office/drawing/2014/main" id="{F26E13E7-9F2F-F0C5-8181-F6B86B2E8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396" y="1916652"/>
            <a:ext cx="5827207" cy="46540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3143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E8E7E-D1F4-A39F-0F4F-235A1941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Kiến trúc phần mềm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64BC1-5973-76D4-193C-F7BD207F2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Mô hình nhận diện ID container</a:t>
            </a:r>
            <a:endParaRPr lang="en-US"/>
          </a:p>
        </p:txBody>
      </p:sp>
      <p:pic>
        <p:nvPicPr>
          <p:cNvPr id="5" name="Picture 4" descr="A close-up of a container&#10;&#10;Description automatically generated">
            <a:extLst>
              <a:ext uri="{FF2B5EF4-FFF2-40B4-BE49-F238E27FC236}">
                <a16:creationId xmlns:a16="http://schemas.microsoft.com/office/drawing/2014/main" id="{FB84EDE9-76B4-7B1D-FF49-E93008B8D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292" y="2056582"/>
            <a:ext cx="8017415" cy="45140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1527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E8E7E-D1F4-A39F-0F4F-235A1941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Kiến trúc phần mềm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64BC1-5973-76D4-193C-F7BD207F2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Server</a:t>
            </a:r>
          </a:p>
          <a:p>
            <a:endParaRPr lang="vi-VN"/>
          </a:p>
          <a:p>
            <a:endParaRPr lang="vi-VN"/>
          </a:p>
          <a:p>
            <a:endParaRPr lang="vi-VN"/>
          </a:p>
          <a:p>
            <a:r>
              <a:rPr lang="vi-VN"/>
              <a:t>Database</a:t>
            </a:r>
          </a:p>
          <a:p>
            <a:endParaRPr lang="vi-VN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9C554C-7E6E-540E-89B8-D7A21C9C4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91" y="2088910"/>
            <a:ext cx="10568633" cy="850233"/>
          </a:xfrm>
          <a:prstGeom prst="rect">
            <a:avLst/>
          </a:prstGeom>
        </p:spPr>
      </p:pic>
      <p:pic>
        <p:nvPicPr>
          <p:cNvPr id="1026" name="Picture 2" descr="Top 5 Nền tảng MongoDB hosting tốt nhất cho ứng dụng hiện đại">
            <a:extLst>
              <a:ext uri="{FF2B5EF4-FFF2-40B4-BE49-F238E27FC236}">
                <a16:creationId xmlns:a16="http://schemas.microsoft.com/office/drawing/2014/main" id="{82F470D0-E4CD-A204-81C5-782161F6A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279" y="3918858"/>
            <a:ext cx="4009442" cy="247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25372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E3604ED7-1B0E-4ECC-B75F-336DB0283EE4}" vid="{71F1511A-0801-4CA5-ABC2-099BB7FF49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21</TotalTime>
  <Words>141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Times New Roman</vt:lpstr>
      <vt:lpstr>Wingdings</vt:lpstr>
      <vt:lpstr>Theme1</vt:lpstr>
      <vt:lpstr>PowerPoint Presentation</vt:lpstr>
      <vt:lpstr>Nội dung trình bày</vt:lpstr>
      <vt:lpstr>Tổng quan đề tài</vt:lpstr>
      <vt:lpstr>Mô hình nhận diện lỗi thùng container</vt:lpstr>
      <vt:lpstr>Kiến trúc phần cứng</vt:lpstr>
      <vt:lpstr>Kiến trúc phần cứng</vt:lpstr>
      <vt:lpstr>Kiến trúc phần mềm</vt:lpstr>
      <vt:lpstr>Kiến trúc phần mềm</vt:lpstr>
      <vt:lpstr>Kiến trúc phần mềm</vt:lpstr>
      <vt:lpstr>Kiến trúc phần mềm</vt:lpstr>
      <vt:lpstr>Kiến trúc phần mềm</vt:lpstr>
      <vt:lpstr>Kết quả và đánh giá</vt:lpstr>
      <vt:lpstr>Kết quả và đánh giá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 Man</dc:creator>
  <cp:lastModifiedBy>Võ Minh Mẫn</cp:lastModifiedBy>
  <cp:revision>2</cp:revision>
  <dcterms:created xsi:type="dcterms:W3CDTF">2024-01-17T13:50:17Z</dcterms:created>
  <dcterms:modified xsi:type="dcterms:W3CDTF">2024-01-17T14:11:38Z</dcterms:modified>
</cp:coreProperties>
</file>