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3640-9B0A-40D2-BB90-E229FE14BD2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26E1-7CF8-46C1-B695-BE8EFBED24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3640-9B0A-40D2-BB90-E229FE14BD2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26E1-7CF8-46C1-B695-BE8EFBED2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3640-9B0A-40D2-BB90-E229FE14BD2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26E1-7CF8-46C1-B695-BE8EFBED2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3640-9B0A-40D2-BB90-E229FE14BD2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26E1-7CF8-46C1-B695-BE8EFBED24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3640-9B0A-40D2-BB90-E229FE14BD2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26E1-7CF8-46C1-B695-BE8EFBED2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3640-9B0A-40D2-BB90-E229FE14BD2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26E1-7CF8-46C1-B695-BE8EFBED24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3640-9B0A-40D2-BB90-E229FE14BD2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26E1-7CF8-46C1-B695-BE8EFBED24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3640-9B0A-40D2-BB90-E229FE14BD2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26E1-7CF8-46C1-B695-BE8EFBED2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3640-9B0A-40D2-BB90-E229FE14BD2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26E1-7CF8-46C1-B695-BE8EFBED2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3640-9B0A-40D2-BB90-E229FE14BD2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26E1-7CF8-46C1-B695-BE8EFBED2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3640-9B0A-40D2-BB90-E229FE14BD2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26E1-7CF8-46C1-B695-BE8EFBED24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3043640-9B0A-40D2-BB90-E229FE14BD2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DCB26E1-7CF8-46C1-B695-BE8EFBED24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572000"/>
            <a:ext cx="5637010" cy="882119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Android Project</a:t>
            </a:r>
          </a:p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Presented by Group-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7175351" cy="1793167"/>
          </a:xfrm>
        </p:spPr>
        <p:txBody>
          <a:bodyPr>
            <a:normAutofit fontScale="90000"/>
          </a:bodyPr>
          <a:lstStyle/>
          <a:p>
            <a:pPr marL="182880" indent="0" algn="ctr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Hostel Directory</a:t>
            </a:r>
            <a:br>
              <a:rPr lang="en-US" sz="72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11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1524000"/>
            <a:ext cx="8686800" cy="495300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457200" indent="-457200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days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Survey</a:t>
            </a:r>
          </a:p>
          <a:p>
            <a:pPr marL="457200" indent="-457200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 days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	</a:t>
            </a:r>
          </a:p>
          <a:p>
            <a:pPr marL="457200" indent="-457200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Base</a:t>
            </a:r>
          </a:p>
          <a:p>
            <a:pPr marL="457200" indent="-457200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 days </a:t>
            </a:r>
          </a:p>
          <a:p>
            <a:pPr marL="457200" indent="-457200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Coding</a:t>
            </a:r>
          </a:p>
          <a:p>
            <a:pPr marL="457200" indent="-457200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 days</a:t>
            </a:r>
          </a:p>
          <a:p>
            <a:pPr marL="457200" indent="-45720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Total 1week and 5 days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533400"/>
            <a:ext cx="8915400" cy="8382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Implementation Plan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5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2000" y="1371600"/>
            <a:ext cx="7239000" cy="4876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display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“Hostels” , “Restaurants” near UT-YCC and “Contacts” of UT-YCC teachers of every departments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be able to use for fresher students who are searching hostels that match all their needs in one application.</a:t>
            </a:r>
          </a:p>
          <a:p>
            <a:pPr marL="457200" indent="-45720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175351" cy="13716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Business Description(Objective)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7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3820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Our application can display “Hostels” , “Restaurants” near UT-YCC and “Contacts” of UT-YCC teachers of every departments .</a:t>
            </a:r>
          </a:p>
          <a:p>
            <a:pPr marL="457200" indent="-45720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 may need to download a new version to get an update version of our application</a:t>
            </a:r>
          </a:p>
          <a:p>
            <a:pPr>
              <a:buClr>
                <a:schemeClr val="bg2">
                  <a:lumMod val="50000"/>
                </a:schemeClr>
              </a:buClr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175351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Product Summary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47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38200" y="1905000"/>
            <a:ext cx="7315200" cy="4419600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Market Tends</a:t>
            </a:r>
          </a:p>
          <a:p>
            <a:pPr marL="457200" indent="-457200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Increasing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rate of using smart phone application day by day</a:t>
            </a:r>
          </a:p>
          <a:p>
            <a:pPr>
              <a:buClr>
                <a:schemeClr val="bg2">
                  <a:lumMod val="50000"/>
                </a:schemeClr>
              </a:buClr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175351" cy="990600"/>
          </a:xfrm>
        </p:spPr>
        <p:txBody>
          <a:bodyPr/>
          <a:lstStyle/>
          <a:p>
            <a:pPr marL="182880" indent="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Industry Analysis &amp; Trends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5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391400" cy="4267200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Reduce user’s time of searching hostels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175351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Business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95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0668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Target Market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2438400"/>
            <a:ext cx="640080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Our application tends to every UT-YCC fresher students who are searching which hostel is  convenient for them.</a:t>
            </a:r>
          </a:p>
          <a:p>
            <a:pPr marL="4572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6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3400" y="2209800"/>
            <a:ext cx="7924800" cy="4038600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Opportunity</a:t>
            </a:r>
          </a:p>
          <a:p>
            <a:pPr marL="457200" indent="-457200"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Our application is ease of use.</a:t>
            </a:r>
          </a:p>
          <a:p>
            <a:pPr marL="457200" indent="-457200"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 can find every detail of hostels around UT-YCC easily.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Risk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application will be out of date if users do not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download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new update version.</a:t>
            </a:r>
          </a:p>
          <a:p>
            <a:pPr>
              <a:buClr>
                <a:schemeClr val="bg2">
                  <a:lumMod val="25000"/>
                </a:schemeClr>
              </a:buClr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924800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Opportunities &amp; Risks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6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1676400"/>
            <a:ext cx="8839200" cy="4953000"/>
          </a:xfrm>
        </p:spPr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Marketing Strategy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Marketing Places</a:t>
            </a:r>
          </a:p>
          <a:p>
            <a:pPr marL="514350" indent="-514350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Facebook</a:t>
            </a:r>
          </a:p>
          <a:p>
            <a:pPr marL="514350" indent="-514350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University’s Notice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Board</a:t>
            </a:r>
          </a:p>
          <a:p>
            <a:pPr marL="514350" indent="-514350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PlayStore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bg2">
                  <a:lumMod val="50000"/>
                </a:schemeClr>
              </a:buClr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457200"/>
            <a:ext cx="88392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Marketing Plan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49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Management Plan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382000" cy="4648200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Survey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 Zue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Mg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 Htet Shwe Yee Win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 Nan Chit Su Sandi Win	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 Su Pyae Zaw 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 Thae Ei Than Tun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 Hnin Ei Win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Kyaw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926829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238</TotalTime>
  <Words>219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Slipstream</vt:lpstr>
      <vt:lpstr>Hostel Directory </vt:lpstr>
      <vt:lpstr>Business Description(Objective)</vt:lpstr>
      <vt:lpstr>Product Summary</vt:lpstr>
      <vt:lpstr>Industry Analysis &amp; Trends</vt:lpstr>
      <vt:lpstr>Business System</vt:lpstr>
      <vt:lpstr>Target Market</vt:lpstr>
      <vt:lpstr>Opportunities &amp; Risks</vt:lpstr>
      <vt:lpstr>Marketing Plan</vt:lpstr>
      <vt:lpstr>Management Plan</vt:lpstr>
      <vt:lpstr>Implementation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Directory</dc:title>
  <dc:creator>Princess Hay Hay</dc:creator>
  <cp:lastModifiedBy>SPR</cp:lastModifiedBy>
  <cp:revision>18</cp:revision>
  <dcterms:created xsi:type="dcterms:W3CDTF">2017-08-23T11:04:33Z</dcterms:created>
  <dcterms:modified xsi:type="dcterms:W3CDTF">2017-08-25T05:12:22Z</dcterms:modified>
</cp:coreProperties>
</file>