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99" r:id="rId5"/>
    <p:sldId id="264" r:id="rId6"/>
    <p:sldId id="312" r:id="rId7"/>
    <p:sldId id="313" r:id="rId8"/>
    <p:sldId id="314" r:id="rId9"/>
    <p:sldId id="310" r:id="rId10"/>
    <p:sldId id="311" r:id="rId11"/>
    <p:sldId id="327" r:id="rId12"/>
    <p:sldId id="328" r:id="rId13"/>
    <p:sldId id="329" r:id="rId14"/>
    <p:sldId id="330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ebrtc.ecl.ntt.com/documents/javascript-sdk.html#%E6%A6%82%E8%A6%8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30500"/>
            <a:ext cx="6224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WEBRTC </a:t>
            </a:r>
            <a:endParaRPr kumimoji="0" lang="ja-JP" altLang="zh-CN" sz="6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58191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ja-JP" sz="1400" dirty="0">
              <a:solidFill>
                <a:schemeClr val="bg1"/>
              </a:solidFill>
              <a:latin typeface="Brush Script MT" panose="03060802040406070304" charset="0"/>
              <a:ea typeface="Microsoft YaHei" panose="020B0503020204020204" pitchFamily="34" charset="-122"/>
              <a:cs typeface="Brush Script MT" panose="03060802040406070304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59510"/>
            <a:ext cx="108369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npmがインストールされている環境下で下記コマンドを実行します。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スクリプト上で、requireまたはimportを利用して、パッケージをインポートします。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altLang="en-US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hlinkClick r:id="rId1" tooltip="" action="ppaction://hlinkfile"/>
              </a:rPr>
              <a:t>https://webrtc.ecl.ntt.com/documents/javascript-sdk.html#%E6%A6%82%E8%A6%81</a:t>
            </a:r>
            <a:endParaRPr lang="ja-JP" altLang="en-US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317115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716020"/>
            <a:ext cx="858774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CDNを利用する場合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以下のスクリプト要素をHTMLファイルに追加します。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348865"/>
            <a:ext cx="8580120" cy="617220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812763" y="3264276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準備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324995" y="34256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545" y="4146550"/>
            <a:ext cx="10836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APIキー取得、利用可能ドメイン追加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ローカルwebサーバの準備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アプリケーションの作成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85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Peer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69670"/>
            <a:ext cx="10836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シグナリングサーバや他のクライアントとの接続を管理するエージェント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IDはPeerを一意に識別するためのID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eerインスタンスを作成したときに、16桁のランダム文字列として取得でき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72123" y="2908676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通信モデル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30700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772160" y="3663950"/>
            <a:ext cx="108369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電話モデル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メディア通信（音声・映像）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データ通信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ルームモデル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587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Thank You.</a:t>
            </a:r>
            <a:endParaRPr kumimoji="0" lang="en-US" altLang="zh-CN" sz="8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68478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2030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WebRTCの商用サービス(SkyWay)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ja-JP" altLang="en-US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プロジェクト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sz="2800" b="1" dirty="0">
                <a:solidFill>
                  <a:schemeClr val="accent1"/>
                </a:solidFill>
                <a:cs typeface="+mn-ea"/>
                <a:sym typeface="+mn-lt"/>
              </a:rPr>
              <a:t>アジャンター</a:t>
            </a:r>
            <a:endParaRPr lang="ja-JP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7203" y="383916"/>
            <a:ext cx="169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WebRTCとは、「Web Real-Time Communication」の略称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Webブラウザ間でP2P通信をするための仕様                                                                                             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    (Peer to Peer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→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サーバーを介さず、端末同士が直接通信できるようにする</a:t>
            </a:r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プラグインやフレームワークを必要とせずにブラウザ・モバイル間でデータの交換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できる、ビデオ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オーディオ、メッセージ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チャットが可能になる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シグナリングサーバー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204595"/>
            <a:ext cx="10521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通信相手に関する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必要な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情報を得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て交換する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交換データはSDP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 session description protocol) 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と</a:t>
            </a:r>
            <a:r>
              <a:rPr lang="en-US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ICE candidate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751803" y="263435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SDP ( session description protocol )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64160" y="279654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5000" y="3379470"/>
            <a:ext cx="10516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Webブラウザ間で通信をする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ための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セッション記述プロトコル</a:t>
            </a:r>
            <a:endParaRPr lang="en-US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736563" y="414311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ICE Candidate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274320" y="430403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09600" y="5010150"/>
            <a:ext cx="1054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メディアに関する情報を交換するだけでなく、ピアはネットワーク接続に関する情報を交換する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04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STUN 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ICE candidate 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データを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STUNサーバー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得る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自身のIPアドレスとNAT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(ネットワークアドレス)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15〜20％のSTUNサーバーに障害が発生した場合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、P2Pのような通信ができません。そこで、考えられたのが「TURNサーバー」です。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624803" y="4066916"/>
            <a:ext cx="3158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 TURN </a:t>
            </a:r>
            <a:r>
              <a:rPr lang="ja-JP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4228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457200" y="4857750"/>
            <a:ext cx="10836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TURNサーバーでは、通信の際に発生するストリームデータの受け渡しをするブリッジの役割を担います。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ja-JP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Picture 6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2853690"/>
            <a:ext cx="884555" cy="884555"/>
          </a:xfrm>
          <a:prstGeom prst="rect">
            <a:avLst/>
          </a:prstGeom>
        </p:spPr>
      </p:pic>
      <p:pic>
        <p:nvPicPr>
          <p:cNvPr id="10" name="Picture 9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90" y="4586605"/>
            <a:ext cx="743585" cy="743585"/>
          </a:xfrm>
          <a:prstGeom prst="rect">
            <a:avLst/>
          </a:prstGeom>
        </p:spPr>
      </p:pic>
      <p:pic>
        <p:nvPicPr>
          <p:cNvPr id="13" name="Content Placeholder 12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15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586605"/>
            <a:ext cx="743585" cy="743585"/>
          </a:xfrm>
          <a:prstGeom prst="rect">
            <a:avLst/>
          </a:prstGeom>
        </p:spPr>
      </p:pic>
      <p:pic>
        <p:nvPicPr>
          <p:cNvPr id="17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4459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1188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peer connection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8930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7340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05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2" name="Content Placeholder 1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73100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11026775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29" name="Rectangles 28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657850" y="644715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s 44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546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の商用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サービス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WebRTCの商用サービス(SDK)にも様々な種類があります。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Twilio(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トゥイリオ</a:t>
            </a: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Skyway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agora.io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Opentok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マルキャス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643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SkyWay  Javascript SDK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リアルタイムコミュニケーションが可能なWebRTCサービスのSkyWay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NTTコミュニケーションズが提供・販売しているサービス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Community Editionは接続回数や転送量の上限がありますが、無料のためすぐに利用開始が可能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Presentation</Application>
  <PresentationFormat>宽屏</PresentationFormat>
  <Paragraphs>168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等线</vt:lpstr>
      <vt:lpstr>Mistral</vt:lpstr>
      <vt:lpstr>Microsoft YaHei</vt:lpstr>
      <vt:lpstr>Brush Script MT</vt:lpstr>
      <vt:lpstr>黑体</vt:lpstr>
      <vt:lpstr>Bradley Hand ITC</vt:lpstr>
      <vt:lpstr>Microsoft YaHei Light</vt:lpstr>
      <vt:lpstr>Wingdings</vt:lpstr>
      <vt:lpstr>Century Gothic</vt:lpstr>
      <vt:lpstr>Montserrat</vt:lpstr>
      <vt:lpstr>Latha</vt:lpstr>
      <vt:lpstr>Arial Unicode MS</vt:lpstr>
      <vt:lpstr>等线 Light</vt:lpstr>
      <vt:lpstr>Yu Gothic</vt:lpstr>
      <vt:lpstr>MS PGothic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Hnin Hnin Yu</cp:lastModifiedBy>
  <cp:revision>240</cp:revision>
  <dcterms:created xsi:type="dcterms:W3CDTF">2018-09-12T16:22:00Z</dcterms:created>
  <dcterms:modified xsi:type="dcterms:W3CDTF">2021-12-29T16:10:08Z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7BE8680AEC8D49C3B75C734517C62515</vt:lpwstr>
  </property>
</Properties>
</file>