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4"/>
  </p:notesMasterIdLst>
  <p:sldIdLst>
    <p:sldId id="256" r:id="rId2"/>
    <p:sldId id="267" r:id="rId3"/>
    <p:sldId id="257" r:id="rId4"/>
    <p:sldId id="273" r:id="rId5"/>
    <p:sldId id="274" r:id="rId6"/>
    <p:sldId id="258" r:id="rId7"/>
    <p:sldId id="265" r:id="rId8"/>
    <p:sldId id="276" r:id="rId9"/>
    <p:sldId id="278" r:id="rId10"/>
    <p:sldId id="283" r:id="rId11"/>
    <p:sldId id="261" r:id="rId12"/>
    <p:sldId id="260" r:id="rId13"/>
    <p:sldId id="266" r:id="rId14"/>
    <p:sldId id="275" r:id="rId15"/>
    <p:sldId id="284" r:id="rId16"/>
    <p:sldId id="263" r:id="rId17"/>
    <p:sldId id="268" r:id="rId18"/>
    <p:sldId id="282" r:id="rId19"/>
    <p:sldId id="270" r:id="rId20"/>
    <p:sldId id="272" r:id="rId21"/>
    <p:sldId id="28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61A"/>
    <a:srgbClr val="DA3A27"/>
    <a:srgbClr val="BD4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0BC8-7BD6-4373-AF7E-81392C3FA9BE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AAB5-8AED-40A7-B7F3-64EED3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rdian.co.uk/technology/blog/2010/jul/12/geolocation-foursquare-gowalla-privacy-concer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ndoc.com/news/2011-12-08-generate-touch-optimized-documentation-jquery-mobile-framewor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2/06/07/facebooks-dilemma-with-native-ios-apps-relevance-or-revenu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http://www.guardian.co.uk/technology/blog/2010/jul/12/geolocation-foursquare-gowalla-privacy-concerns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http://www.helpndoc.com/news/2011-12-08-generate-touch-optimized-documentation-jquery-mobile-framework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http://techcrunch.com/2012/06/07/facebooks-dilemma-with-native-ios-apps-relevance-or-revenues/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4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206250"/>
            <a:ext cx="3124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With Correspondence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24600" cy="342456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Collaborative Android</a:t>
            </a:r>
            <a:br>
              <a:rPr lang="en-US" sz="8000" dirty="0" smtClean="0"/>
            </a:br>
            <a:r>
              <a:rPr lang="en-US" sz="8000" dirty="0" smtClean="0"/>
              <a:t>Apps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419688" cy="22482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99514" y="381000"/>
            <a:ext cx="198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Michael L Perry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52600"/>
            <a:ext cx="3886201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fact List {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string </a:t>
            </a:r>
            <a:r>
              <a:rPr lang="en-US" sz="1600" dirty="0"/>
              <a:t>identifier;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Task</a:t>
            </a:r>
            <a:r>
              <a:rPr lang="en-US" sz="1600" dirty="0"/>
              <a:t>* tasks {</a:t>
            </a:r>
          </a:p>
          <a:p>
            <a:pPr marL="45720" indent="0">
              <a:buNone/>
            </a:pPr>
            <a:r>
              <a:rPr lang="en-US" sz="1600" dirty="0" smtClean="0"/>
              <a:t>        Task </a:t>
            </a:r>
            <a:r>
              <a:rPr lang="en-US" sz="1600" dirty="0"/>
              <a:t>t : </a:t>
            </a:r>
            <a:r>
              <a:rPr lang="en-US" sz="1600" dirty="0" err="1" smtClean="0"/>
              <a:t>t.list</a:t>
            </a:r>
            <a:r>
              <a:rPr lang="en-US" sz="1600" dirty="0" smtClean="0"/>
              <a:t> </a:t>
            </a:r>
            <a:r>
              <a:rPr lang="en-US" sz="1600" dirty="0"/>
              <a:t>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t.isComplete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76400"/>
            <a:ext cx="4648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fact Task {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unique</a:t>
            </a:r>
            <a:r>
              <a:rPr lang="en-US" sz="1600" dirty="0"/>
              <a:t>;</a:t>
            </a:r>
          </a:p>
          <a:p>
            <a:pPr marL="45720" indent="0">
              <a:buNone/>
            </a:pPr>
            <a:r>
              <a:rPr lang="en-US" sz="1600" dirty="0" smtClean="0"/>
              <a:t>    publish List </a:t>
            </a:r>
            <a:r>
              <a:rPr lang="en-US" sz="1600" dirty="0" err="1" smtClean="0"/>
              <a:t>list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    where </a:t>
            </a:r>
            <a:r>
              <a:rPr lang="en-US" sz="1600" dirty="0"/>
              <a:t>not </a:t>
            </a:r>
            <a:r>
              <a:rPr lang="en-US" sz="1600" dirty="0" err="1" smtClean="0"/>
              <a:t>this.isComplete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time </a:t>
            </a:r>
            <a:r>
              <a:rPr lang="en-US" sz="1600" dirty="0"/>
              <a:t>created;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/>
              <a:t>isComplete</a:t>
            </a:r>
            <a:r>
              <a:rPr lang="en-US" sz="1600" dirty="0"/>
              <a:t> {</a:t>
            </a:r>
          </a:p>
          <a:p>
            <a:pPr marL="45720" indent="0">
              <a:buNone/>
            </a:pPr>
            <a:r>
              <a:rPr lang="en-US" sz="1600" dirty="0" smtClean="0"/>
              <a:t>        exists </a:t>
            </a:r>
            <a:r>
              <a:rPr lang="en-US" sz="1600" dirty="0" err="1"/>
              <a:t>TaskComplete</a:t>
            </a:r>
            <a:r>
              <a:rPr lang="en-US" sz="1600" dirty="0"/>
              <a:t> c : </a:t>
            </a:r>
            <a:r>
              <a:rPr lang="en-US" sz="1600" dirty="0" err="1"/>
              <a:t>c.task</a:t>
            </a:r>
            <a:r>
              <a:rPr lang="en-US" sz="1600" dirty="0"/>
              <a:t> 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c.isUndone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95943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Share {</a:t>
            </a:r>
          </a:p>
          <a:p>
            <a:pPr marL="45720" indent="0">
              <a:buNone/>
            </a:pPr>
            <a:r>
              <a:rPr lang="en-US" sz="1800" dirty="0" smtClean="0"/>
              <a:t>key: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unique;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accent3"/>
                </a:solidFill>
              </a:rPr>
              <a:t>publish</a:t>
            </a:r>
            <a:r>
              <a:rPr lang="en-US" sz="1800" dirty="0" smtClean="0"/>
              <a:t> Individual individual;</a:t>
            </a:r>
          </a:p>
          <a:p>
            <a:pPr marL="45720" indent="0">
              <a:buNone/>
            </a:pPr>
            <a:r>
              <a:rPr lang="en-US" sz="1800" dirty="0" smtClean="0"/>
              <a:t>    List </a:t>
            </a:r>
            <a:r>
              <a:rPr lang="en-US" sz="1800" dirty="0" err="1" smtClean="0"/>
              <a:t>list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54218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</a:t>
            </a:r>
            <a:r>
              <a:rPr lang="en-US" sz="1800" dirty="0"/>
              <a:t>Task {</a:t>
            </a:r>
          </a:p>
          <a:p>
            <a:pPr marL="45720" indent="0">
              <a:buNone/>
            </a:pPr>
            <a:r>
              <a:rPr lang="en-US" sz="1800" dirty="0"/>
              <a:t>key: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unique;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3"/>
                </a:solidFill>
              </a:rPr>
              <a:t>publish</a:t>
            </a:r>
            <a:r>
              <a:rPr lang="en-US" sz="1800" dirty="0"/>
              <a:t> List </a:t>
            </a:r>
            <a:r>
              <a:rPr lang="en-US" sz="1800" dirty="0" err="1"/>
              <a:t>list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where not </a:t>
            </a:r>
            <a:r>
              <a:rPr lang="en-US" sz="1800" dirty="0" err="1"/>
              <a:t>this.isComplete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/>
              <a:t>    time created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3962400"/>
            <a:ext cx="6781800" cy="25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Iterable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 </a:t>
            </a:r>
            <a:r>
              <a:rPr lang="en-US" sz="1800" dirty="0" err="1"/>
              <a:t>getSubscriptions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CorrespondenceFact</a:t>
            </a:r>
            <a:r>
              <a:rPr lang="en-US" sz="1800" dirty="0"/>
              <a:t>&gt; subscriptions </a:t>
            </a:r>
            <a:r>
              <a:rPr lang="en-US" sz="1800" dirty="0" smtClean="0"/>
              <a:t>=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new </a:t>
            </a:r>
            <a:r>
              <a:rPr lang="en-US" sz="1800" dirty="0" err="1"/>
              <a:t>ArrayList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3"/>
                </a:solidFill>
              </a:rPr>
              <a:t>individual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subscriptions.addAll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accent3"/>
                </a:solidFill>
              </a:rPr>
              <a:t>individual.sharedLists</a:t>
            </a:r>
            <a:r>
              <a:rPr lang="en-US" sz="1800" dirty="0">
                <a:solidFill>
                  <a:schemeClr val="accent3"/>
                </a:solidFill>
              </a:rPr>
              <a:t>()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return </a:t>
            </a:r>
            <a:r>
              <a:rPr lang="en-US" sz="1800" dirty="0"/>
              <a:t>subscriptions;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Factual modeling language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</a:p>
          <a:p>
            <a:r>
              <a:rPr lang="en-US" dirty="0" smtClean="0"/>
              <a:t>Track dependencies</a:t>
            </a:r>
          </a:p>
          <a:p>
            <a:r>
              <a:rPr lang="en-US" dirty="0" smtClean="0"/>
              <a:t>Refresh UI</a:t>
            </a:r>
          </a:p>
          <a:p>
            <a:r>
              <a:rPr lang="en-US" dirty="0" smtClean="0"/>
              <a:t>Capture user 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1"/>
            <a:ext cx="8686800" cy="37673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err="1"/>
              <a:t>depListSummaries</a:t>
            </a:r>
            <a:r>
              <a:rPr lang="en-US" sz="2000" dirty="0"/>
              <a:t> = </a:t>
            </a:r>
            <a:r>
              <a:rPr lang="en-US" sz="2000" dirty="0" err="1"/>
              <a:t>Update.whenNecessary</a:t>
            </a:r>
            <a:r>
              <a:rPr lang="en-US" sz="2000" dirty="0"/>
              <a:t>(new </a:t>
            </a:r>
            <a:r>
              <a:rPr lang="en-US" sz="2000" dirty="0" err="1"/>
              <a:t>UpdateAdapter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</a:t>
            </a:r>
            <a:r>
              <a:rPr lang="en-US" sz="2000" dirty="0">
                <a:solidFill>
                  <a:schemeClr val="accent3"/>
                </a:solidFill>
              </a:rPr>
              <a:t>update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updateListSummaries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	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</a:t>
            </a:r>
            <a:r>
              <a:rPr lang="en-US" sz="2000" dirty="0">
                <a:solidFill>
                  <a:schemeClr val="accent3"/>
                </a:solidFill>
              </a:rPr>
              <a:t>assign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assignListSummaries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105400"/>
            <a:ext cx="8407893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method to track dependencies.</a:t>
            </a:r>
          </a:p>
          <a:p>
            <a:r>
              <a:rPr lang="en-US" dirty="0" smtClean="0"/>
              <a:t>Assign method to refresh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updateListSummaries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taskAdapters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TaskAdapter</a:t>
            </a:r>
            <a:r>
              <a:rPr lang="en-US" sz="2400" dirty="0"/>
              <a:t>&gt;();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(Task </a:t>
            </a:r>
            <a:r>
              <a:rPr lang="en-US" sz="2400" dirty="0" err="1"/>
              <a:t>task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chemeClr val="accent3"/>
                </a:solidFill>
              </a:rPr>
              <a:t>list.tasks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taskAdapters.add</a:t>
            </a:r>
            <a:r>
              <a:rPr lang="en-US" sz="2400" dirty="0" smtClean="0"/>
              <a:t>(new </a:t>
            </a:r>
            <a:r>
              <a:rPr lang="en-US" sz="2400" dirty="0" err="1"/>
              <a:t>TaskAdapter</a:t>
            </a:r>
            <a:r>
              <a:rPr lang="en-US" sz="2400" dirty="0"/>
              <a:t>(task, context));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072743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list.tasks</a:t>
            </a:r>
            <a:r>
              <a:rPr lang="en-US" dirty="0" smtClean="0"/>
              <a:t>() changes, update is re-executed.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assignListSummaries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this.clear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</a:t>
            </a:r>
            <a:r>
              <a:rPr lang="en-US" sz="2400" dirty="0" err="1"/>
              <a:t>TaskAdapter</a:t>
            </a:r>
            <a:r>
              <a:rPr lang="en-US" sz="2400" dirty="0"/>
              <a:t> </a:t>
            </a:r>
            <a:r>
              <a:rPr lang="en-US" sz="2400" dirty="0" err="1"/>
              <a:t>taskAdapter</a:t>
            </a:r>
            <a:r>
              <a:rPr lang="en-US" sz="2400" dirty="0"/>
              <a:t> : </a:t>
            </a:r>
            <a:r>
              <a:rPr lang="en-US" sz="2400" dirty="0" err="1"/>
              <a:t>taskAdapters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chemeClr val="accent3"/>
                </a:solidFill>
              </a:rPr>
              <a:t>this.add</a:t>
            </a:r>
            <a:r>
              <a:rPr lang="en-US" sz="2400" dirty="0" smtClean="0"/>
              <a:t>(</a:t>
            </a:r>
            <a:r>
              <a:rPr lang="en-US" sz="2400" dirty="0" err="1" smtClean="0"/>
              <a:t>taskAdapter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UI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105400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Executed after each update.</a:t>
            </a:r>
          </a:p>
        </p:txBody>
      </p:sp>
    </p:spTree>
    <p:extLst>
      <p:ext uri="{BB962C8B-B14F-4D97-AF65-F5344CB8AC3E}">
        <p14:creationId xmlns:p14="http://schemas.microsoft.com/office/powerpoint/2010/main" val="1442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352800"/>
            <a:ext cx="7543801" cy="609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MichaelLPerry</a:t>
            </a:r>
            <a:r>
              <a:rPr lang="en-US" sz="2400" dirty="0" smtClean="0"/>
              <a:t>/</a:t>
            </a:r>
            <a:r>
              <a:rPr lang="en-US" sz="2400" dirty="0" err="1" smtClean="0"/>
              <a:t>CorrespondenceAndroid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43007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setTaskCompleted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/>
              <a:t>(new </a:t>
            </a:r>
            <a:r>
              <a:rPr lang="en-US" sz="2400" dirty="0" err="1" smtClean="0"/>
              <a:t>TaskComplete</a:t>
            </a:r>
            <a:r>
              <a:rPr lang="en-US" sz="2400" dirty="0" smtClean="0"/>
              <a:t>(task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else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        for 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 </a:t>
            </a:r>
            <a:r>
              <a:rPr lang="en-US" sz="2400" dirty="0" err="1"/>
              <a:t>taskComplete</a:t>
            </a:r>
            <a:r>
              <a:rPr lang="en-US" sz="2400" dirty="0"/>
              <a:t> : </a:t>
            </a:r>
            <a:r>
              <a:rPr lang="en-US" sz="2400" dirty="0" err="1"/>
              <a:t>task.complete</a:t>
            </a:r>
            <a:r>
              <a:rPr lang="en-US" sz="2400" dirty="0"/>
              <a:t>()) {</a:t>
            </a:r>
          </a:p>
          <a:p>
            <a:pPr marL="4572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taskComplete.getCommunity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new </a:t>
            </a:r>
            <a:r>
              <a:rPr lang="en-US" sz="2400" dirty="0" err="1"/>
              <a:t>TaskCompleteUndo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User Input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791199"/>
            <a:ext cx="8407893" cy="80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 change is a new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CorrespondenceCloud.com</a:t>
            </a:r>
          </a:p>
          <a:p>
            <a:r>
              <a:rPr lang="en-US" dirty="0" smtClean="0"/>
              <a:t>Fork the code</a:t>
            </a:r>
          </a:p>
          <a:p>
            <a:r>
              <a:rPr lang="en-US" dirty="0" smtClean="0"/>
              <a:t>Get an API key</a:t>
            </a:r>
          </a:p>
          <a:p>
            <a:r>
              <a:rPr lang="en-US" dirty="0" smtClean="0"/>
              <a:t>Build your own collaborative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Accessible from other devices</a:t>
            </a:r>
          </a:p>
          <a:p>
            <a:r>
              <a:rPr lang="en-US" dirty="0" smtClean="0"/>
              <a:t>Shared with other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Apps</a:t>
            </a:r>
            <a:endParaRPr lang="en-US" dirty="0"/>
          </a:p>
        </p:txBody>
      </p:sp>
      <p:pic>
        <p:nvPicPr>
          <p:cNvPr id="1026" name="Picture 2" descr="http://static.guim.co.uk/sys-images/Travel/Pix/pictures/2010/5/24/1274718452043/Friends-using-Foursquare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once</a:t>
            </a:r>
          </a:p>
          <a:p>
            <a:r>
              <a:rPr lang="en-US" dirty="0" smtClean="0"/>
              <a:t>Broad reach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2050" name="Picture 2" descr="http://www.helpndoc.com/sites/default/files/screenshots/jquery-mobile-ipad-iphone-android-black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4478"/>
            <a:ext cx="3962400" cy="31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Platform integration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Rich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076" name="Picture 4" descr="http://isyscanada.com/wp-content/uploads/2012/05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0278"/>
            <a:ext cx="5562600" cy="29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Web Content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098" name="Picture 2" descr="http://www.correspondencecloud.com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03206"/>
            <a:ext cx="4562475" cy="37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Facts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855548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4520" y="3252914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05200" y="2388948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3276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55503" y="44577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3815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4" idx="4"/>
          </p:cNvCxnSpPr>
          <p:nvPr/>
        </p:nvCxnSpPr>
        <p:spPr>
          <a:xfrm flipH="1" flipV="1">
            <a:off x="1905000" y="2388948"/>
            <a:ext cx="335023" cy="942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425417" y="2844233"/>
            <a:ext cx="325286" cy="4867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5"/>
          </p:cNvCxnSpPr>
          <p:nvPr/>
        </p:nvCxnSpPr>
        <p:spPr>
          <a:xfrm flipH="1" flipV="1">
            <a:off x="4936097" y="2844233"/>
            <a:ext cx="491006" cy="510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893703" y="3731885"/>
            <a:ext cx="533400" cy="725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5"/>
          </p:cNvCxnSpPr>
          <p:nvPr/>
        </p:nvCxnSpPr>
        <p:spPr>
          <a:xfrm flipH="1" flipV="1">
            <a:off x="6612497" y="3731885"/>
            <a:ext cx="740803" cy="64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410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 Undo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9" idx="4"/>
          </p:cNvCxnSpPr>
          <p:nvPr/>
        </p:nvCxnSpPr>
        <p:spPr>
          <a:xfrm flipV="1">
            <a:off x="7353300" y="5067300"/>
            <a:ext cx="0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9377" y="208612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8161" y="26034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95038" y="2325905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78019" y="260893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16603" y="288311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8736" y="2865428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4" idx="4"/>
          </p:cNvCxnSpPr>
          <p:nvPr/>
        </p:nvCxnSpPr>
        <p:spPr>
          <a:xfrm flipH="1" flipV="1">
            <a:off x="1703959" y="2209952"/>
            <a:ext cx="91194" cy="4116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070333" y="2431596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2427211" y="2431596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3"/>
          </p:cNvCxnSpPr>
          <p:nvPr/>
        </p:nvCxnSpPr>
        <p:spPr>
          <a:xfrm flipV="1">
            <a:off x="2411185" y="2714625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7" idx="5"/>
          </p:cNvCxnSpPr>
          <p:nvPr/>
        </p:nvCxnSpPr>
        <p:spPr>
          <a:xfrm flipH="1" flipV="1">
            <a:off x="2810191" y="2714625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xamalot.com/preview/png3/1709e6f7-63db-43be-b83f-ba0d69c9aa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2" y="2104053"/>
            <a:ext cx="852279" cy="9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malot.com/preview/png3/9e99cf21-fa4c-4288-b24c-b5cef9ca8d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44" y="2018384"/>
            <a:ext cx="13858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5242103" y="21412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73164" y="264279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830041" y="2365261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13022" y="264829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951606" y="292247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513739" y="2904784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stCxn id="24" idx="1"/>
            <a:endCxn id="23" idx="4"/>
          </p:cNvCxnSpPr>
          <p:nvPr/>
        </p:nvCxnSpPr>
        <p:spPr>
          <a:xfrm flipH="1" flipV="1">
            <a:off x="5436685" y="2265060"/>
            <a:ext cx="93471" cy="395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7"/>
            <a:endCxn id="25" idx="3"/>
          </p:cNvCxnSpPr>
          <p:nvPr/>
        </p:nvCxnSpPr>
        <p:spPr>
          <a:xfrm flipV="1">
            <a:off x="5805336" y="2470952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  <a:endCxn id="25" idx="5"/>
          </p:cNvCxnSpPr>
          <p:nvPr/>
        </p:nvCxnSpPr>
        <p:spPr>
          <a:xfrm flipH="1" flipV="1">
            <a:off x="6162214" y="2470952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26" idx="3"/>
          </p:cNvCxnSpPr>
          <p:nvPr/>
        </p:nvCxnSpPr>
        <p:spPr>
          <a:xfrm flipV="1">
            <a:off x="6146188" y="2753981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6" idx="5"/>
          </p:cNvCxnSpPr>
          <p:nvPr/>
        </p:nvCxnSpPr>
        <p:spPr>
          <a:xfrm flipH="1" flipV="1">
            <a:off x="6545194" y="2753981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Projects\FacetedWorlds.HoneyDo\Marketing\HoneyDo List_1-31-2012_22.1.5.9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58" y="4876800"/>
            <a:ext cx="742142" cy="13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3988466" y="487680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7" name="Oval 36"/>
          <p:cNvSpPr/>
          <p:nvPr/>
        </p:nvSpPr>
        <p:spPr>
          <a:xfrm>
            <a:off x="4183048" y="546955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8" name="Oval 37"/>
          <p:cNvSpPr/>
          <p:nvPr/>
        </p:nvSpPr>
        <p:spPr>
          <a:xfrm>
            <a:off x="4539925" y="5192028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9" name="Oval 38"/>
          <p:cNvSpPr/>
          <p:nvPr/>
        </p:nvSpPr>
        <p:spPr>
          <a:xfrm>
            <a:off x="4922906" y="547505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0" name="Oval 39"/>
          <p:cNvSpPr/>
          <p:nvPr/>
        </p:nvSpPr>
        <p:spPr>
          <a:xfrm>
            <a:off x="4661490" y="574924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1" name="Oval 40"/>
          <p:cNvSpPr/>
          <p:nvPr/>
        </p:nvSpPr>
        <p:spPr>
          <a:xfrm>
            <a:off x="5223623" y="5731551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42" name="Straight Arrow Connector 41"/>
          <p:cNvCxnSpPr>
            <a:stCxn id="37" idx="0"/>
            <a:endCxn id="36" idx="5"/>
          </p:cNvCxnSpPr>
          <p:nvPr/>
        </p:nvCxnSpPr>
        <p:spPr>
          <a:xfrm flipH="1" flipV="1">
            <a:off x="4320638" y="4982491"/>
            <a:ext cx="56992" cy="4870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7"/>
            <a:endCxn id="38" idx="3"/>
          </p:cNvCxnSpPr>
          <p:nvPr/>
        </p:nvCxnSpPr>
        <p:spPr>
          <a:xfrm flipV="1">
            <a:off x="4515220" y="5297719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38" idx="5"/>
          </p:cNvCxnSpPr>
          <p:nvPr/>
        </p:nvCxnSpPr>
        <p:spPr>
          <a:xfrm flipH="1" flipV="1">
            <a:off x="4872098" y="5297719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39" idx="3"/>
          </p:cNvCxnSpPr>
          <p:nvPr/>
        </p:nvCxnSpPr>
        <p:spPr>
          <a:xfrm flipV="1">
            <a:off x="4856072" y="5580748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0"/>
            <a:endCxn id="39" idx="5"/>
          </p:cNvCxnSpPr>
          <p:nvPr/>
        </p:nvCxnSpPr>
        <p:spPr>
          <a:xfrm flipH="1" flipV="1">
            <a:off x="5255078" y="5580748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8" y="3208467"/>
            <a:ext cx="1209844" cy="1124107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578520" y="5456923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3" name="Straight Arrow Connector 52"/>
          <p:cNvCxnSpPr>
            <a:stCxn id="52" idx="7"/>
            <a:endCxn id="36" idx="3"/>
          </p:cNvCxnSpPr>
          <p:nvPr/>
        </p:nvCxnSpPr>
        <p:spPr>
          <a:xfrm flipV="1">
            <a:off x="3910692" y="4982491"/>
            <a:ext cx="134766" cy="4925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96177" y="543127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8" name="Straight Arrow Connector 57"/>
          <p:cNvCxnSpPr>
            <a:stCxn id="57" idx="7"/>
            <a:endCxn id="59" idx="3"/>
          </p:cNvCxnSpPr>
          <p:nvPr/>
        </p:nvCxnSpPr>
        <p:spPr>
          <a:xfrm flipV="1">
            <a:off x="3228349" y="5279585"/>
            <a:ext cx="74991" cy="1698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46348" y="517389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60" name="Straight Arrow Connector 59"/>
          <p:cNvCxnSpPr>
            <a:stCxn id="52" idx="1"/>
            <a:endCxn id="59" idx="5"/>
          </p:cNvCxnSpPr>
          <p:nvPr/>
        </p:nvCxnSpPr>
        <p:spPr>
          <a:xfrm flipH="1" flipV="1">
            <a:off x="3578520" y="5279585"/>
            <a:ext cx="56992" cy="1954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584154" y="573155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2" name="Straight Arrow Connector 71"/>
          <p:cNvCxnSpPr>
            <a:stCxn id="71" idx="0"/>
            <a:endCxn id="57" idx="3"/>
          </p:cNvCxnSpPr>
          <p:nvPr/>
        </p:nvCxnSpPr>
        <p:spPr>
          <a:xfrm flipV="1">
            <a:off x="2778736" y="5536968"/>
            <a:ext cx="174433" cy="19458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189356" y="576693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4" name="Straight Arrow Connector 73"/>
          <p:cNvCxnSpPr>
            <a:stCxn id="73" idx="0"/>
            <a:endCxn id="57" idx="5"/>
          </p:cNvCxnSpPr>
          <p:nvPr/>
        </p:nvCxnSpPr>
        <p:spPr>
          <a:xfrm flipH="1" flipV="1">
            <a:off x="3228349" y="5536968"/>
            <a:ext cx="155589" cy="229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98844E-6 L 0.10712 0.0037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67731E-6 L -0.08402 0.0603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30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65626E-6 L 0.07448 0.0772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3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18297E-6 L 0.09462 -0.01295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-0.01441 -0.13634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-68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1925E-7 L 0.08646 0.05945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29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1925E-7 L -0.10937 -0.00717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03507 -0.11389 " pathEditMode="relative" rAng="0" ptsTypes="AA">
                                      <p:cBhvr>
                                        <p:cTn id="78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56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6789 0.03148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 are not destroyed</a:t>
            </a:r>
          </a:p>
          <a:p>
            <a:r>
              <a:rPr lang="en-US" dirty="0" smtClean="0"/>
              <a:t>Facts are not changed</a:t>
            </a:r>
          </a:p>
          <a:p>
            <a:r>
              <a:rPr lang="en-US" dirty="0" smtClean="0"/>
              <a:t>Event stream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2">
      <a:dk1>
        <a:sysClr val="windowText" lastClr="000000"/>
      </a:dk1>
      <a:lt1>
        <a:sysClr val="window" lastClr="FFFFFF"/>
      </a:lt1>
      <a:dk2>
        <a:srgbClr val="134A4E"/>
      </a:dk2>
      <a:lt2>
        <a:srgbClr val="DEDEDE"/>
      </a:lt2>
      <a:accent1>
        <a:srgbClr val="BE972F"/>
      </a:accent1>
      <a:accent2>
        <a:srgbClr val="5BA5A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1325</TotalTime>
  <Words>444</Words>
  <Application>Microsoft Office PowerPoint</Application>
  <PresentationFormat>On-screen Show (4:3)</PresentationFormat>
  <Paragraphs>164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Grid</vt:lpstr>
      <vt:lpstr>Collaborative Android Apps</vt:lpstr>
      <vt:lpstr>Follow Along</vt:lpstr>
      <vt:lpstr>Collaborative Apps</vt:lpstr>
      <vt:lpstr>Web</vt:lpstr>
      <vt:lpstr>Native</vt:lpstr>
      <vt:lpstr>Multi-Platform</vt:lpstr>
      <vt:lpstr>Historical Facts</vt:lpstr>
      <vt:lpstr>Distributed</vt:lpstr>
      <vt:lpstr>Merged Models</vt:lpstr>
      <vt:lpstr>Correspondence</vt:lpstr>
      <vt:lpstr>Factual Modeling Language</vt:lpstr>
      <vt:lpstr>Correspondence</vt:lpstr>
      <vt:lpstr>Publish</vt:lpstr>
      <vt:lpstr>Subscribe</vt:lpstr>
      <vt:lpstr>Correspondence</vt:lpstr>
      <vt:lpstr>Adapters</vt:lpstr>
      <vt:lpstr>Update When Necessary</vt:lpstr>
      <vt:lpstr>Track Dependencies</vt:lpstr>
      <vt:lpstr>Refresh UI</vt:lpstr>
      <vt:lpstr>Capture User Input</vt:lpstr>
      <vt:lpstr>Correspondence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Collaborative Android Applications with Correspondence</dc:title>
  <dc:creator>Michael</dc:creator>
  <cp:lastModifiedBy>Perry, Michael</cp:lastModifiedBy>
  <cp:revision>32</cp:revision>
  <dcterms:created xsi:type="dcterms:W3CDTF">2012-08-18T21:15:26Z</dcterms:created>
  <dcterms:modified xsi:type="dcterms:W3CDTF">2012-08-20T14:13:11Z</dcterms:modified>
</cp:coreProperties>
</file>