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592"/>
            <a:ext cx="4775075" cy="190577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76154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</a:rPr>
              <a:t>M UMAR KHAN 10619 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</a:rPr>
              <a:t>SHOAIB AHMED 10621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</a:rPr>
              <a:t>SKHAKH RAMEEZ AZHAR 10394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72E-0864-4E5A-9A93-F865FD84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3" y="536577"/>
            <a:ext cx="5121965" cy="947667"/>
          </a:xfrm>
        </p:spPr>
        <p:txBody>
          <a:bodyPr/>
          <a:lstStyle/>
          <a:p>
            <a:r>
              <a:rPr lang="en-US" dirty="0"/>
              <a:t>Manage Room/Plans: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D294-2797-4F0B-AAF0-B34677C2B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3" y="1484243"/>
            <a:ext cx="11251094" cy="483717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1800" dirty="0"/>
              <a:t>VENDOR CAN DO 2 THINGS FIRST WHEN HE GETS HIMSELF REGISTERED FOR THE FIRST TIME</a:t>
            </a:r>
          </a:p>
          <a:p>
            <a:pPr>
              <a:lnSpc>
                <a:spcPct val="300000"/>
              </a:lnSpc>
            </a:pPr>
            <a:r>
              <a:rPr lang="en-US" sz="1800" dirty="0"/>
              <a:t>ADD MEAL PLAN AND THEIR PRICES AND EDIT OR DELETE THEM</a:t>
            </a:r>
          </a:p>
          <a:p>
            <a:pPr>
              <a:lnSpc>
                <a:spcPct val="300000"/>
              </a:lnSpc>
            </a:pPr>
            <a:r>
              <a:rPr lang="en-US" sz="1800" dirty="0"/>
              <a:t>ADD ROOMS WITH THEIR INFORMATION AND MANAGE/EDIT OR DELETE THEM AND THEIR PRICES</a:t>
            </a:r>
          </a:p>
          <a:p>
            <a:pPr>
              <a:lnSpc>
                <a:spcPct val="300000"/>
              </a:lnSpc>
            </a:pPr>
            <a:r>
              <a:rPr lang="en-US" sz="1800" dirty="0"/>
              <a:t>A VENDOR CAN PUT ROOM CONDITION ACCORDING TO THE CONDITION OF THE ROOM SO AT THE TIME OF RESERVATION HE KNOWS IF THE CONDITION IS OKAY OR OUT OF ORDER</a:t>
            </a:r>
          </a:p>
          <a:p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2899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83D8-8CE5-4087-BB7E-72DE6E5E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273826" cy="682623"/>
          </a:xfrm>
        </p:spPr>
        <p:txBody>
          <a:bodyPr/>
          <a:lstStyle/>
          <a:p>
            <a:r>
              <a:rPr lang="en-US" dirty="0"/>
              <a:t>Add Rooms/plan: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9C8E2B-5E6B-45AB-8051-72994DD9F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45" y="1997420"/>
            <a:ext cx="9162109" cy="3849687"/>
          </a:xfrm>
        </p:spPr>
      </p:pic>
    </p:spTree>
    <p:extLst>
      <p:ext uri="{BB962C8B-B14F-4D97-AF65-F5344CB8AC3E}">
        <p14:creationId xmlns:p14="http://schemas.microsoft.com/office/powerpoint/2010/main" val="409595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A673-A9CD-4788-8F1C-E351D69E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5" y="841376"/>
            <a:ext cx="4817165" cy="629615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 Employee: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4A21-1866-45D4-A583-8454D9BA7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" y="1722783"/>
            <a:ext cx="11178209" cy="4651512"/>
          </a:xfrm>
        </p:spPr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VENDOR CAN ADD NEW EMPLOYEE WITH HIS DETAILS</a:t>
            </a:r>
          </a:p>
          <a:p>
            <a:pPr>
              <a:lnSpc>
                <a:spcPct val="300000"/>
              </a:lnSpc>
            </a:pPr>
            <a:r>
              <a:rPr lang="en-US" dirty="0"/>
              <a:t>A VENDOR CAN EDIT HIS/HER INFO OR DELETE (FIRE) HIM/HER</a:t>
            </a:r>
          </a:p>
          <a:p>
            <a:pPr>
              <a:lnSpc>
                <a:spcPct val="300000"/>
              </a:lnSpc>
            </a:pPr>
            <a:r>
              <a:rPr lang="en-US" dirty="0"/>
              <a:t>EMPLOYEE CAN BE SEARCHED THROUGH EMPLOYEE ID VIA QUICK TEXTBOX SEARCH</a:t>
            </a:r>
          </a:p>
          <a:p>
            <a:pPr>
              <a:lnSpc>
                <a:spcPct val="300000"/>
              </a:lnSpc>
            </a:pPr>
            <a:r>
              <a:rPr lang="en-US" dirty="0"/>
              <a:t>THESE EMPLOYEES WILL BE SHOWED AT THE TIME OF RESERVATION </a:t>
            </a:r>
          </a:p>
          <a:p>
            <a:pPr>
              <a:lnSpc>
                <a:spcPct val="300000"/>
              </a:lnSpc>
            </a:pPr>
            <a:r>
              <a:rPr lang="en-US" dirty="0"/>
              <a:t>THE EMPLOYEE WHO ARE ON DUTY SHOWN ON THE GRIDVIEW</a:t>
            </a:r>
          </a:p>
          <a:p>
            <a:pPr>
              <a:lnSpc>
                <a:spcPct val="300000"/>
              </a:lnSpc>
            </a:pPr>
            <a:r>
              <a:rPr lang="en-US" dirty="0"/>
              <a:t>ONE EMPLOYEE WILL MANAGE ONE ROOM ONLY AT A TIME</a:t>
            </a:r>
          </a:p>
        </p:txBody>
      </p:sp>
    </p:spTree>
    <p:extLst>
      <p:ext uri="{BB962C8B-B14F-4D97-AF65-F5344CB8AC3E}">
        <p14:creationId xmlns:p14="http://schemas.microsoft.com/office/powerpoint/2010/main" val="146043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FCCA-239F-4ABD-BC9E-D1FD1FF8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16" y="970792"/>
            <a:ext cx="4909930" cy="642867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 Employee:</a:t>
            </a:r>
            <a:br>
              <a:rPr lang="en-US" dirty="0"/>
            </a:b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209E4-5152-47AE-8813-92ED7B0EB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34" y="1613659"/>
            <a:ext cx="10954931" cy="4611687"/>
          </a:xfrm>
        </p:spPr>
      </p:pic>
    </p:spTree>
    <p:extLst>
      <p:ext uri="{BB962C8B-B14F-4D97-AF65-F5344CB8AC3E}">
        <p14:creationId xmlns:p14="http://schemas.microsoft.com/office/powerpoint/2010/main" val="15638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23DF-EEE5-4E4F-84AA-DCD8E881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603701"/>
            <a:ext cx="2789583" cy="603110"/>
          </a:xfrm>
        </p:spPr>
        <p:txBody>
          <a:bodyPr>
            <a:normAutofit fontScale="90000"/>
          </a:bodyPr>
          <a:lstStyle/>
          <a:p>
            <a:r>
              <a:rPr lang="en-US" dirty="0"/>
              <a:t>Billing Info: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95C4-933E-4E11-9592-8A5D1248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2" y="1504188"/>
            <a:ext cx="11217965" cy="488336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WILL SHOW TODAY RESERVATION’S BILLING INFO</a:t>
            </a:r>
          </a:p>
          <a:p>
            <a:pPr>
              <a:lnSpc>
                <a:spcPct val="300000"/>
              </a:lnSpc>
            </a:pPr>
            <a:r>
              <a:rPr lang="en-US" dirty="0"/>
              <a:t>VENDOR CAN ALSO ACCESS A CERTAIN BILLING INFO BETWEEN A CERTAIN DATE</a:t>
            </a:r>
          </a:p>
          <a:p>
            <a:pPr>
              <a:lnSpc>
                <a:spcPct val="300000"/>
              </a:lnSpc>
            </a:pPr>
            <a:r>
              <a:rPr lang="en-US" dirty="0"/>
              <a:t>VENDOR CAN ACCESS OLD RECORDS WHICH ARE ONE DAY OLDER</a:t>
            </a:r>
          </a:p>
          <a:p>
            <a:pPr>
              <a:lnSpc>
                <a:spcPct val="300000"/>
              </a:lnSpc>
            </a:pPr>
            <a:r>
              <a:rPr lang="en-US" dirty="0"/>
              <a:t>ONLY TODAYS RECORD WILL BE ON THE GRID VIEW’S FRONT</a:t>
            </a:r>
          </a:p>
          <a:p>
            <a:pPr>
              <a:lnSpc>
                <a:spcPct val="300000"/>
              </a:lnSpc>
            </a:pPr>
            <a:r>
              <a:rPr lang="en-US" dirty="0"/>
              <a:t>TODAY CASH EARNED BY THE HOTEL WILL BE THE RESEULT OF SUM OF TODAY EARNED IN TODAYS DATE</a:t>
            </a:r>
          </a:p>
          <a:p>
            <a:pPr>
              <a:lnSpc>
                <a:spcPct val="300000"/>
              </a:lnSpc>
            </a:pPr>
            <a:r>
              <a:rPr lang="en-US" dirty="0"/>
              <a:t>CUSTOMER’S BILLING INFO CAN BE SEARCH THROUGH QUICK SEARCH BAR BY BILLING ID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270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1DE-F484-4FC9-9603-734E13C4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Info: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E406B-1B23-4FFB-AAA7-A73E5D78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36" y="2103438"/>
            <a:ext cx="9086128" cy="3849687"/>
          </a:xfrm>
        </p:spPr>
      </p:pic>
    </p:spTree>
    <p:extLst>
      <p:ext uri="{BB962C8B-B14F-4D97-AF65-F5344CB8AC3E}">
        <p14:creationId xmlns:p14="http://schemas.microsoft.com/office/powerpoint/2010/main" val="32327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EF2B-5195-4064-A78B-5569C5B9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61" y="530814"/>
            <a:ext cx="1769165" cy="748884"/>
          </a:xfrm>
        </p:spPr>
        <p:txBody>
          <a:bodyPr/>
          <a:lstStyle/>
          <a:p>
            <a:r>
              <a:rPr lang="en-US" dirty="0"/>
              <a:t>About: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4474-506C-4D63-AFC3-F1262B30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0" y="1504188"/>
            <a:ext cx="11178209" cy="482299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WHEN A NEW VENDOR GETS HIS HOTEL REGISTERED,HE CAN ADD A PIECE OF INFO ONCE</a:t>
            </a:r>
          </a:p>
          <a:p>
            <a:pPr marL="0" indent="0">
              <a:lnSpc>
                <a:spcPct val="300000"/>
              </a:lnSpc>
              <a:buNone/>
            </a:pP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THE BUTTON OF INSERT DISSAPPEAR ONCE THE INFO ABOUT HOTEL IS INSERTED</a:t>
            </a:r>
          </a:p>
          <a:p>
            <a:pPr marL="0" indent="0">
              <a:lnSpc>
                <a:spcPct val="300000"/>
              </a:lnSpc>
              <a:buNone/>
            </a:pP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THE VENDOR WILL BE DIRECTED TO THE DASHBOARD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961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C990-F7DB-4DF3-8287-99C55B57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9D9A7-4DF4-44C4-B0D6-BCE2588FE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357" y="2103438"/>
            <a:ext cx="6219286" cy="3849687"/>
          </a:xfrm>
        </p:spPr>
      </p:pic>
    </p:spTree>
    <p:extLst>
      <p:ext uri="{BB962C8B-B14F-4D97-AF65-F5344CB8AC3E}">
        <p14:creationId xmlns:p14="http://schemas.microsoft.com/office/powerpoint/2010/main" val="249549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558F-676E-42E1-8056-7D64B2BD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001617" cy="801893"/>
          </a:xfrm>
        </p:spPr>
        <p:txBody>
          <a:bodyPr/>
          <a:lstStyle/>
          <a:p>
            <a:r>
              <a:rPr lang="en-US" dirty="0"/>
              <a:t>Reservation: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A594-6279-454A-8512-7459B798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8" y="1612788"/>
            <a:ext cx="11257721" cy="48012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THERE ARE 5 STEPS WHEN A CUSTOMER WILL WALK IN AND GET HIMSELF REGISTERED IN A HOTEL: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FILLING BASIC CUSTOMER DETAIL WHICH WILL BE INSERTED INTO CUSTOMER TABLE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ASSIGNING THE EMPLOYEE WILL JUST ASSIGN THE EMPLOYEE AND REMOVE HIM FROM THE GRID VIEW OF THE AVAILABLE EMPLOYEE 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IN THE THIRD STEP, THE CUSTOMER AND EMPLOYEE ID COLUMNS WHICH ARE NULL IN ROOM TABLE GETS FILLED UP RESERVING THE ROOM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THE FOURTH STEP DO A COMPLETE RESERVATION SUPPLYING ALL THE FOREIGN KEYS TO THE TABLE CUSTOMER ID, EMPLOYEE ID, ROOM NUMBER</a:t>
            </a:r>
          </a:p>
          <a:p>
            <a:pPr marL="342900" indent="-3429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THE FIFTH AND THE FINAL STEP WILL ENTER THE BILLING INFO AND FINALLY RESERVE A CUSTOMER HAVING ALL THE FOREIGN KEYS SUPPLIED FROM THE PREVIOUS FORMS AND DATA WILL BE SAVED IN THE BILLING TABLE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281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AEB0-4E1E-4350-A86C-338BEF6F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Reservation: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65AAD-74EE-42F7-8DFB-3FBA536A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004" y="2103438"/>
            <a:ext cx="9263991" cy="3849687"/>
          </a:xfrm>
        </p:spPr>
      </p:pic>
    </p:spTree>
    <p:extLst>
      <p:ext uri="{BB962C8B-B14F-4D97-AF65-F5344CB8AC3E}">
        <p14:creationId xmlns:p14="http://schemas.microsoft.com/office/powerpoint/2010/main" val="211683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270" y="549829"/>
            <a:ext cx="3372678" cy="6826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LOGIN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B9E53-89DD-4FDD-B022-6BED19A7A39A}"/>
              </a:ext>
            </a:extLst>
          </p:cNvPr>
          <p:cNvSpPr txBox="1"/>
          <p:nvPr/>
        </p:nvSpPr>
        <p:spPr>
          <a:xfrm>
            <a:off x="1033670" y="1481210"/>
            <a:ext cx="10561983" cy="482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LOGIN WITH USERNAME AND PASSWORD IF YOU’RE ALREADY REGISTERED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 UP FOR A NEW VENDOR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FORGOT PASSWORD? CHANGE IT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Username and password validation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HOTEL NAME CANNOT BE USED AGAIN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USERNAME SHOULD BE UNIQUE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PASSWORDS CAN BE SAME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17601-0526-4A90-AEE8-6F343BBE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626" y="2842455"/>
            <a:ext cx="3306417" cy="1371600"/>
          </a:xfrm>
        </p:spPr>
        <p:txBody>
          <a:bodyPr/>
          <a:lstStyle/>
          <a:p>
            <a:r>
              <a:rPr lang="en-US" dirty="0"/>
              <a:t>THANK YOU!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0390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2BA3E-6AE1-43A0-B1A9-5E2EB246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764381"/>
            <a:ext cx="9248775" cy="4914900"/>
          </a:xfrm>
        </p:spPr>
      </p:pic>
    </p:spTree>
    <p:extLst>
      <p:ext uri="{BB962C8B-B14F-4D97-AF65-F5344CB8AC3E}">
        <p14:creationId xmlns:p14="http://schemas.microsoft.com/office/powerpoint/2010/main" val="325055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3D64-FD20-41EE-8B12-F64A1CA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2E4AD-84A1-4D0C-A0A8-507035AD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098" y="2103438"/>
            <a:ext cx="6317804" cy="3849687"/>
          </a:xfrm>
        </p:spPr>
      </p:pic>
    </p:spTree>
    <p:extLst>
      <p:ext uri="{BB962C8B-B14F-4D97-AF65-F5344CB8AC3E}">
        <p14:creationId xmlns:p14="http://schemas.microsoft.com/office/powerpoint/2010/main" val="289807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2173-9CCA-4712-ADB8-0B7F4824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Password: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8F55B-40E8-4DED-999D-DAB516F4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366" y="2103438"/>
            <a:ext cx="7505866" cy="3973239"/>
          </a:xfrm>
        </p:spPr>
      </p:pic>
    </p:spTree>
    <p:extLst>
      <p:ext uri="{BB962C8B-B14F-4D97-AF65-F5344CB8AC3E}">
        <p14:creationId xmlns:p14="http://schemas.microsoft.com/office/powerpoint/2010/main" val="51771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B086-353B-4818-841A-5078C392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491948" cy="841649"/>
          </a:xfrm>
        </p:spPr>
        <p:txBody>
          <a:bodyPr>
            <a:normAutofit fontScale="90000"/>
          </a:bodyPr>
          <a:lstStyle/>
          <a:p>
            <a:r>
              <a:rPr lang="en-US" dirty="0"/>
              <a:t>Loading Form:</a:t>
            </a:r>
            <a:br>
              <a:rPr lang="en-US" dirty="0"/>
            </a:b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36605-FB72-4CB8-8FD4-F7C27AA9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61" y="1670050"/>
            <a:ext cx="8959941" cy="4678363"/>
          </a:xfrm>
        </p:spPr>
      </p:pic>
    </p:spTree>
    <p:extLst>
      <p:ext uri="{BB962C8B-B14F-4D97-AF65-F5344CB8AC3E}">
        <p14:creationId xmlns:p14="http://schemas.microsoft.com/office/powerpoint/2010/main" val="334013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1AD4-E718-4EB5-B72C-7D53649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Form: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2885-3598-4446-B7E4-EDA6FA47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TIMERS ARE USED FOR EACH AND EVERY DROPLET OF RAIN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WHEN THE RAIN FILLS UP AND THE PERCENTAGE REACHER 100%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THE DASHBOARD OPENS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THE LOADING WILL NOT TAKE PLACE ONCE IF USERNAME OR PASSWORD ARE WRONG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83152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1AE2-5DE2-46C2-837D-EC385FC5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457200"/>
            <a:ext cx="2882348" cy="109344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35F0-AC06-4CFE-AB9F-9BDE40A3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537252"/>
            <a:ext cx="11211339" cy="48635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CIRCULAR PROGRESS BARS SHOWING COUNTED FIGURES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RECORDS CAN BE SEARCHER FROM THE SEARCHBAR BY RESERVATION NUMBER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CAN ALSO BE SEARCHED THROUGH CUSTOMER ID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BUTTONS AND PANEL THAT MOVES ALONG WITH THEM AND BECOMES EQUAL TO THEIR SIZE ON HOVER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GRID VIEW TO SHOW DATA FROM DATABASE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TIME PUT INTO LABEL WITH TICK FUNCTION WHICH EVERY SECOND IT UPDATES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USERNAME AND LOGGED IN USER NAME SHOWING UP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DELETE RESERVATION AND REFRESH RECORDS BUTTONS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MAKE A RESERVATION BUTTON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56325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52BA-8EB1-4C1A-9CB3-D96F75D3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689660"/>
            <a:ext cx="2988365" cy="536849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Dashboard: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7DA1D-30D0-494B-8977-C2EEE53AA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25" y="1503841"/>
            <a:ext cx="11171238" cy="4783768"/>
          </a:xfrm>
        </p:spPr>
      </p:pic>
    </p:spTree>
    <p:extLst>
      <p:ext uri="{BB962C8B-B14F-4D97-AF65-F5344CB8AC3E}">
        <p14:creationId xmlns:p14="http://schemas.microsoft.com/office/powerpoint/2010/main" val="293019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{E9C349CA-BA7A-4CF8-95A4-D49534130FD1}tf56219246_win32</Template>
  <TotalTime>72</TotalTime>
  <Words>591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Garamond</vt:lpstr>
      <vt:lpstr>Wingdings</vt:lpstr>
      <vt:lpstr>SavonVTI</vt:lpstr>
      <vt:lpstr>HOTEL MANAGEMENT SYSTEM</vt:lpstr>
      <vt:lpstr>LOGIN FORM</vt:lpstr>
      <vt:lpstr>PowerPoint Presentation</vt:lpstr>
      <vt:lpstr>Sign Up </vt:lpstr>
      <vt:lpstr>Change Password:</vt:lpstr>
      <vt:lpstr>Loading Form: </vt:lpstr>
      <vt:lpstr>Loading Form:</vt:lpstr>
      <vt:lpstr>Dashboard:</vt:lpstr>
      <vt:lpstr>Dashboard:</vt:lpstr>
      <vt:lpstr>Manage Room/Plans:</vt:lpstr>
      <vt:lpstr>Add Rooms/plan:</vt:lpstr>
      <vt:lpstr>Manage Employee: </vt:lpstr>
      <vt:lpstr>Manage Employee: </vt:lpstr>
      <vt:lpstr>Billing Info:</vt:lpstr>
      <vt:lpstr>Billing Info:</vt:lpstr>
      <vt:lpstr>About:</vt:lpstr>
      <vt:lpstr>About:</vt:lpstr>
      <vt:lpstr>Reservation:</vt:lpstr>
      <vt:lpstr>Reservation: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Ali</dc:creator>
  <cp:lastModifiedBy>Ali</cp:lastModifiedBy>
  <cp:revision>22</cp:revision>
  <dcterms:created xsi:type="dcterms:W3CDTF">2021-04-20T11:57:20Z</dcterms:created>
  <dcterms:modified xsi:type="dcterms:W3CDTF">2021-04-20T15:47:48Z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