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2" r:id="rId12"/>
    <p:sldId id="268" r:id="rId13"/>
    <p:sldId id="26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8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1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8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0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6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98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5F94-E831-4763-B463-8FC710C93CB7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Deobfuscation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TensorFlow</a:t>
            </a:r>
            <a:r>
              <a:rPr lang="de-DE" dirty="0" smtClean="0"/>
              <a:t> &amp; </a:t>
            </a:r>
            <a:r>
              <a:rPr lang="de-DE" dirty="0" err="1" smtClean="0"/>
              <a:t>Keras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7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der Layer</a:t>
            </a:r>
          </a:p>
          <a:p>
            <a:r>
              <a:rPr lang="de-DE" dirty="0" smtClean="0"/>
              <a:t>Loss-</a:t>
            </a:r>
            <a:r>
              <a:rPr lang="de-DE" dirty="0" err="1" smtClean="0"/>
              <a:t>Function</a:t>
            </a:r>
            <a:endParaRPr lang="de-DE" dirty="0" smtClean="0"/>
          </a:p>
          <a:p>
            <a:r>
              <a:rPr lang="de-DE" dirty="0" smtClean="0"/>
              <a:t>Optimierungsalgorithmus</a:t>
            </a:r>
          </a:p>
          <a:p>
            <a:r>
              <a:rPr lang="de-DE" dirty="0" smtClean="0"/>
              <a:t>Dimensionen der Bilder</a:t>
            </a:r>
          </a:p>
          <a:p>
            <a:r>
              <a:rPr lang="de-DE" dirty="0" smtClean="0"/>
              <a:t>Anzahl der Bilder</a:t>
            </a:r>
          </a:p>
          <a:p>
            <a:r>
              <a:rPr lang="de-DE" dirty="0" smtClean="0"/>
              <a:t>Anzahl der Epochen</a:t>
            </a:r>
          </a:p>
          <a:p>
            <a:r>
              <a:rPr lang="de-DE" dirty="0" err="1" smtClean="0"/>
              <a:t>Lernrate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2136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Siehe Code?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91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</a:t>
            </a:r>
          </a:p>
          <a:p>
            <a:pPr lvl="1"/>
            <a:r>
              <a:rPr lang="de-DE" dirty="0" smtClean="0"/>
              <a:t>Anzahl &amp; Qualität</a:t>
            </a:r>
          </a:p>
          <a:p>
            <a:r>
              <a:rPr lang="de-DE" dirty="0" smtClean="0"/>
              <a:t>Trainingsdauer</a:t>
            </a:r>
          </a:p>
          <a:p>
            <a:r>
              <a:rPr lang="de-DE" dirty="0" smtClean="0"/>
              <a:t>Debugging</a:t>
            </a:r>
          </a:p>
          <a:p>
            <a:r>
              <a:rPr lang="de-DE" dirty="0" smtClean="0"/>
              <a:t>Fehlersuche</a:t>
            </a:r>
          </a:p>
          <a:p>
            <a:r>
              <a:rPr lang="de-DE" dirty="0" smtClean="0"/>
              <a:t>Komplexität des internen Modells</a:t>
            </a:r>
          </a:p>
        </p:txBody>
      </p:sp>
    </p:spTree>
    <p:extLst>
      <p:ext uri="{BB962C8B-B14F-4D97-AF65-F5344CB8AC3E}">
        <p14:creationId xmlns:p14="http://schemas.microsoft.com/office/powerpoint/2010/main" val="71558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Siehe Bilder?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6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 / Einleitung</a:t>
            </a:r>
          </a:p>
          <a:p>
            <a:r>
              <a:rPr lang="de-DE" dirty="0" smtClean="0"/>
              <a:t>Theoretische Grundlagen</a:t>
            </a:r>
          </a:p>
          <a:p>
            <a:r>
              <a:rPr lang="de-DE" dirty="0" smtClean="0"/>
              <a:t>Frameworks</a:t>
            </a:r>
          </a:p>
          <a:p>
            <a:r>
              <a:rPr lang="de-DE" dirty="0" smtClean="0"/>
              <a:t>Trainingsdaten</a:t>
            </a:r>
          </a:p>
          <a:p>
            <a:r>
              <a:rPr lang="de-DE" dirty="0" smtClean="0"/>
              <a:t>Code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Soft-Computing</a:t>
            </a:r>
          </a:p>
          <a:p>
            <a:r>
              <a:rPr lang="de-DE" dirty="0" smtClean="0"/>
              <a:t>Tiefergehendes Verständnis</a:t>
            </a:r>
          </a:p>
          <a:p>
            <a:r>
              <a:rPr lang="de-DE" dirty="0" smtClean="0"/>
              <a:t>Bildverarbeitung</a:t>
            </a:r>
          </a:p>
          <a:p>
            <a:r>
              <a:rPr lang="de-DE" dirty="0" smtClean="0"/>
              <a:t>Spannender Anwendungsfall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6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 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 allgemein</a:t>
            </a:r>
          </a:p>
          <a:p>
            <a:r>
              <a:rPr lang="de-DE" dirty="0" smtClean="0"/>
              <a:t>Neuronale Netze</a:t>
            </a:r>
          </a:p>
          <a:p>
            <a:r>
              <a:rPr lang="de-DE" dirty="0" err="1" smtClean="0"/>
              <a:t>Convolutional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Convolutional</a:t>
            </a:r>
            <a:endParaRPr lang="de-DE" dirty="0" smtClean="0"/>
          </a:p>
          <a:p>
            <a:pPr lvl="1"/>
            <a:r>
              <a:rPr lang="de-DE" dirty="0" smtClean="0"/>
              <a:t>Pooling</a:t>
            </a:r>
          </a:p>
          <a:p>
            <a:pPr lvl="1"/>
            <a:r>
              <a:rPr lang="de-DE" dirty="0" err="1" smtClean="0"/>
              <a:t>UpSampling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001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38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Neuronale Netze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10" y="2750565"/>
            <a:ext cx="5303980" cy="2225233"/>
          </a:xfrm>
        </p:spPr>
      </p:pic>
    </p:spTree>
    <p:extLst>
      <p:ext uri="{BB962C8B-B14F-4D97-AF65-F5344CB8AC3E}">
        <p14:creationId xmlns:p14="http://schemas.microsoft.com/office/powerpoint/2010/main" val="13832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Networks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90" y="2697220"/>
            <a:ext cx="5761220" cy="2331922"/>
          </a:xfrm>
        </p:spPr>
      </p:pic>
    </p:spTree>
    <p:extLst>
      <p:ext uri="{BB962C8B-B14F-4D97-AF65-F5344CB8AC3E}">
        <p14:creationId xmlns:p14="http://schemas.microsoft.com/office/powerpoint/2010/main" val="278672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Scikit-Learn</a:t>
            </a:r>
            <a:endParaRPr lang="de-DE" dirty="0" smtClean="0"/>
          </a:p>
          <a:p>
            <a:r>
              <a:rPr lang="de-DE" dirty="0" err="1" smtClean="0"/>
              <a:t>TensorFlow</a:t>
            </a:r>
            <a:endParaRPr lang="de-DE" dirty="0" smtClean="0"/>
          </a:p>
          <a:p>
            <a:r>
              <a:rPr lang="de-DE" dirty="0" err="1" smtClean="0"/>
              <a:t>Keras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40719"/>
            <a:ext cx="4038600" cy="1644924"/>
          </a:xfrm>
        </p:spPr>
      </p:pic>
    </p:spTree>
    <p:extLst>
      <p:ext uri="{BB962C8B-B14F-4D97-AF65-F5344CB8AC3E}">
        <p14:creationId xmlns:p14="http://schemas.microsoft.com/office/powerpoint/2010/main" val="304411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2366 Gesichtsbilder</a:t>
            </a:r>
          </a:p>
          <a:p>
            <a:r>
              <a:rPr lang="de-DE" dirty="0" smtClean="0"/>
              <a:t>Letztlich 96x64 Pixel</a:t>
            </a:r>
          </a:p>
          <a:p>
            <a:pPr lvl="1"/>
            <a:r>
              <a:rPr lang="de-DE" dirty="0" smtClean="0"/>
              <a:t>Gray-</a:t>
            </a:r>
            <a:r>
              <a:rPr lang="de-DE" dirty="0" err="1" smtClean="0"/>
              <a:t>Scale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Vergleich 224x224 Pixel</a:t>
            </a:r>
          </a:p>
          <a:p>
            <a:pPr lvl="1"/>
            <a:r>
              <a:rPr lang="de-DE" dirty="0" smtClean="0"/>
              <a:t>Gray-</a:t>
            </a:r>
            <a:r>
              <a:rPr lang="de-DE" dirty="0" err="1" smtClean="0"/>
              <a:t>Scale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4074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Bildschirmpräsentation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Image Deobfuscation</vt:lpstr>
      <vt:lpstr>Inhalt</vt:lpstr>
      <vt:lpstr>Idee</vt:lpstr>
      <vt:lpstr>Theoretische Grundlagen</vt:lpstr>
      <vt:lpstr>Machine Learning</vt:lpstr>
      <vt:lpstr>Neuronale Netze</vt:lpstr>
      <vt:lpstr>Convolutional Networks</vt:lpstr>
      <vt:lpstr>Frameworks</vt:lpstr>
      <vt:lpstr>Trainingsdaten</vt:lpstr>
      <vt:lpstr>Parameter</vt:lpstr>
      <vt:lpstr>Code</vt:lpstr>
      <vt:lpstr>Probleme</vt:lpstr>
      <vt:lpstr>Ergebnisse</vt:lpstr>
    </vt:vector>
  </TitlesOfParts>
  <Company>agens GmbH &amp; Co. KGaA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Galeazzi, Antonio</dc:creator>
  <cp:lastModifiedBy>Galeazzi, Antonio</cp:lastModifiedBy>
  <cp:revision>6</cp:revision>
  <dcterms:created xsi:type="dcterms:W3CDTF">2018-03-21T10:48:52Z</dcterms:created>
  <dcterms:modified xsi:type="dcterms:W3CDTF">2018-03-21T12:52:22Z</dcterms:modified>
</cp:coreProperties>
</file>