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  <p:sldId id="269" r:id="rId10"/>
    <p:sldId id="272" r:id="rId11"/>
    <p:sldId id="270" r:id="rId12"/>
    <p:sldId id="271" r:id="rId13"/>
    <p:sldId id="267" r:id="rId14"/>
    <p:sldId id="262" r:id="rId15"/>
    <p:sldId id="268" r:id="rId16"/>
    <p:sldId id="263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D0F5F94-E831-4763-B463-8FC710C93CB7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B1064FB-FAB6-4541-A2E8-D2AC76E2E9D9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Image </a:t>
            </a:r>
            <a:r>
              <a:rPr lang="de-DE" dirty="0" err="1" smtClean="0"/>
              <a:t>Deobfuscation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TensorFlow</a:t>
            </a:r>
            <a:r>
              <a:rPr lang="de-DE" dirty="0" smtClean="0"/>
              <a:t> &amp; </a:t>
            </a:r>
            <a:r>
              <a:rPr lang="de-DE" dirty="0" err="1" smtClean="0"/>
              <a:t>Keras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72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Trainingsdaten - Datenbankenvergleich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/>
          </a:bodyPr>
          <a:lstStyle/>
          <a:p>
            <a:r>
              <a:rPr lang="de-DE" dirty="0" err="1"/>
              <a:t>c</a:t>
            </a:r>
            <a:r>
              <a:rPr lang="de-DE" dirty="0" err="1" smtClean="0"/>
              <a:t>olor</a:t>
            </a:r>
            <a:r>
              <a:rPr lang="de-DE" dirty="0" smtClean="0"/>
              <a:t> FERET </a:t>
            </a:r>
            <a:r>
              <a:rPr lang="de-DE" dirty="0" err="1" smtClean="0"/>
              <a:t>database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36576" indent="0">
              <a:buNone/>
            </a:pPr>
            <a:endParaRPr lang="de-DE" dirty="0" smtClean="0"/>
          </a:p>
          <a:p>
            <a:r>
              <a:rPr lang="de-DE" dirty="0" err="1" smtClean="0"/>
              <a:t>FaceScrub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33852"/>
            <a:ext cx="3600400" cy="212719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35" y="4005064"/>
            <a:ext cx="4957729" cy="18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Trainingsdaten - Aufbereitung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Runterskaliert 48x48, 64x96, 224x224</a:t>
            </a:r>
          </a:p>
          <a:p>
            <a:r>
              <a:rPr lang="de-DE" dirty="0" err="1" smtClean="0"/>
              <a:t>Convert</a:t>
            </a:r>
            <a:r>
              <a:rPr lang="de-DE" dirty="0" smtClean="0"/>
              <a:t> mit </a:t>
            </a:r>
            <a:r>
              <a:rPr lang="de-DE" dirty="0" err="1" smtClean="0"/>
              <a:t>ImageMagick</a:t>
            </a:r>
            <a:endParaRPr lang="de-DE" dirty="0" smtClean="0"/>
          </a:p>
          <a:p>
            <a:r>
              <a:rPr lang="de-DE" dirty="0" smtClean="0"/>
              <a:t>Weichzeichnen</a:t>
            </a:r>
          </a:p>
          <a:p>
            <a:pPr lvl="1"/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input_file.ppm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colorspace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Gray -separate 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12.5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\</a:t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gaussian-blur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0x3 \</a:t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output_file.ppm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dirty="0" err="1"/>
              <a:t>Verpixelung</a:t>
            </a:r>
            <a:endParaRPr lang="de-DE" dirty="0"/>
          </a:p>
          <a:p>
            <a:pPr lvl="1"/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input_file.ppm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\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-set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colorspac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Gray -separate 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12.5% \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-scale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10%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-scale 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output_file.ppm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7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Trainingsdaten - Aufbereitung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14190"/>
            <a:ext cx="975360" cy="1463040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60" y="1845656"/>
            <a:ext cx="975360" cy="14630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06" y="1845656"/>
            <a:ext cx="975360" cy="1463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60" y="3873294"/>
            <a:ext cx="975360" cy="146304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61048"/>
            <a:ext cx="975360" cy="14630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1048"/>
            <a:ext cx="975360" cy="146304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467544" y="119675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</a:t>
            </a:r>
            <a:r>
              <a:rPr lang="de-DE" dirty="0" err="1" smtClean="0"/>
              <a:t>olor</a:t>
            </a:r>
            <a:r>
              <a:rPr lang="de-DE" dirty="0" smtClean="0"/>
              <a:t> FERET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smtClean="0"/>
              <a:t>Weichzeichnen: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67544" y="3389270"/>
            <a:ext cx="2592288" cy="32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Verpixelung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Mosaic</a:t>
            </a:r>
            <a:r>
              <a:rPr lang="de-DE" dirty="0" smtClean="0"/>
              <a:t>):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0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Aufbau der Layer</a:t>
            </a:r>
          </a:p>
          <a:p>
            <a:r>
              <a:rPr lang="de-DE" smtClean="0"/>
              <a:t>Fehler-Funktion</a:t>
            </a:r>
            <a:endParaRPr lang="de-DE" dirty="0" smtClean="0"/>
          </a:p>
          <a:p>
            <a:r>
              <a:rPr lang="de-DE" dirty="0" smtClean="0"/>
              <a:t>Optimierungsalgorithmus</a:t>
            </a:r>
          </a:p>
          <a:p>
            <a:r>
              <a:rPr lang="de-DE" dirty="0" smtClean="0"/>
              <a:t>Dimensionen der Bilder</a:t>
            </a:r>
          </a:p>
          <a:p>
            <a:r>
              <a:rPr lang="de-DE" dirty="0" smtClean="0"/>
              <a:t>Anzahl der Bilder</a:t>
            </a:r>
          </a:p>
          <a:p>
            <a:r>
              <a:rPr lang="de-DE" dirty="0" smtClean="0"/>
              <a:t>Anzahl der Epochen</a:t>
            </a:r>
          </a:p>
          <a:p>
            <a:r>
              <a:rPr lang="de-DE" dirty="0" err="1" smtClean="0"/>
              <a:t>Lernrate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213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9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Trainingsdaten</a:t>
            </a:r>
          </a:p>
          <a:p>
            <a:pPr lvl="1"/>
            <a:r>
              <a:rPr lang="de-DE" dirty="0" smtClean="0"/>
              <a:t>Anzahl &amp; Qualität</a:t>
            </a:r>
          </a:p>
          <a:p>
            <a:r>
              <a:rPr lang="de-DE" dirty="0" smtClean="0"/>
              <a:t>Trainingsdauer</a:t>
            </a:r>
          </a:p>
          <a:p>
            <a:r>
              <a:rPr lang="de-DE" dirty="0" smtClean="0"/>
              <a:t>Debugging</a:t>
            </a:r>
          </a:p>
          <a:p>
            <a:r>
              <a:rPr lang="de-DE" dirty="0" smtClean="0"/>
              <a:t>Fehlersuche</a:t>
            </a:r>
          </a:p>
          <a:p>
            <a:r>
              <a:rPr lang="de-DE" dirty="0" smtClean="0"/>
              <a:t>Komplexität des internen Modells</a:t>
            </a:r>
          </a:p>
        </p:txBody>
      </p:sp>
    </p:spTree>
    <p:extLst>
      <p:ext uri="{BB962C8B-B14F-4D97-AF65-F5344CB8AC3E}">
        <p14:creationId xmlns:p14="http://schemas.microsoft.com/office/powerpoint/2010/main" val="7155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&amp; 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60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Idee</a:t>
            </a:r>
          </a:p>
          <a:p>
            <a:r>
              <a:rPr lang="de-DE" dirty="0" smtClean="0"/>
              <a:t>Theoretische </a:t>
            </a:r>
            <a:r>
              <a:rPr lang="de-DE" dirty="0" smtClean="0"/>
              <a:t>Grundlagen</a:t>
            </a:r>
          </a:p>
          <a:p>
            <a:r>
              <a:rPr lang="de-DE" dirty="0" smtClean="0"/>
              <a:t>Frameworks</a:t>
            </a:r>
          </a:p>
          <a:p>
            <a:r>
              <a:rPr lang="de-DE" dirty="0" smtClean="0"/>
              <a:t>Trainingsdaten</a:t>
            </a:r>
          </a:p>
          <a:p>
            <a:r>
              <a:rPr lang="de-DE" dirty="0" smtClean="0"/>
              <a:t>Code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8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Soft-Computing</a:t>
            </a:r>
            <a:endParaRPr lang="de-DE" dirty="0" smtClean="0"/>
          </a:p>
          <a:p>
            <a:r>
              <a:rPr lang="de-DE" dirty="0" smtClean="0"/>
              <a:t>Tiefergehendes Verständnis</a:t>
            </a:r>
          </a:p>
          <a:p>
            <a:r>
              <a:rPr lang="de-DE" dirty="0" smtClean="0"/>
              <a:t>Bildverarbeitung</a:t>
            </a:r>
          </a:p>
          <a:p>
            <a:r>
              <a:rPr lang="de-DE" dirty="0" smtClean="0"/>
              <a:t>Spannender </a:t>
            </a:r>
            <a:r>
              <a:rPr lang="de-DE" dirty="0" smtClean="0"/>
              <a:t>Anwendungsfall</a:t>
            </a:r>
          </a:p>
          <a:p>
            <a:r>
              <a:rPr lang="de-DE" dirty="0" smtClean="0"/>
              <a:t>Kennenlernen verschiedener Frameworks</a:t>
            </a:r>
            <a:endParaRPr lang="de-DE" dirty="0" smtClean="0"/>
          </a:p>
          <a:p>
            <a:pPr marL="36576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Stochastischer Prozess</a:t>
            </a:r>
          </a:p>
          <a:p>
            <a:r>
              <a:rPr lang="de-DE" dirty="0" smtClean="0"/>
              <a:t>Definieren eines Modells</a:t>
            </a:r>
          </a:p>
          <a:p>
            <a:r>
              <a:rPr lang="de-DE" dirty="0" smtClean="0"/>
              <a:t>„Trainieren“ des Modells</a:t>
            </a:r>
          </a:p>
          <a:p>
            <a:pPr lvl="1"/>
            <a:r>
              <a:rPr lang="de-DE" dirty="0" smtClean="0"/>
              <a:t>Vergleich von Soll und Ist</a:t>
            </a:r>
          </a:p>
          <a:p>
            <a:pPr lvl="1"/>
            <a:r>
              <a:rPr lang="de-DE" dirty="0" smtClean="0"/>
              <a:t>Ableiten von Änderungen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38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Neuronale Netze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80928"/>
            <a:ext cx="3657600" cy="1534510"/>
          </a:xfrm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Neuronen</a:t>
            </a:r>
          </a:p>
          <a:p>
            <a:r>
              <a:rPr lang="de-DE" dirty="0" smtClean="0"/>
              <a:t>Schichten</a:t>
            </a:r>
          </a:p>
          <a:p>
            <a:r>
              <a:rPr lang="de-DE" dirty="0" smtClean="0"/>
              <a:t>Aktivierungsfunktion</a:t>
            </a:r>
          </a:p>
          <a:p>
            <a:r>
              <a:rPr lang="de-DE" dirty="0" smtClean="0"/>
              <a:t>Gewichte &amp; Bias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2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Networks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80928"/>
            <a:ext cx="3657600" cy="1480456"/>
          </a:xfrm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pPr marL="36576" indent="0">
              <a:buNone/>
            </a:pPr>
            <a:endParaRPr lang="de-DE" dirty="0" smtClean="0"/>
          </a:p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perceptive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endParaRPr lang="de-DE" dirty="0" smtClean="0"/>
          </a:p>
          <a:p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weights</a:t>
            </a:r>
            <a:endParaRPr lang="de-DE" dirty="0" smtClean="0"/>
          </a:p>
          <a:p>
            <a:r>
              <a:rPr lang="de-DE" dirty="0" smtClean="0"/>
              <a:t>Pooling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7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74" y="3429000"/>
            <a:ext cx="5084853" cy="2071063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546848" cy="2692895"/>
          </a:xfrm>
        </p:spPr>
        <p:txBody>
          <a:bodyPr/>
          <a:lstStyle/>
          <a:p>
            <a:r>
              <a:rPr lang="de-DE" dirty="0" err="1" smtClean="0"/>
              <a:t>Scikit-Learn</a:t>
            </a:r>
            <a:endParaRPr lang="de-DE" dirty="0" smtClean="0"/>
          </a:p>
          <a:p>
            <a:r>
              <a:rPr lang="de-DE" dirty="0" err="1" smtClean="0"/>
              <a:t>TensorFlow</a:t>
            </a:r>
            <a:endParaRPr lang="de-DE" dirty="0" smtClean="0"/>
          </a:p>
          <a:p>
            <a:r>
              <a:rPr lang="de-DE" dirty="0" err="1" smtClean="0"/>
              <a:t>Keras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1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Trainingsdaten-Datenbanken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/>
          </a:bodyPr>
          <a:lstStyle/>
          <a:p>
            <a:r>
              <a:rPr lang="de-DE" dirty="0" err="1"/>
              <a:t>c</a:t>
            </a:r>
            <a:r>
              <a:rPr lang="de-DE" dirty="0" err="1" smtClean="0"/>
              <a:t>olor</a:t>
            </a:r>
            <a:r>
              <a:rPr lang="de-DE" dirty="0" smtClean="0"/>
              <a:t> FERET </a:t>
            </a:r>
            <a:r>
              <a:rPr lang="de-DE" dirty="0" err="1" smtClean="0"/>
              <a:t>database</a:t>
            </a:r>
            <a:endParaRPr lang="de-DE" dirty="0"/>
          </a:p>
          <a:p>
            <a:pPr lvl="1"/>
            <a:r>
              <a:rPr lang="de-DE" dirty="0" smtClean="0"/>
              <a:t>Umfasst </a:t>
            </a:r>
            <a:r>
              <a:rPr lang="de-DE" dirty="0" smtClean="0"/>
              <a:t>14.126 Gesichtsbilder von 1.199 Personen</a:t>
            </a:r>
          </a:p>
          <a:p>
            <a:pPr lvl="1"/>
            <a:r>
              <a:rPr lang="de-DE" dirty="0" smtClean="0"/>
              <a:t>Kontrollierte Umgebung</a:t>
            </a:r>
          </a:p>
          <a:p>
            <a:pPr lvl="1"/>
            <a:r>
              <a:rPr lang="de-DE" dirty="0" smtClean="0"/>
              <a:t>Daten: Pose, Ethnie, Geschlecht, Augenposition</a:t>
            </a:r>
          </a:p>
          <a:p>
            <a:pPr lvl="1"/>
            <a:r>
              <a:rPr lang="de-DE" dirty="0" smtClean="0"/>
              <a:t>ca. 2300 Gesichtsbilder in kontrolliertem Setup frontale Sicht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84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Trainingsdaten - Datenbanken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/>
          </a:bodyPr>
          <a:lstStyle/>
          <a:p>
            <a:r>
              <a:rPr lang="de-DE" dirty="0" err="1" smtClean="0"/>
              <a:t>FaceScrub</a:t>
            </a:r>
            <a:endParaRPr lang="de-DE" dirty="0"/>
          </a:p>
          <a:p>
            <a:pPr lvl="1"/>
            <a:r>
              <a:rPr lang="de-DE" dirty="0" smtClean="0"/>
              <a:t>Umfasst </a:t>
            </a:r>
            <a:r>
              <a:rPr lang="de-DE" dirty="0" smtClean="0"/>
              <a:t>über 106.863 Gesichtsbilder von 530 bekannten Personen</a:t>
            </a:r>
          </a:p>
          <a:p>
            <a:pPr lvl="1"/>
            <a:r>
              <a:rPr lang="de-DE" dirty="0" smtClean="0"/>
              <a:t>Unkontrollierte Umgebung</a:t>
            </a:r>
          </a:p>
          <a:p>
            <a:pPr lvl="1"/>
            <a:r>
              <a:rPr lang="de-DE" dirty="0" smtClean="0"/>
              <a:t>Keine Daten: Pose, Ethnie, Geschlecht, Augenposition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0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188</Words>
  <Application>Microsoft Office PowerPoint</Application>
  <PresentationFormat>Bildschirmpräsentation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Haemera</vt:lpstr>
      <vt:lpstr>Image Deobfuscation</vt:lpstr>
      <vt:lpstr>Inhalt</vt:lpstr>
      <vt:lpstr>Idee</vt:lpstr>
      <vt:lpstr>Machine Learning</vt:lpstr>
      <vt:lpstr>Neuronale Netze</vt:lpstr>
      <vt:lpstr>Convolutional Networks</vt:lpstr>
      <vt:lpstr>Frameworks</vt:lpstr>
      <vt:lpstr>Trainingsdaten-Datenbanken</vt:lpstr>
      <vt:lpstr>Trainingsdaten - Datenbanken</vt:lpstr>
      <vt:lpstr>Trainingsdaten - Datenbankenvergleich</vt:lpstr>
      <vt:lpstr>Trainingsdaten - Aufbereitung</vt:lpstr>
      <vt:lpstr>Trainingsdaten - Aufbereitung</vt:lpstr>
      <vt:lpstr>Parameter</vt:lpstr>
      <vt:lpstr>Code</vt:lpstr>
      <vt:lpstr>Probleme</vt:lpstr>
      <vt:lpstr>Ergebnisse &amp; Diskussion</vt:lpstr>
    </vt:vector>
  </TitlesOfParts>
  <Company>agens GmbH &amp; Co. KGaA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Galeazzi, Antonio</dc:creator>
  <cp:lastModifiedBy>Galeazzi, Antonio</cp:lastModifiedBy>
  <cp:revision>14</cp:revision>
  <dcterms:created xsi:type="dcterms:W3CDTF">2018-03-21T10:48:52Z</dcterms:created>
  <dcterms:modified xsi:type="dcterms:W3CDTF">2018-03-22T11:44:22Z</dcterms:modified>
</cp:coreProperties>
</file>