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acifico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8f982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8f982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8f982e1f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8f982e1f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8f982e1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8f982e1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con título 1">
  <p:cSld name="TITLE_1">
    <p:bg>
      <p:bgPr>
        <a:solidFill>
          <a:srgbClr val="A4C2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257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63025" y="488400"/>
            <a:ext cx="5480975" cy="20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0" y="0"/>
            <a:ext cx="1419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A4C2F4"/>
                </a:solidFill>
                <a:latin typeface="Pacifico"/>
                <a:ea typeface="Pacifico"/>
                <a:cs typeface="Pacifico"/>
                <a:sym typeface="Pacifico"/>
              </a:rPr>
              <a:t>tempo</a:t>
            </a:r>
            <a:endParaRPr sz="2500">
              <a:solidFill>
                <a:srgbClr val="A4C2F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938650" y="141150"/>
            <a:ext cx="2350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4C2F4"/>
                </a:solidFill>
                <a:latin typeface="Pacifico"/>
                <a:ea typeface="Pacifico"/>
                <a:cs typeface="Pacifico"/>
                <a:sym typeface="Pacifico"/>
              </a:rPr>
              <a:t>pide cita, marca tu tempo</a:t>
            </a:r>
            <a:endParaRPr sz="1200">
              <a:solidFill>
                <a:srgbClr val="A4C2F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456100" y="141150"/>
            <a:ext cx="1205700" cy="255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D966"/>
                </a:solidFill>
                <a:latin typeface="Pacifico"/>
                <a:ea typeface="Pacifico"/>
                <a:cs typeface="Pacifico"/>
                <a:sym typeface="Pacifico"/>
              </a:rPr>
              <a:t>Registrate</a:t>
            </a:r>
            <a:endParaRPr>
              <a:solidFill>
                <a:srgbClr val="FFD9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730525" y="141150"/>
            <a:ext cx="1205700" cy="255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D966"/>
                </a:solidFill>
                <a:latin typeface="Pacifico"/>
                <a:ea typeface="Pacifico"/>
                <a:cs typeface="Pacifico"/>
                <a:sym typeface="Pacifico"/>
              </a:rPr>
              <a:t>Iniciar sesión</a:t>
            </a:r>
            <a:endParaRPr>
              <a:solidFill>
                <a:srgbClr val="FFD9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1300" y="686825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Categoría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21300" y="991850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Ubicación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21300" y="1296875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Datetime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21300" y="1655325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Nombre de Negocio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21300" y="2105350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Buscar</a:t>
            </a:r>
            <a:endParaRPr sz="1600"/>
          </a:p>
        </p:txBody>
      </p:sp>
      <p:sp>
        <p:nvSpPr>
          <p:cNvPr id="62" name="Google Shape;62;p13"/>
          <p:cNvSpPr txBox="1"/>
          <p:nvPr/>
        </p:nvSpPr>
        <p:spPr>
          <a:xfrm>
            <a:off x="160250" y="4304050"/>
            <a:ext cx="1327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Contacto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266600" y="43040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Discover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792325" y="43040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Tempo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730525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España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60250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Help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60250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Contact us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266600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What’s new?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266600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Best Rated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792325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About us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con título 5 1 1">
  <p:cSld name="TITLE_5_1_1">
    <p:bg>
      <p:bgPr>
        <a:solidFill>
          <a:srgbClr val="A4C2F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257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63025" y="488400"/>
            <a:ext cx="5480975" cy="20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0" y="0"/>
            <a:ext cx="1419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A4C2F4"/>
                </a:solidFill>
                <a:latin typeface="Pacifico"/>
                <a:ea typeface="Pacifico"/>
                <a:cs typeface="Pacifico"/>
                <a:sym typeface="Pacifico"/>
              </a:rPr>
              <a:t>tempo</a:t>
            </a:r>
            <a:endParaRPr sz="2500">
              <a:solidFill>
                <a:srgbClr val="A4C2F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938650" y="141150"/>
            <a:ext cx="2350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4C2F4"/>
                </a:solidFill>
                <a:latin typeface="Pacifico"/>
                <a:ea typeface="Pacifico"/>
                <a:cs typeface="Pacifico"/>
                <a:sym typeface="Pacifico"/>
              </a:rPr>
              <a:t>pide cita, marca tu tempo</a:t>
            </a:r>
            <a:endParaRPr sz="1200">
              <a:solidFill>
                <a:srgbClr val="A4C2F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456100" y="141150"/>
            <a:ext cx="1205700" cy="255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D966"/>
                </a:solidFill>
                <a:latin typeface="Pacifico"/>
                <a:ea typeface="Pacifico"/>
                <a:cs typeface="Pacifico"/>
                <a:sym typeface="Pacifico"/>
              </a:rPr>
              <a:t>Registrate</a:t>
            </a:r>
            <a:endParaRPr>
              <a:solidFill>
                <a:srgbClr val="FFD9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730525" y="141150"/>
            <a:ext cx="1205700" cy="255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D966"/>
                </a:solidFill>
                <a:latin typeface="Pacifico"/>
                <a:ea typeface="Pacifico"/>
                <a:cs typeface="Pacifico"/>
                <a:sym typeface="Pacifico"/>
              </a:rPr>
              <a:t>Iniciar sesión</a:t>
            </a:r>
            <a:endParaRPr>
              <a:solidFill>
                <a:srgbClr val="FFD9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21300" y="686825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Categoría escogida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21300" y="991850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Ubicación escogida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21300" y="1296875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Datetime escogida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21300" y="1655325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Nombre de Negocio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21300" y="2105350"/>
            <a:ext cx="2175000" cy="2061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Buscar</a:t>
            </a:r>
            <a:endParaRPr sz="1600"/>
          </a:p>
        </p:txBody>
      </p:sp>
      <p:sp>
        <p:nvSpPr>
          <p:cNvPr id="83" name="Google Shape;83;p14"/>
          <p:cNvSpPr txBox="1"/>
          <p:nvPr/>
        </p:nvSpPr>
        <p:spPr>
          <a:xfrm>
            <a:off x="160250" y="4304050"/>
            <a:ext cx="1327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Contacto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66600" y="43040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Discover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792325" y="43040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Tempo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7730525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España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60250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Help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60250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Contact us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266600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What’s new?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266600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Best Rated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792325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About us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36575" y="2918513"/>
            <a:ext cx="8030400" cy="130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97750" y="3003150"/>
            <a:ext cx="1559700" cy="108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50" y="2944038"/>
            <a:ext cx="1559700" cy="118246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145050" y="2944050"/>
            <a:ext cx="2427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  <a:highlight>
                  <a:srgbClr val="000000"/>
                </a:highlight>
                <a:latin typeface="Pacifico"/>
                <a:ea typeface="Pacifico"/>
                <a:cs typeface="Pacifico"/>
                <a:sym typeface="Pacifico"/>
              </a:rPr>
              <a:t>Nombre del Negocio</a:t>
            </a:r>
            <a:endParaRPr b="1">
              <a:solidFill>
                <a:srgbClr val="6D9EEB"/>
              </a:solidFill>
              <a:highlight>
                <a:srgbClr val="000000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465900" y="3003150"/>
            <a:ext cx="17184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  <a:highlight>
                  <a:srgbClr val="000000"/>
                </a:highlight>
                <a:latin typeface="Pacifico"/>
                <a:ea typeface="Pacifico"/>
                <a:cs typeface="Pacifico"/>
                <a:sym typeface="Pacifico"/>
              </a:rPr>
              <a:t>Valoración *****</a:t>
            </a:r>
            <a:endParaRPr b="1">
              <a:solidFill>
                <a:srgbClr val="6D9EEB"/>
              </a:solidFill>
              <a:highlight>
                <a:srgbClr val="000000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114200" y="3531663"/>
            <a:ext cx="1632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E599"/>
                </a:solidFill>
                <a:highlight>
                  <a:srgbClr val="000000"/>
                </a:highlight>
                <a:latin typeface="Pacifico"/>
                <a:ea typeface="Pacifico"/>
                <a:cs typeface="Pacifico"/>
                <a:sym typeface="Pacifico"/>
              </a:rPr>
              <a:t>Ubicación escogida </a:t>
            </a:r>
            <a:endParaRPr b="1" sz="1200">
              <a:solidFill>
                <a:srgbClr val="FFE599"/>
              </a:solidFill>
              <a:highlight>
                <a:srgbClr val="000000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114200" y="3752000"/>
            <a:ext cx="1126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D9EEB"/>
                </a:solidFill>
                <a:highlight>
                  <a:srgbClr val="000000"/>
                </a:highlight>
                <a:latin typeface="Pacifico"/>
                <a:ea typeface="Pacifico"/>
                <a:cs typeface="Pacifico"/>
                <a:sym typeface="Pacifico"/>
              </a:rPr>
              <a:t>Descripción</a:t>
            </a:r>
            <a:endParaRPr b="1" sz="1200">
              <a:solidFill>
                <a:srgbClr val="6D9EEB"/>
              </a:solidFill>
              <a:highlight>
                <a:srgbClr val="000000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601475" y="3531675"/>
            <a:ext cx="1632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D9EEB"/>
              </a:solidFill>
              <a:highlight>
                <a:srgbClr val="000000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114200" y="3283775"/>
            <a:ext cx="166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E599"/>
                </a:solidFill>
                <a:highlight>
                  <a:srgbClr val="000000"/>
                </a:highlight>
                <a:latin typeface="Pacifico"/>
                <a:ea typeface="Pacifico"/>
                <a:cs typeface="Pacifico"/>
                <a:sym typeface="Pacifico"/>
              </a:rPr>
              <a:t>Categoría escogida </a:t>
            </a:r>
            <a:endParaRPr b="1" sz="1200">
              <a:solidFill>
                <a:srgbClr val="FFE599"/>
              </a:solidFill>
              <a:highlight>
                <a:srgbClr val="000000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021625" y="3599675"/>
            <a:ext cx="1162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D9EEB"/>
                </a:solidFill>
                <a:highlight>
                  <a:srgbClr val="000000"/>
                </a:highlight>
                <a:latin typeface="Pacifico"/>
                <a:ea typeface="Pacifico"/>
                <a:cs typeface="Pacifico"/>
                <a:sym typeface="Pacifico"/>
              </a:rPr>
              <a:t>Opening times</a:t>
            </a:r>
            <a:endParaRPr b="1" sz="1200">
              <a:solidFill>
                <a:srgbClr val="6D9EEB"/>
              </a:solidFill>
              <a:highlight>
                <a:srgbClr val="000000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594400" y="3283763"/>
            <a:ext cx="166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E599"/>
                </a:solidFill>
                <a:highlight>
                  <a:srgbClr val="000000"/>
                </a:highlight>
                <a:latin typeface="Pacifico"/>
                <a:ea typeface="Pacifico"/>
                <a:cs typeface="Pacifico"/>
                <a:sym typeface="Pacifico"/>
              </a:rPr>
              <a:t>Datetime escogida</a:t>
            </a:r>
            <a:endParaRPr b="1" sz="1200">
              <a:solidFill>
                <a:srgbClr val="FFE599"/>
              </a:solidFill>
              <a:highlight>
                <a:srgbClr val="000000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con título 4">
  <p:cSld name="TITLE_4">
    <p:bg>
      <p:bgPr>
        <a:solidFill>
          <a:srgbClr val="A4C2F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0"/>
            <a:ext cx="9144000" cy="257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63025" y="488400"/>
            <a:ext cx="5480975" cy="20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0" y="0"/>
            <a:ext cx="1419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A4C2F4"/>
                </a:solidFill>
                <a:latin typeface="Pacifico"/>
                <a:ea typeface="Pacifico"/>
                <a:cs typeface="Pacifico"/>
                <a:sym typeface="Pacifico"/>
              </a:rPr>
              <a:t>tempo</a:t>
            </a:r>
            <a:endParaRPr sz="2500">
              <a:solidFill>
                <a:srgbClr val="A4C2F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938650" y="141150"/>
            <a:ext cx="2350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4C2F4"/>
                </a:solidFill>
                <a:latin typeface="Pacifico"/>
                <a:ea typeface="Pacifico"/>
                <a:cs typeface="Pacifico"/>
                <a:sym typeface="Pacifico"/>
              </a:rPr>
              <a:t>pide cita, marca tu tempo</a:t>
            </a:r>
            <a:endParaRPr sz="1200">
              <a:solidFill>
                <a:srgbClr val="A4C2F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456100" y="141150"/>
            <a:ext cx="1205700" cy="255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D966"/>
                </a:solidFill>
                <a:latin typeface="Pacifico"/>
                <a:ea typeface="Pacifico"/>
                <a:cs typeface="Pacifico"/>
                <a:sym typeface="Pacifico"/>
              </a:rPr>
              <a:t>Registrate</a:t>
            </a:r>
            <a:endParaRPr>
              <a:solidFill>
                <a:srgbClr val="FFD9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7730525" y="141150"/>
            <a:ext cx="1205700" cy="255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D966"/>
                </a:solidFill>
                <a:latin typeface="Pacifico"/>
                <a:ea typeface="Pacifico"/>
                <a:cs typeface="Pacifico"/>
                <a:sym typeface="Pacifico"/>
              </a:rPr>
              <a:t>Iniciar sesión</a:t>
            </a:r>
            <a:endParaRPr>
              <a:solidFill>
                <a:srgbClr val="FFD9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60250" y="4304050"/>
            <a:ext cx="1327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Contacto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266600" y="43040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Discover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792325" y="43040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cifico"/>
                <a:ea typeface="Pacifico"/>
                <a:cs typeface="Pacifico"/>
                <a:sym typeface="Pacifico"/>
              </a:rPr>
              <a:t>Tempo</a:t>
            </a:r>
            <a:endParaRPr sz="1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730525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España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60250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Help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60250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Contact us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266600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What’s new?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266600" y="47998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Best Rated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792325" y="4559950"/>
            <a:ext cx="132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E599"/>
                </a:solidFill>
                <a:latin typeface="Pacifico"/>
                <a:ea typeface="Pacifico"/>
                <a:cs typeface="Pacifico"/>
                <a:sym typeface="Pacifico"/>
              </a:rPr>
              <a:t>About us</a:t>
            </a:r>
            <a:endParaRPr sz="1200">
              <a:solidFill>
                <a:srgbClr val="FFE5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25" y="465600"/>
            <a:ext cx="1735875" cy="17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25" y="2235388"/>
            <a:ext cx="1735875" cy="794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690075" y="3115975"/>
            <a:ext cx="1686000" cy="2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acifico"/>
                <a:ea typeface="Pacifico"/>
                <a:cs typeface="Pacifico"/>
                <a:sym typeface="Pacifico"/>
              </a:rPr>
              <a:t>Reserva!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