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8" r:id="rId6"/>
    <p:sldId id="264" r:id="rId7"/>
    <p:sldId id="260" r:id="rId8"/>
    <p:sldId id="261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09A0-EF95-4439-A4CB-8D9D806F61FD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01D49-5D67-4677-B685-A9ADE6443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6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01D49-5D67-4677-B685-A9ADE64436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6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7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8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2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5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Guðrún Randalín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7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A612-B6A5-444D-9826-5E39491B3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Heiltöludeiling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FOR1TÖ3AU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Heiltöludeiling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Notast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virkjann</a:t>
            </a:r>
            <a:r>
              <a:rPr lang="en-US" dirty="0"/>
              <a:t> % </a:t>
            </a:r>
          </a:p>
          <a:p>
            <a:r>
              <a:rPr lang="en-US" dirty="0" err="1"/>
              <a:t>Þessi</a:t>
            </a:r>
            <a:r>
              <a:rPr lang="en-US" dirty="0"/>
              <a:t> </a:t>
            </a:r>
            <a:r>
              <a:rPr lang="en-US" dirty="0" err="1"/>
              <a:t>virki</a:t>
            </a:r>
            <a:r>
              <a:rPr lang="en-US" dirty="0"/>
              <a:t> </a:t>
            </a:r>
            <a:r>
              <a:rPr lang="en-US" dirty="0" err="1"/>
              <a:t>kallast</a:t>
            </a:r>
            <a:r>
              <a:rPr lang="en-US" dirty="0"/>
              <a:t> modulo </a:t>
            </a:r>
          </a:p>
          <a:p>
            <a:r>
              <a:rPr lang="en-US" dirty="0"/>
              <a:t>Modulo </a:t>
            </a:r>
            <a:r>
              <a:rPr lang="en-US" dirty="0" err="1"/>
              <a:t>virkinn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notaður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þess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fá</a:t>
            </a:r>
            <a:r>
              <a:rPr lang="en-US" dirty="0"/>
              <a:t> </a:t>
            </a:r>
            <a:r>
              <a:rPr lang="en-US" dirty="0" err="1"/>
              <a:t>afgang</a:t>
            </a:r>
            <a:r>
              <a:rPr lang="en-US" dirty="0"/>
              <a:t> í </a:t>
            </a:r>
            <a:r>
              <a:rPr lang="en-US" dirty="0" err="1"/>
              <a:t>deilingu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Heiltöludeiling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Þegar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deilum</a:t>
            </a:r>
            <a:r>
              <a:rPr lang="en-US" dirty="0"/>
              <a:t> í </a:t>
            </a:r>
            <a:r>
              <a:rPr lang="en-US" dirty="0" err="1"/>
              <a:t>tölu</a:t>
            </a:r>
            <a:r>
              <a:rPr lang="en-US" dirty="0"/>
              <a:t> </a:t>
            </a:r>
            <a:r>
              <a:rPr lang="en-US" dirty="0" err="1"/>
              <a:t>þá</a:t>
            </a:r>
            <a:r>
              <a:rPr lang="en-US" dirty="0"/>
              <a:t> </a:t>
            </a:r>
            <a:r>
              <a:rPr lang="en-US" dirty="0" err="1"/>
              <a:t>kemur</a:t>
            </a:r>
            <a:r>
              <a:rPr lang="en-US" dirty="0"/>
              <a:t> </a:t>
            </a:r>
            <a:r>
              <a:rPr lang="en-US" dirty="0" err="1"/>
              <a:t>stundum</a:t>
            </a:r>
            <a:r>
              <a:rPr lang="en-US" dirty="0"/>
              <a:t> </a:t>
            </a:r>
            <a:r>
              <a:rPr lang="en-US" dirty="0" err="1"/>
              <a:t>afgangur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viljum</a:t>
            </a:r>
            <a:r>
              <a:rPr lang="en-US" dirty="0"/>
              <a:t> </a:t>
            </a:r>
            <a:r>
              <a:rPr lang="en-US" dirty="0" err="1"/>
              <a:t>vinna</a:t>
            </a:r>
            <a:r>
              <a:rPr lang="en-US" dirty="0"/>
              <a:t> </a:t>
            </a:r>
            <a:r>
              <a:rPr lang="en-US" dirty="0" err="1"/>
              <a:t>áfram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. </a:t>
            </a:r>
          </a:p>
          <a:p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notast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tvöfalt</a:t>
            </a:r>
            <a:r>
              <a:rPr lang="en-US" dirty="0"/>
              <a:t> </a:t>
            </a:r>
            <a:r>
              <a:rPr lang="en-US" dirty="0" err="1"/>
              <a:t>deilingarmerki</a:t>
            </a:r>
            <a:r>
              <a:rPr lang="en-US" dirty="0"/>
              <a:t> (//) </a:t>
            </a:r>
            <a:r>
              <a:rPr lang="en-US" dirty="0" err="1"/>
              <a:t>þá</a:t>
            </a:r>
            <a:r>
              <a:rPr lang="en-US" dirty="0"/>
              <a:t> </a:t>
            </a:r>
            <a:r>
              <a:rPr lang="en-US" dirty="0" err="1"/>
              <a:t>fáum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bara </a:t>
            </a:r>
            <a:r>
              <a:rPr lang="en-US" dirty="0" err="1"/>
              <a:t>heilu</a:t>
            </a:r>
            <a:r>
              <a:rPr lang="en-US" dirty="0"/>
              <a:t> </a:t>
            </a:r>
            <a:r>
              <a:rPr lang="en-US" dirty="0" err="1"/>
              <a:t>töluna</a:t>
            </a:r>
            <a:r>
              <a:rPr lang="en-US" dirty="0"/>
              <a:t> en </a:t>
            </a:r>
            <a:r>
              <a:rPr lang="en-US" dirty="0" err="1"/>
              <a:t>ekki</a:t>
            </a:r>
            <a:r>
              <a:rPr lang="en-US" dirty="0"/>
              <a:t> </a:t>
            </a:r>
            <a:r>
              <a:rPr lang="en-US" dirty="0" err="1"/>
              <a:t>afganginn</a:t>
            </a:r>
            <a:r>
              <a:rPr lang="en-US" dirty="0"/>
              <a:t> í </a:t>
            </a:r>
            <a:r>
              <a:rPr lang="en-US" dirty="0" err="1"/>
              <a:t>deilingunni</a:t>
            </a:r>
            <a:r>
              <a:rPr lang="en-US" dirty="0"/>
              <a:t>. </a:t>
            </a:r>
          </a:p>
          <a:p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notum </a:t>
            </a:r>
            <a:r>
              <a:rPr lang="en-US" dirty="0" err="1"/>
              <a:t>einfalt</a:t>
            </a:r>
            <a:r>
              <a:rPr lang="en-US" dirty="0"/>
              <a:t> </a:t>
            </a:r>
            <a:r>
              <a:rPr lang="en-US" dirty="0" err="1"/>
              <a:t>deilingarmerki</a:t>
            </a:r>
            <a:r>
              <a:rPr lang="en-US" dirty="0"/>
              <a:t> (/) </a:t>
            </a:r>
            <a:r>
              <a:rPr lang="en-US" dirty="0" err="1"/>
              <a:t>þá</a:t>
            </a:r>
            <a:r>
              <a:rPr lang="en-US" dirty="0"/>
              <a:t> </a:t>
            </a:r>
            <a:r>
              <a:rPr lang="en-US" dirty="0" err="1"/>
              <a:t>fáum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kommutölu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5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Heiltöludeiling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þess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fá</a:t>
            </a:r>
            <a:r>
              <a:rPr lang="en-US" dirty="0"/>
              <a:t> </a:t>
            </a:r>
            <a:r>
              <a:rPr lang="en-US" dirty="0" err="1"/>
              <a:t>afganginn</a:t>
            </a:r>
            <a:r>
              <a:rPr lang="en-US" dirty="0"/>
              <a:t> í </a:t>
            </a:r>
            <a:r>
              <a:rPr lang="en-US" dirty="0" err="1"/>
              <a:t>heiltöludeilingu</a:t>
            </a:r>
            <a:r>
              <a:rPr lang="en-US" dirty="0"/>
              <a:t> en </a:t>
            </a:r>
            <a:r>
              <a:rPr lang="en-US" dirty="0" err="1"/>
              <a:t>ekki</a:t>
            </a:r>
            <a:r>
              <a:rPr lang="en-US" dirty="0"/>
              <a:t> </a:t>
            </a:r>
            <a:r>
              <a:rPr lang="en-US" dirty="0" err="1"/>
              <a:t>heilu</a:t>
            </a:r>
            <a:r>
              <a:rPr lang="en-US" dirty="0"/>
              <a:t> </a:t>
            </a:r>
            <a:r>
              <a:rPr lang="en-US" dirty="0" err="1"/>
              <a:t>töluna</a:t>
            </a:r>
            <a:r>
              <a:rPr lang="en-US" dirty="0"/>
              <a:t> </a:t>
            </a:r>
            <a:r>
              <a:rPr lang="en-US" dirty="0" err="1"/>
              <a:t>þá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notaður</a:t>
            </a:r>
            <a:r>
              <a:rPr lang="en-US" dirty="0"/>
              <a:t> modulo </a:t>
            </a:r>
            <a:r>
              <a:rPr lang="en-US" dirty="0" err="1"/>
              <a:t>virkinn</a:t>
            </a:r>
            <a:r>
              <a:rPr lang="en-US" dirty="0"/>
              <a:t> (%). </a:t>
            </a:r>
          </a:p>
          <a:p>
            <a:r>
              <a:rPr lang="en-US" dirty="0" err="1"/>
              <a:t>Þessi</a:t>
            </a:r>
            <a:r>
              <a:rPr lang="en-US" dirty="0"/>
              <a:t> </a:t>
            </a:r>
            <a:r>
              <a:rPr lang="en-US" dirty="0" err="1"/>
              <a:t>virki</a:t>
            </a:r>
            <a:r>
              <a:rPr lang="en-US" dirty="0"/>
              <a:t> (%) </a:t>
            </a:r>
            <a:r>
              <a:rPr lang="en-US" dirty="0" err="1"/>
              <a:t>skilar</a:t>
            </a:r>
            <a:r>
              <a:rPr lang="en-US" dirty="0"/>
              <a:t> </a:t>
            </a:r>
            <a:r>
              <a:rPr lang="en-US" dirty="0" err="1"/>
              <a:t>afgangnum</a:t>
            </a:r>
            <a:r>
              <a:rPr lang="en-US" dirty="0"/>
              <a:t> í </a:t>
            </a:r>
            <a:r>
              <a:rPr lang="en-US" dirty="0" err="1"/>
              <a:t>deilingu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hann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notaður</a:t>
            </a:r>
            <a:r>
              <a:rPr lang="en-US" dirty="0"/>
              <a:t> </a:t>
            </a:r>
            <a:r>
              <a:rPr lang="en-US" dirty="0" err="1"/>
              <a:t>þá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hægt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vinna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 </a:t>
            </a:r>
            <a:r>
              <a:rPr lang="en-US" dirty="0" err="1"/>
              <a:t>afganginn</a:t>
            </a:r>
            <a:r>
              <a:rPr lang="en-US" dirty="0"/>
              <a:t> </a:t>
            </a:r>
            <a:r>
              <a:rPr lang="en-US" dirty="0" err="1"/>
              <a:t>áfram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Notkun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Munurinn á að nota   </a:t>
            </a:r>
          </a:p>
          <a:p>
            <a:endParaRPr lang="is-IS" dirty="0"/>
          </a:p>
          <a:p>
            <a:pPr lvl="1"/>
            <a:r>
              <a:rPr lang="is-IS" dirty="0"/>
              <a:t>Deilingarmerki sem er: /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s-I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10/3 = 3.33</a:t>
            </a:r>
          </a:p>
          <a:p>
            <a:pPr lvl="1"/>
            <a:r>
              <a:rPr lang="is-IS" dirty="0"/>
              <a:t>Deilingarmerki tvöfalt sem er: //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s-I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10//3 = 3</a:t>
            </a:r>
          </a:p>
          <a:p>
            <a:pPr lvl="1"/>
            <a:r>
              <a:rPr lang="is-IS" dirty="0" err="1"/>
              <a:t>Modulo</a:t>
            </a:r>
            <a:r>
              <a:rPr lang="is-IS" dirty="0"/>
              <a:t> sem er:  %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s-I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10%3 = 1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2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Dæmi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000" dirty="0"/>
              <a:t>Hérna er enginn afgangur		Hérna er afgangur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18" y="2060847"/>
            <a:ext cx="1743713" cy="34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2088232" cy="359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37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Heiltöludeiling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96" y="1279525"/>
            <a:ext cx="844680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dæmis</a:t>
            </a:r>
            <a:r>
              <a:rPr lang="en-US" dirty="0"/>
              <a:t>: </a:t>
            </a:r>
          </a:p>
          <a:p>
            <a:r>
              <a:rPr lang="en-US" dirty="0" err="1"/>
              <a:t>Erum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 </a:t>
            </a:r>
            <a:r>
              <a:rPr lang="en-US" dirty="0" err="1"/>
              <a:t>töluna</a:t>
            </a:r>
            <a:r>
              <a:rPr lang="en-US" dirty="0"/>
              <a:t> 110, </a:t>
            </a:r>
            <a:r>
              <a:rPr lang="en-US" dirty="0" err="1"/>
              <a:t>deilum</a:t>
            </a:r>
            <a:r>
              <a:rPr lang="en-US" dirty="0"/>
              <a:t> (//) í </a:t>
            </a:r>
            <a:r>
              <a:rPr lang="en-US" dirty="0" err="1"/>
              <a:t>hana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 10 , </a:t>
            </a:r>
            <a:r>
              <a:rPr lang="en-US" dirty="0" err="1"/>
              <a:t>þá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niðurstaðan</a:t>
            </a:r>
            <a:r>
              <a:rPr lang="en-US" dirty="0"/>
              <a:t> 11 </a:t>
            </a:r>
          </a:p>
          <a:p>
            <a:pPr lvl="1"/>
            <a:endParaRPr lang="en-US" dirty="0"/>
          </a:p>
          <a:p>
            <a:r>
              <a:rPr lang="en-US" dirty="0" err="1"/>
              <a:t>Erum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 </a:t>
            </a:r>
            <a:r>
              <a:rPr lang="en-US" dirty="0" err="1"/>
              <a:t>töluna</a:t>
            </a:r>
            <a:r>
              <a:rPr lang="en-US" dirty="0"/>
              <a:t> 100, </a:t>
            </a:r>
            <a:r>
              <a:rPr lang="en-US" dirty="0" err="1"/>
              <a:t>deilum</a:t>
            </a:r>
            <a:r>
              <a:rPr lang="en-US" dirty="0"/>
              <a:t>(//) í </a:t>
            </a:r>
            <a:r>
              <a:rPr lang="en-US" dirty="0" err="1"/>
              <a:t>hana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 8, </a:t>
            </a:r>
            <a:r>
              <a:rPr lang="en-US" dirty="0" err="1"/>
              <a:t>þá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niðurstaðan</a:t>
            </a:r>
            <a:r>
              <a:rPr lang="en-US" dirty="0"/>
              <a:t> 12 </a:t>
            </a:r>
          </a:p>
          <a:p>
            <a:pPr lvl="1"/>
            <a:endParaRPr lang="en-US" dirty="0"/>
          </a:p>
          <a:p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það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einhver</a:t>
            </a:r>
            <a:r>
              <a:rPr lang="en-US" dirty="0"/>
              <a:t> </a:t>
            </a:r>
            <a:r>
              <a:rPr lang="en-US" dirty="0" err="1"/>
              <a:t>afgangur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viljum</a:t>
            </a:r>
            <a:r>
              <a:rPr lang="en-US" dirty="0"/>
              <a:t> nota </a:t>
            </a:r>
            <a:r>
              <a:rPr lang="en-US" dirty="0" err="1"/>
              <a:t>afganginn</a:t>
            </a:r>
            <a:r>
              <a:rPr lang="en-US" dirty="0"/>
              <a:t>? </a:t>
            </a:r>
            <a:r>
              <a:rPr lang="en-US" dirty="0" err="1"/>
              <a:t>Hvað</a:t>
            </a:r>
            <a:r>
              <a:rPr lang="en-US" dirty="0"/>
              <a:t> </a:t>
            </a:r>
            <a:r>
              <a:rPr lang="en-US" dirty="0" err="1"/>
              <a:t>gerum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þá</a:t>
            </a:r>
            <a:r>
              <a:rPr lang="en-US" dirty="0"/>
              <a:t>?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9123CA-5A7F-4C15-91A4-9164363B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" y="-215186"/>
            <a:ext cx="938534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utkoma1 = </a:t>
            </a:r>
            <a:r>
              <a:rPr kumimoji="0" lang="is-IS" altLang="is-I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kumimoji="0" lang="is-IS" altLang="is-I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is-IS" altLang="is-I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is-IS" altLang="is-I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106D5-984D-4A67-9F39-4ADF651E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924944"/>
            <a:ext cx="2543530" cy="371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3C421-970B-4C88-A9F2-D2B9B8F01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61" y="4301358"/>
            <a:ext cx="252447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5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Heiltöludeiling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vildum</a:t>
            </a:r>
            <a:r>
              <a:rPr lang="en-US" dirty="0"/>
              <a:t> nota </a:t>
            </a:r>
            <a:r>
              <a:rPr lang="en-US" dirty="0" err="1"/>
              <a:t>afganginn</a:t>
            </a:r>
            <a:r>
              <a:rPr lang="en-US" dirty="0"/>
              <a:t> </a:t>
            </a:r>
            <a:r>
              <a:rPr lang="en-US" dirty="0" err="1"/>
              <a:t>eitthvað</a:t>
            </a:r>
            <a:r>
              <a:rPr lang="en-US" dirty="0"/>
              <a:t> </a:t>
            </a:r>
            <a:r>
              <a:rPr lang="en-US" dirty="0" err="1"/>
              <a:t>áfram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dirty="0" err="1"/>
              <a:t>Hérna</a:t>
            </a:r>
            <a:r>
              <a:rPr lang="en-US" sz="2500" dirty="0"/>
              <a:t> </a:t>
            </a:r>
            <a:r>
              <a:rPr lang="en-US" sz="2500" dirty="0" err="1"/>
              <a:t>sjáum</a:t>
            </a:r>
            <a:r>
              <a:rPr lang="en-US" sz="2500" dirty="0"/>
              <a:t> </a:t>
            </a:r>
            <a:r>
              <a:rPr lang="en-US" sz="2500" dirty="0" err="1"/>
              <a:t>við</a:t>
            </a:r>
            <a:r>
              <a:rPr lang="en-US" sz="2500" dirty="0"/>
              <a:t> </a:t>
            </a:r>
            <a:r>
              <a:rPr lang="en-US" sz="2500" dirty="0" err="1"/>
              <a:t>að</a:t>
            </a:r>
            <a:r>
              <a:rPr lang="en-US" sz="2500" dirty="0"/>
              <a:t> </a:t>
            </a:r>
            <a:r>
              <a:rPr lang="en-US" sz="2500" dirty="0" err="1"/>
              <a:t>deiling</a:t>
            </a:r>
            <a:r>
              <a:rPr lang="en-US" sz="2500" dirty="0"/>
              <a:t> </a:t>
            </a:r>
            <a:r>
              <a:rPr lang="en-US" sz="2500" dirty="0" err="1"/>
              <a:t>gefur</a:t>
            </a:r>
            <a:r>
              <a:rPr lang="en-US" sz="2500" dirty="0"/>
              <a:t> </a:t>
            </a:r>
            <a:r>
              <a:rPr lang="en-US" sz="2500" dirty="0" err="1"/>
              <a:t>okkur</a:t>
            </a:r>
            <a:r>
              <a:rPr lang="en-US" sz="2500" dirty="0"/>
              <a:t> </a:t>
            </a:r>
            <a:r>
              <a:rPr lang="en-US" sz="2500" dirty="0" err="1"/>
              <a:t>hversu</a:t>
            </a:r>
            <a:r>
              <a:rPr lang="en-US" sz="2500" dirty="0"/>
              <a:t> oft </a:t>
            </a:r>
            <a:r>
              <a:rPr lang="en-US" sz="2500" dirty="0" err="1"/>
              <a:t>tala</a:t>
            </a:r>
            <a:r>
              <a:rPr lang="en-US" sz="2500" dirty="0"/>
              <a:t> </a:t>
            </a:r>
            <a:r>
              <a:rPr lang="en-US" sz="2500" dirty="0" err="1"/>
              <a:t>gengur</a:t>
            </a:r>
            <a:r>
              <a:rPr lang="en-US" sz="2500" dirty="0"/>
              <a:t> </a:t>
            </a:r>
            <a:r>
              <a:rPr lang="en-US" sz="2500" dirty="0" err="1"/>
              <a:t>upp</a:t>
            </a:r>
            <a:r>
              <a:rPr lang="en-US" sz="2500" dirty="0"/>
              <a:t> í </a:t>
            </a:r>
            <a:r>
              <a:rPr lang="en-US" sz="2500" dirty="0" err="1"/>
              <a:t>aðra</a:t>
            </a:r>
            <a:r>
              <a:rPr lang="en-US" sz="2500" dirty="0"/>
              <a:t> </a:t>
            </a:r>
            <a:r>
              <a:rPr lang="en-US" sz="2500" dirty="0" err="1"/>
              <a:t>tölu</a:t>
            </a:r>
            <a:r>
              <a:rPr lang="en-US" sz="2500" dirty="0"/>
              <a:t> </a:t>
            </a:r>
            <a:r>
              <a:rPr lang="en-US" sz="2500" dirty="0" err="1"/>
              <a:t>en</a:t>
            </a:r>
            <a:r>
              <a:rPr lang="en-US" sz="2500" dirty="0"/>
              <a:t> </a:t>
            </a:r>
            <a:r>
              <a:rPr lang="en-US" sz="2500" dirty="0" err="1"/>
              <a:t>heiltöludeilingin</a:t>
            </a:r>
            <a:r>
              <a:rPr lang="en-US" sz="2500" dirty="0"/>
              <a:t> </a:t>
            </a:r>
            <a:r>
              <a:rPr lang="en-US" sz="2500" dirty="0" err="1"/>
              <a:t>gefur</a:t>
            </a:r>
            <a:r>
              <a:rPr lang="en-US" sz="2500" dirty="0"/>
              <a:t> </a:t>
            </a:r>
            <a:r>
              <a:rPr lang="en-US" sz="2500" dirty="0" err="1"/>
              <a:t>okkur</a:t>
            </a:r>
            <a:r>
              <a:rPr lang="en-US" sz="2500" dirty="0"/>
              <a:t> </a:t>
            </a:r>
            <a:r>
              <a:rPr lang="en-US" sz="2500" dirty="0" err="1"/>
              <a:t>hvað</a:t>
            </a:r>
            <a:r>
              <a:rPr lang="en-US" sz="2500" dirty="0"/>
              <a:t> </a:t>
            </a:r>
            <a:r>
              <a:rPr lang="en-US" sz="2500" dirty="0" err="1"/>
              <a:t>er</a:t>
            </a:r>
            <a:r>
              <a:rPr lang="en-US" sz="2500" dirty="0"/>
              <a:t> </a:t>
            </a:r>
            <a:r>
              <a:rPr lang="en-US" sz="2500" dirty="0" err="1"/>
              <a:t>eftir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24994"/>
            <a:ext cx="8622900" cy="24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3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is-IS"/>
              <a:t>Dæmi um notkun</a:t>
            </a:r>
            <a:endParaRPr lang="is-I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0728"/>
            <a:ext cx="8503920" cy="574074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02.09.2016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612-B6A5-444D-9826-5E39491B38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5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253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Office Theme</vt:lpstr>
      <vt:lpstr>Heiltöludeiling </vt:lpstr>
      <vt:lpstr>Heiltöludeiling</vt:lpstr>
      <vt:lpstr>Heiltöludeiling</vt:lpstr>
      <vt:lpstr>Heiltöludeiling</vt:lpstr>
      <vt:lpstr>Notkun </vt:lpstr>
      <vt:lpstr>Dæmi </vt:lpstr>
      <vt:lpstr>Heiltöludeiling</vt:lpstr>
      <vt:lpstr>Heiltöludeiling</vt:lpstr>
      <vt:lpstr>Dæmi um notkun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Heiltöludeiling</dc:title>
  <dc:creator>Guðrún Randalín Lárusdóttir</dc:creator>
  <cp:lastModifiedBy>Sigríður Sturlaugsdóttir</cp:lastModifiedBy>
  <cp:revision>17</cp:revision>
  <dcterms:created xsi:type="dcterms:W3CDTF">2013-01-29T21:09:54Z</dcterms:created>
  <dcterms:modified xsi:type="dcterms:W3CDTF">2021-01-04T14:02:46Z</dcterms:modified>
</cp:coreProperties>
</file>