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5" r:id="rId3"/>
    <p:sldId id="264" r:id="rId4"/>
    <p:sldId id="268" r:id="rId5"/>
    <p:sldId id="270" r:id="rId6"/>
    <p:sldId id="271" r:id="rId7"/>
    <p:sldId id="272" r:id="rId8"/>
    <p:sldId id="274" r:id="rId9"/>
    <p:sldId id="273" r:id="rId10"/>
  </p:sldIdLst>
  <p:sldSz cx="9144000" cy="6858000" type="screen4x3"/>
  <p:notesSz cx="6858000" cy="9144000"/>
  <p:defaultTextStyle>
    <a:defPPr>
      <a:defRPr lang="is-I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8" autoAdjust="0"/>
    <p:restoredTop sz="94660"/>
  </p:normalViewPr>
  <p:slideViewPr>
    <p:cSldViewPr>
      <p:cViewPr varScale="1">
        <p:scale>
          <a:sx n="104" d="100"/>
          <a:sy n="104" d="100"/>
        </p:scale>
        <p:origin x="1236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s-I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6B3723-A7C7-48E7-BFBF-00461A9317B2}" type="datetimeFigureOut">
              <a:rPr lang="is-IS" smtClean="0"/>
              <a:t>4.1.2021</a:t>
            </a:fld>
            <a:endParaRPr lang="is-I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s-I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s-I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CCF8A6-CF5C-4DF1-8EF8-B0986524AECD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1607938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CCF8A6-CF5C-4DF1-8EF8-B0986524AECD}" type="slidenum">
              <a:rPr lang="is-IS" smtClean="0"/>
              <a:t>4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3678894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is-I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994C1-F5D2-4D02-9EDA-B45243943ED8}" type="datetime1">
              <a:rPr lang="is-IS" smtClean="0"/>
              <a:t>4.1.2021</a:t>
            </a:fld>
            <a:endParaRPr lang="is-I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Guðrún Randalín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75E5F-4BA4-4D21-94BF-8D86B22EEA20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820523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EE842-B358-4AFA-A2D8-A8BBAB00AA71}" type="datetime1">
              <a:rPr lang="is-IS" smtClean="0"/>
              <a:t>4.1.2021</a:t>
            </a:fld>
            <a:endParaRPr lang="is-I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Guðrún Randalín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75E5F-4BA4-4D21-94BF-8D86B22EEA20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1578705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5124-B00F-49BA-98BC-010A0D14C915}" type="datetime1">
              <a:rPr lang="is-IS" smtClean="0"/>
              <a:t>4.1.2021</a:t>
            </a:fld>
            <a:endParaRPr lang="is-I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Guðrún Randalín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75E5F-4BA4-4D21-94BF-8D86B22EEA20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738635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6A69F-1411-48AA-A060-2AE4DF235CE9}" type="datetime1">
              <a:rPr lang="is-IS" smtClean="0"/>
              <a:t>4.1.2021</a:t>
            </a:fld>
            <a:endParaRPr lang="is-I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Guðrún Randalín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75E5F-4BA4-4D21-94BF-8D86B22EEA20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3787081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24B07-8288-4224-A62F-828FEE67415D}" type="datetime1">
              <a:rPr lang="is-IS" smtClean="0"/>
              <a:t>4.1.2021</a:t>
            </a:fld>
            <a:endParaRPr lang="is-I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Guðrún Randalín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75E5F-4BA4-4D21-94BF-8D86B22EEA20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3909460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01B8F-84F8-4F48-BC97-00B8A7B3E2E9}" type="datetime1">
              <a:rPr lang="is-IS" smtClean="0"/>
              <a:t>4.1.2021</a:t>
            </a:fld>
            <a:endParaRPr lang="is-I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Guðrún Randalín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75E5F-4BA4-4D21-94BF-8D86B22EEA20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326108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F1305-F9A8-4F3F-BDB9-D39A201716BA}" type="datetime1">
              <a:rPr lang="is-IS" smtClean="0"/>
              <a:t>4.1.2021</a:t>
            </a:fld>
            <a:endParaRPr lang="is-I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Guðrún Randalín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75E5F-4BA4-4D21-94BF-8D86B22EEA20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1382917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42080-C892-4362-892D-4156421F459F}" type="datetime1">
              <a:rPr lang="is-IS" smtClean="0"/>
              <a:t>4.1.2021</a:t>
            </a:fld>
            <a:endParaRPr lang="is-I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Guðrún Randalín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75E5F-4BA4-4D21-94BF-8D86B22EEA20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418404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F0EB5-DBFC-43C7-B4D1-8EF8BD03F8A0}" type="datetime1">
              <a:rPr lang="is-IS" smtClean="0"/>
              <a:t>4.1.2021</a:t>
            </a:fld>
            <a:endParaRPr lang="is-I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Guðrún Randalín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75E5F-4BA4-4D21-94BF-8D86B22EEA20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619746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9CC1B-0EB7-489C-AD63-2DBE43DB7943}" type="datetime1">
              <a:rPr lang="is-IS" smtClean="0"/>
              <a:t>4.1.2021</a:t>
            </a:fld>
            <a:endParaRPr lang="is-I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Guðrún Randalín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75E5F-4BA4-4D21-94BF-8D86B22EEA20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129276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s-I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1619F-765B-49E4-BDA7-3C1CA807020C}" type="datetime1">
              <a:rPr lang="is-IS" smtClean="0"/>
              <a:t>4.1.2021</a:t>
            </a:fld>
            <a:endParaRPr lang="is-I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Guðrún Randalín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75E5F-4BA4-4D21-94BF-8D86B22EEA20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3814038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7B134-667A-4B32-98E2-6ADB30263653}" type="datetime1">
              <a:rPr lang="is-IS" smtClean="0"/>
              <a:t>4.1.2021</a:t>
            </a:fld>
            <a:endParaRPr lang="is-I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s-IS"/>
              <a:t>Guðrún Randalín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675E5F-4BA4-4D21-94BF-8D86B22EEA20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1989937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s-I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is-IS" dirty="0"/>
            </a:br>
            <a:r>
              <a:rPr lang="is-IS" sz="5400" b="1" dirty="0" err="1"/>
              <a:t>while</a:t>
            </a:r>
            <a:r>
              <a:rPr lang="is-IS" sz="5400" b="1" dirty="0"/>
              <a:t> lykkjan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s-IS" dirty="0"/>
              <a:t>FOR1TÖ3AU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75E5F-4BA4-4D21-94BF-8D86B22EEA20}" type="slidenum">
              <a:rPr lang="is-IS" smtClean="0"/>
              <a:t>1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3375578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Lykkjur (loops)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s-IS" dirty="0"/>
              <a:t>Í forritun er afar algengt að framkvæma setningu eða blokk aftur og aftur.</a:t>
            </a:r>
          </a:p>
          <a:p>
            <a:r>
              <a:rPr lang="is-IS" dirty="0"/>
              <a:t>Til þess að það sé hægt þá bjóða forritunarmál upp á svokallaðar lykkur (loops). </a:t>
            </a:r>
          </a:p>
          <a:p>
            <a:r>
              <a:rPr lang="is-IS" dirty="0"/>
              <a:t>Slík endurtekning gengur gjarnan undir nafninu ítrun (iteration).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75E5F-4BA4-4D21-94BF-8D86B22EEA20}" type="slidenum">
              <a:rPr lang="is-IS" smtClean="0"/>
              <a:t>2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1613589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Lykkjur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s-IS" dirty="0"/>
              <a:t>Eftirfarandi lykkjur munum við skoða</a:t>
            </a:r>
          </a:p>
          <a:p>
            <a:r>
              <a:rPr lang="is-IS" dirty="0" err="1"/>
              <a:t>while</a:t>
            </a:r>
            <a:r>
              <a:rPr lang="is-IS" dirty="0"/>
              <a:t> lykkjan</a:t>
            </a:r>
          </a:p>
          <a:p>
            <a:r>
              <a:rPr lang="is-IS" dirty="0"/>
              <a:t>for lykkjan</a:t>
            </a:r>
          </a:p>
          <a:p>
            <a:endParaRPr lang="is-IS" dirty="0"/>
          </a:p>
          <a:p>
            <a:pPr marL="0" indent="0">
              <a:buNone/>
            </a:pPr>
            <a:r>
              <a:rPr lang="is-IS" dirty="0"/>
              <a:t>En byrjum á  while.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75E5F-4BA4-4D21-94BF-8D86B22EEA20}" type="slidenum">
              <a:rPr lang="is-IS" smtClean="0"/>
              <a:t>3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1737019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while lykkjan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s-IS" dirty="0"/>
              <a:t>while lykkjan athugar skilyrðin </a:t>
            </a:r>
            <a:r>
              <a:rPr lang="is-IS" b="1" dirty="0"/>
              <a:t>áður</a:t>
            </a:r>
            <a:r>
              <a:rPr lang="is-IS" dirty="0"/>
              <a:t> en hún er framkvæmd.</a:t>
            </a:r>
          </a:p>
          <a:p>
            <a:r>
              <a:rPr lang="is-IS" dirty="0"/>
              <a:t>Ef skilyrðið eru </a:t>
            </a:r>
            <a:r>
              <a:rPr lang="is-IS" b="1" dirty="0"/>
              <a:t>TRUE</a:t>
            </a:r>
            <a:r>
              <a:rPr lang="is-IS" dirty="0"/>
              <a:t> þá framkvæmir hún setningar sem eru innan í lykkjunni </a:t>
            </a:r>
          </a:p>
          <a:p>
            <a:r>
              <a:rPr lang="is-IS" dirty="0"/>
              <a:t>Þetta er endurtekið þangað til að skilyrðið verður </a:t>
            </a:r>
            <a:r>
              <a:rPr lang="is-IS" b="1" dirty="0"/>
              <a:t>FALSE</a:t>
            </a:r>
            <a:r>
              <a:rPr lang="is-IS" dirty="0"/>
              <a:t>. </a:t>
            </a:r>
          </a:p>
          <a:p>
            <a:r>
              <a:rPr lang="is-IS" dirty="0"/>
              <a:t>Ef gildið verður aldrei </a:t>
            </a:r>
            <a:r>
              <a:rPr lang="is-IS" b="1" dirty="0"/>
              <a:t>FALSE</a:t>
            </a:r>
            <a:r>
              <a:rPr lang="is-IS" dirty="0"/>
              <a:t> þá er forritið komið í óendanlega lykkju – en það er eitthvað sem þarf að varast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75E5F-4BA4-4D21-94BF-8D86B22EEA20}" type="slidenum">
              <a:rPr lang="is-IS" smtClean="0"/>
              <a:t>4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1563768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while  syntax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75E5F-4BA4-4D21-94BF-8D86B22EEA20}" type="slidenum">
              <a:rPr lang="is-IS" smtClean="0"/>
              <a:t>5</a:t>
            </a:fld>
            <a:endParaRPr lang="is-IS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57200" y="2462798"/>
            <a:ext cx="7964040" cy="280076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s-IS" altLang="is-I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teljari = </a:t>
            </a:r>
            <a:r>
              <a:rPr kumimoji="0" lang="is-IS" altLang="is-IS" sz="4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br>
              <a:rPr kumimoji="0" lang="is-IS" altLang="is-IS" sz="4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s-IS" altLang="is-IS" sz="4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kumimoji="0" lang="is-IS" altLang="is-I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teljari &lt; </a:t>
            </a:r>
            <a:r>
              <a:rPr kumimoji="0" lang="is-IS" altLang="is-IS" sz="4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kumimoji="0" lang="is-IS" altLang="is-I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is-IS" altLang="is-I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s-IS" altLang="is-I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is-IS" altLang="is-IS" sz="4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is-IS" altLang="is-I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(teljari)</a:t>
            </a:r>
            <a:br>
              <a:rPr kumimoji="0" lang="is-IS" altLang="is-I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s-IS" altLang="is-I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teljari = teljari+</a:t>
            </a:r>
            <a:r>
              <a:rPr kumimoji="0" lang="is-IS" altLang="is-IS" sz="4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kumimoji="0" lang="is-IS" altLang="is-I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5456014"/>
            <a:ext cx="79312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sz="4000" dirty="0"/>
              <a:t>		</a:t>
            </a:r>
            <a:r>
              <a:rPr lang="is-IS" sz="4000" dirty="0">
                <a:solidFill>
                  <a:srgbClr val="FF0000"/>
                </a:solidFill>
              </a:rPr>
              <a:t>Þetta skilar okkur  1-2-3-4-5</a:t>
            </a:r>
          </a:p>
        </p:txBody>
      </p:sp>
    </p:spTree>
    <p:extLst>
      <p:ext uri="{BB962C8B-B14F-4D97-AF65-F5344CB8AC3E}">
        <p14:creationId xmlns:p14="http://schemas.microsoft.com/office/powerpoint/2010/main" val="147207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is-IS" dirty="0"/>
              <a:t>while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452715"/>
          </a:xfrm>
        </p:spPr>
        <p:txBody>
          <a:bodyPr>
            <a:normAutofit/>
          </a:bodyPr>
          <a:lstStyle/>
          <a:p>
            <a:r>
              <a:rPr lang="is-IS" dirty="0"/>
              <a:t>Hér viljum við prenta út 3 sinnum ákveðna setningu</a:t>
            </a:r>
          </a:p>
          <a:p>
            <a:pPr marL="0" indent="0">
              <a:buNone/>
            </a:pPr>
            <a:r>
              <a:rPr lang="is-IS" altLang="is-I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teljari = </a:t>
            </a:r>
            <a:r>
              <a:rPr lang="is-IS" altLang="is-I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br>
              <a:rPr lang="is-IS" altLang="is-I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s-IS" altLang="is-I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is-IS" altLang="is-I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teljari &lt; 4:</a:t>
            </a:r>
            <a:br>
              <a:rPr lang="is-IS" altLang="is-I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s-IS" altLang="is-I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s-IS" altLang="is-IS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is-IS" altLang="is-I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is-IS" altLang="is-IS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Ég er frábær“)</a:t>
            </a:r>
            <a:br>
              <a:rPr lang="is-IS" altLang="is-I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s-IS" altLang="is-I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teljari = teljari+</a:t>
            </a:r>
            <a:r>
              <a:rPr lang="is-IS" altLang="is-I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is-IS" altLang="is-IS" dirty="0">
              <a:latin typeface="Arial" panose="020B0604020202020204" pitchFamily="34" charset="0"/>
            </a:endParaRPr>
          </a:p>
          <a:p>
            <a:r>
              <a:rPr lang="is-IS" dirty="0"/>
              <a:t>Þetta skilar okkur:</a:t>
            </a:r>
          </a:p>
          <a:p>
            <a:pPr lvl="1"/>
            <a:r>
              <a:rPr lang="is-I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Ég er frábær</a:t>
            </a:r>
          </a:p>
          <a:p>
            <a:pPr lvl="1"/>
            <a:r>
              <a:rPr lang="is-I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Ég er frábær</a:t>
            </a:r>
          </a:p>
          <a:p>
            <a:pPr lvl="1"/>
            <a:r>
              <a:rPr lang="is-I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Ég er frábær</a:t>
            </a:r>
          </a:p>
          <a:p>
            <a:pPr lvl="1"/>
            <a:endParaRPr lang="is-I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75E5F-4BA4-4D21-94BF-8D86B22EEA20}" type="slidenum">
              <a:rPr lang="is-IS" smtClean="0"/>
              <a:t>6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3048920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is-IS" dirty="0"/>
              <a:t>while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68760"/>
            <a:ext cx="8902824" cy="5688632"/>
          </a:xfrm>
        </p:spPr>
        <p:txBody>
          <a:bodyPr/>
          <a:lstStyle/>
          <a:p>
            <a:r>
              <a:rPr lang="is-IS" altLang="is-IS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Að nota while lykkju til að keyra valmynd áfram aftur og aftur þar sem notandi velur hvort hann vill halda áfram </a:t>
            </a:r>
            <a:r>
              <a:rPr lang="is-IS" altLang="is-IS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eða ekki. </a:t>
            </a:r>
            <a:endParaRPr lang="is-IS" altLang="is-IS" dirty="0">
              <a:solidFill>
                <a:srgbClr val="000000"/>
              </a:solidFill>
              <a:latin typeface="+mj-lt"/>
              <a:cs typeface="Courier New" panose="02070309020205020404" pitchFamily="49" charset="0"/>
            </a:endParaRPr>
          </a:p>
          <a:p>
            <a:endParaRPr lang="is-IS" altLang="is-IS" dirty="0">
              <a:solidFill>
                <a:srgbClr val="000000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is-I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75E5F-4BA4-4D21-94BF-8D86B22EEA20}" type="slidenum">
              <a:rPr lang="is-IS" smtClean="0"/>
              <a:t>7</a:t>
            </a:fld>
            <a:endParaRPr lang="is-I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3140968"/>
            <a:ext cx="8723312" cy="2855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717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13BE0-B8F6-489B-8724-FD54206C6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Verkefni með valmynd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E3A75-55F6-4826-9340-994C67E89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s-IS" dirty="0"/>
              <a:t>Í öllum verkefnum héðan í frá munum við nota </a:t>
            </a:r>
            <a:r>
              <a:rPr lang="is-IS" dirty="0" err="1"/>
              <a:t>while</a:t>
            </a:r>
            <a:r>
              <a:rPr lang="is-IS" dirty="0"/>
              <a:t> lykkjuna til að gera valmynd sem leyfir notandanum að velja hvaða lið verkefnisins hann vill keyra hverju sinni</a:t>
            </a:r>
          </a:p>
          <a:p>
            <a:r>
              <a:rPr lang="is-IS" dirty="0"/>
              <a:t>Dæmi um slíka lykkju er að finna á </a:t>
            </a:r>
            <a:r>
              <a:rPr lang="is-IS"/>
              <a:t>næstu glæru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94897B-0095-487D-A0D7-300C889DF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75E5F-4BA4-4D21-94BF-8D86B22EEA20}" type="slidenum">
              <a:rPr lang="is-IS" smtClean="0"/>
              <a:t>8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201382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7079F-0A82-4F62-B9ED-D1A161F4B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is-IS" dirty="0"/>
              <a:t>Valmynd með </a:t>
            </a:r>
            <a:r>
              <a:rPr lang="is-IS" dirty="0" err="1"/>
              <a:t>while</a:t>
            </a:r>
            <a:endParaRPr lang="is-I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7B7B4AF-2823-48D7-A300-4DCE7E377E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132" y="1052736"/>
            <a:ext cx="6881199" cy="507342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881772-9151-48A8-82AA-2CDBF0EAD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75E5F-4BA4-4D21-94BF-8D86B22EEA20}" type="slidenum">
              <a:rPr lang="is-IS" smtClean="0"/>
              <a:t>9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4243086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2265</TotalTime>
  <Words>215</Words>
  <Application>Microsoft Office PowerPoint</Application>
  <PresentationFormat>On-screen Show (4:3)</PresentationFormat>
  <Paragraphs>43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Courier New</vt:lpstr>
      <vt:lpstr>Office Theme</vt:lpstr>
      <vt:lpstr> while lykkjan</vt:lpstr>
      <vt:lpstr>Lykkjur (loops)</vt:lpstr>
      <vt:lpstr>Lykkjur</vt:lpstr>
      <vt:lpstr>while lykkjan</vt:lpstr>
      <vt:lpstr>while  syntax</vt:lpstr>
      <vt:lpstr>while syntax</vt:lpstr>
      <vt:lpstr>while syntax</vt:lpstr>
      <vt:lpstr>Verkefni með valmynd </vt:lpstr>
      <vt:lpstr>Valmynd með while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Vika 40</dc:title>
  <dc:creator>S10</dc:creator>
  <cp:lastModifiedBy>Sigríður Sturlaugsdóttir</cp:lastModifiedBy>
  <cp:revision>31</cp:revision>
  <dcterms:created xsi:type="dcterms:W3CDTF">2011-10-02T12:56:18Z</dcterms:created>
  <dcterms:modified xsi:type="dcterms:W3CDTF">2021-01-04T14:10:17Z</dcterms:modified>
</cp:coreProperties>
</file>