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1B61-9F42-4548-95A3-599C38849E4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2398-A05F-4C45-AB9F-1CF3510B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b="1" dirty="0" err="1"/>
              <a:t>lykkja</a:t>
            </a:r>
            <a:r>
              <a:rPr lang="en-US" b="1" dirty="0"/>
              <a:t> </a:t>
            </a:r>
            <a:r>
              <a:rPr lang="en-US" b="1" dirty="0" err="1"/>
              <a:t>og</a:t>
            </a:r>
            <a:r>
              <a:rPr lang="en-US" b="1" dirty="0"/>
              <a:t> range()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FOR1TÖ3AU</a:t>
            </a:r>
          </a:p>
        </p:txBody>
      </p:sp>
    </p:spTree>
    <p:extLst>
      <p:ext uri="{BB962C8B-B14F-4D97-AF65-F5344CB8AC3E}">
        <p14:creationId xmlns:p14="http://schemas.microsoft.com/office/powerpoint/2010/main" val="15771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Autofit/>
          </a:bodyPr>
          <a:lstStyle/>
          <a:p>
            <a:pPr algn="ctr"/>
            <a:r>
              <a:rPr lang="is-IS" sz="5000" b="1" dirty="0" err="1"/>
              <a:t>range</a:t>
            </a:r>
            <a:r>
              <a:rPr lang="is-IS" sz="5000" b="1" dirty="0"/>
              <a:t>()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6500"/>
            <a:ext cx="11747500" cy="5651500"/>
          </a:xfrm>
        </p:spPr>
        <p:txBody>
          <a:bodyPr>
            <a:normAutofit/>
          </a:bodyPr>
          <a:lstStyle/>
          <a:p>
            <a:r>
              <a:rPr lang="is-IS" sz="3800" dirty="0" err="1"/>
              <a:t>range</a:t>
            </a:r>
            <a:r>
              <a:rPr lang="is-IS" sz="3800" dirty="0"/>
              <a:t>() er fall sem er oft notað með for lykkjunni </a:t>
            </a:r>
          </a:p>
          <a:p>
            <a:r>
              <a:rPr lang="is-IS" sz="3800" dirty="0"/>
              <a:t>range() hefur þrjár færibreytur sem </a:t>
            </a:r>
            <a:r>
              <a:rPr lang="is-IS" sz="3800" u="sng" dirty="0"/>
              <a:t>verða</a:t>
            </a:r>
            <a:r>
              <a:rPr lang="is-IS" sz="3800" dirty="0"/>
              <a:t> að vera af gerðinni int</a:t>
            </a:r>
          </a:p>
          <a:p>
            <a:r>
              <a:rPr lang="is-IS" sz="3800" dirty="0"/>
              <a:t>range(upphafstala, endatala, hækkun)</a:t>
            </a:r>
          </a:p>
          <a:p>
            <a:r>
              <a:rPr lang="is-IS" sz="3800" b="1" dirty="0"/>
              <a:t>Upphafstala</a:t>
            </a:r>
            <a:r>
              <a:rPr lang="is-IS" sz="3800" dirty="0"/>
              <a:t>: talan sem við viljum að sé byrjunartala</a:t>
            </a:r>
          </a:p>
          <a:p>
            <a:r>
              <a:rPr lang="is-IS" sz="3800" b="1" dirty="0"/>
              <a:t>Endatala</a:t>
            </a:r>
            <a:r>
              <a:rPr lang="is-IS" sz="3800" dirty="0"/>
              <a:t>: hér er farið upp að þessarri tölu þannig að talan á undan henni er í raun síðasta talan sem kemur</a:t>
            </a:r>
          </a:p>
          <a:p>
            <a:r>
              <a:rPr lang="is-IS" sz="3800" b="1" dirty="0"/>
              <a:t>Hækkun</a:t>
            </a:r>
            <a:r>
              <a:rPr lang="is-IS" sz="3800" dirty="0"/>
              <a:t>: hve mikið við viljum hækka í hverri umferð/hring. Sjálfgefið er að hækka um 1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35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5000" b="1" dirty="0"/>
              <a:t>range()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Rectangle 3"/>
          <p:cNvSpPr/>
          <p:nvPr/>
        </p:nvSpPr>
        <p:spPr>
          <a:xfrm>
            <a:off x="228600" y="1446748"/>
            <a:ext cx="11734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s-IS" sz="4000" dirty="0"/>
              <a:t>Þegar talið er í gegnum range() er alltaf byrjað á 0 </a:t>
            </a:r>
          </a:p>
          <a:p>
            <a:endParaRPr lang="is-IS" sz="14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2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s-I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stak </a:t>
            </a:r>
            <a:r>
              <a:rPr lang="is-I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(5): 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#fimman segir okkur að þetta skili 5 tölum</a:t>
            </a:r>
          </a:p>
          <a:p>
            <a:r>
              <a:rPr lang="is-I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s-I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print(stak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is-I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#skilar þá 0-1-2-3-4 </a:t>
            </a:r>
          </a:p>
          <a:p>
            <a:r>
              <a:rPr lang="is-I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s-IS" sz="4000" dirty="0"/>
              <a:t>Þar sem við byrjum á 0 þá skilar það okkur tölum upp að þeirri sem við setjum inn sem færibreytur -  hér að ofan settum við inn 5</a:t>
            </a:r>
          </a:p>
          <a:p>
            <a:endParaRPr lang="is-IS" sz="3000" dirty="0"/>
          </a:p>
          <a:p>
            <a:endParaRPr lang="is-IS" sz="3000" dirty="0"/>
          </a:p>
          <a:p>
            <a:endParaRPr lang="is-IS" sz="3000" dirty="0"/>
          </a:p>
        </p:txBody>
      </p:sp>
    </p:spTree>
    <p:extLst>
      <p:ext uri="{BB962C8B-B14F-4D97-AF65-F5344CB8AC3E}">
        <p14:creationId xmlns:p14="http://schemas.microsoft.com/office/powerpoint/2010/main" val="9601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/>
            <a:r>
              <a:rPr lang="is-IS" sz="5000" b="1" dirty="0"/>
              <a:t>range()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206500"/>
            <a:ext cx="12166600" cy="5651500"/>
          </a:xfrm>
        </p:spPr>
        <p:txBody>
          <a:bodyPr/>
          <a:lstStyle/>
          <a:p>
            <a:r>
              <a:rPr lang="is-IS" sz="3800" dirty="0"/>
              <a:t>Þegar við notum tvær færibreytur tilgreinum við hvar við ætlum að byrja og upp að hvaða tölu á að fara</a:t>
            </a:r>
          </a:p>
          <a:p>
            <a:pPr marL="0" indent="0">
              <a:buNone/>
            </a:pPr>
            <a:r>
              <a:rPr lang="is-I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 stak </a:t>
            </a:r>
            <a:r>
              <a:rPr lang="is-I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(5,12): #</a:t>
            </a:r>
            <a:r>
              <a:rPr lang="is-I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byrjum á fimm og förum upp að tólf</a:t>
            </a:r>
          </a:p>
          <a:p>
            <a:pPr marL="0" indent="0">
              <a:buNone/>
            </a:pP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s-I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(stak)      </a:t>
            </a:r>
            <a:r>
              <a:rPr lang="is-I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#skilar þá: 5-6-7-8-9-10-11 </a:t>
            </a:r>
          </a:p>
          <a:p>
            <a:endParaRPr lang="is-IS" sz="3000" dirty="0"/>
          </a:p>
          <a:p>
            <a:r>
              <a:rPr lang="is-IS" sz="3800" dirty="0"/>
              <a:t>Þegar við notum þrjár færibreytur í range() fallið þá er það svona</a:t>
            </a:r>
          </a:p>
          <a:p>
            <a:pPr marL="0" indent="0">
              <a:buNone/>
            </a:pPr>
            <a:r>
              <a:rPr lang="is-I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 stak </a:t>
            </a:r>
            <a:r>
              <a:rPr lang="is-I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(5,15,3): 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#byrjum á fimm og förum upp að fimmtán og 						  #hækkum um 3 í hvert skipti</a:t>
            </a:r>
          </a:p>
          <a:p>
            <a:pPr marL="0" indent="0">
              <a:buNone/>
            </a:pP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s-I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dirty="0">
                <a:latin typeface="Courier New" panose="02070309020205020404" pitchFamily="49" charset="0"/>
                <a:cs typeface="Courier New" panose="02070309020205020404" pitchFamily="49" charset="0"/>
              </a:rPr>
              <a:t>(stak)    	  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#skilar þá: 5-8-11-14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0083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Að leggja saman talnarunu í lykkju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1" y="1930764"/>
            <a:ext cx="10784057" cy="3046766"/>
          </a:xfrm>
        </p:spPr>
      </p:pic>
    </p:spTree>
    <p:extLst>
      <p:ext uri="{BB962C8B-B14F-4D97-AF65-F5344CB8AC3E}">
        <p14:creationId xmlns:p14="http://schemas.microsoft.com/office/powerpoint/2010/main" val="93314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print() fallið gefur alltaf nýja línu í lokin</a:t>
            </a:r>
          </a:p>
          <a:p>
            <a:r>
              <a:rPr lang="is-IS" dirty="0"/>
              <a:t>Til að komast hjá því að það komi ný lína í hvert sinn sem við notum print() notum við end=““   </a:t>
            </a:r>
          </a:p>
          <a:p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" y="3454362"/>
            <a:ext cx="7128002" cy="21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5000" b="1" dirty="0"/>
              <a:t>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Dæmi um hvernig maður getur stjórnað hversu oft við viljum bæta í hverja línu í for lykkju. Hérna er verið að prenta tvær tölur í hverja línu</a:t>
            </a:r>
          </a:p>
          <a:p>
            <a:endParaRPr lang="is-I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22" y="2854838"/>
            <a:ext cx="1005027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5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210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for lykkja og range()</vt:lpstr>
      <vt:lpstr>range()</vt:lpstr>
      <vt:lpstr>range()</vt:lpstr>
      <vt:lpstr>range()</vt:lpstr>
      <vt:lpstr>Að leggja saman talnarunu í lykkju</vt:lpstr>
      <vt:lpstr>print()</vt:lpstr>
      <vt:lpstr>print()</vt:lpstr>
    </vt:vector>
  </TitlesOfParts>
  <Company>Tækniskólinn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Sigríður Sturlaugsdóttir</dc:creator>
  <cp:lastModifiedBy>Sigríður Sturlaugsdóttir</cp:lastModifiedBy>
  <cp:revision>24</cp:revision>
  <dcterms:created xsi:type="dcterms:W3CDTF">2016-10-06T09:48:48Z</dcterms:created>
  <dcterms:modified xsi:type="dcterms:W3CDTF">2021-01-04T14:11:36Z</dcterms:modified>
</cp:coreProperties>
</file>