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D5E2-CF94-4DD6-A74E-2D0C32BED3D1}" type="datetimeFigureOut">
              <a:rPr lang="is-IS" smtClean="0"/>
              <a:t>27.10.2016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376B-D2C5-4A87-9CE6-E30BD50122FA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95747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D5E2-CF94-4DD6-A74E-2D0C32BED3D1}" type="datetimeFigureOut">
              <a:rPr lang="is-IS" smtClean="0"/>
              <a:t>27.10.2016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376B-D2C5-4A87-9CE6-E30BD50122FA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13017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D5E2-CF94-4DD6-A74E-2D0C32BED3D1}" type="datetimeFigureOut">
              <a:rPr lang="is-IS" smtClean="0"/>
              <a:t>27.10.2016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376B-D2C5-4A87-9CE6-E30BD50122FA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16361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D5E2-CF94-4DD6-A74E-2D0C32BED3D1}" type="datetimeFigureOut">
              <a:rPr lang="is-IS" smtClean="0"/>
              <a:t>27.10.2016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376B-D2C5-4A87-9CE6-E30BD50122FA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28718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D5E2-CF94-4DD6-A74E-2D0C32BED3D1}" type="datetimeFigureOut">
              <a:rPr lang="is-IS" smtClean="0"/>
              <a:t>27.10.2016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376B-D2C5-4A87-9CE6-E30BD50122FA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28376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D5E2-CF94-4DD6-A74E-2D0C32BED3D1}" type="datetimeFigureOut">
              <a:rPr lang="is-IS" smtClean="0"/>
              <a:t>27.10.2016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376B-D2C5-4A87-9CE6-E30BD50122FA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55152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D5E2-CF94-4DD6-A74E-2D0C32BED3D1}" type="datetimeFigureOut">
              <a:rPr lang="is-IS" smtClean="0"/>
              <a:t>27.10.2016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376B-D2C5-4A87-9CE6-E30BD50122FA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80201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D5E2-CF94-4DD6-A74E-2D0C32BED3D1}" type="datetimeFigureOut">
              <a:rPr lang="is-IS" smtClean="0"/>
              <a:t>27.10.2016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376B-D2C5-4A87-9CE6-E30BD50122FA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56794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D5E2-CF94-4DD6-A74E-2D0C32BED3D1}" type="datetimeFigureOut">
              <a:rPr lang="is-IS" smtClean="0"/>
              <a:t>27.10.2016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376B-D2C5-4A87-9CE6-E30BD50122FA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2656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D5E2-CF94-4DD6-A74E-2D0C32BED3D1}" type="datetimeFigureOut">
              <a:rPr lang="is-IS" smtClean="0"/>
              <a:t>27.10.2016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376B-D2C5-4A87-9CE6-E30BD50122FA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94086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D5E2-CF94-4DD6-A74E-2D0C32BED3D1}" type="datetimeFigureOut">
              <a:rPr lang="is-IS" smtClean="0"/>
              <a:t>27.10.2016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376B-D2C5-4A87-9CE6-E30BD50122FA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7295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0D5E2-CF94-4DD6-A74E-2D0C32BED3D1}" type="datetimeFigureOut">
              <a:rPr lang="is-IS" smtClean="0"/>
              <a:t>27.10.2016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E376B-D2C5-4A87-9CE6-E30BD50122FA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09750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b="1" dirty="0" smtClean="0"/>
              <a:t>Sýnidæmi fyrir lista</a:t>
            </a:r>
            <a:endParaRPr lang="is-I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s-IS" sz="3000" dirty="0" smtClean="0"/>
              <a:t>FOR1TÖ3AU</a:t>
            </a:r>
            <a:endParaRPr lang="is-IS" sz="3000" dirty="0"/>
          </a:p>
        </p:txBody>
      </p:sp>
    </p:spTree>
    <p:extLst>
      <p:ext uri="{BB962C8B-B14F-4D97-AF65-F5344CB8AC3E}">
        <p14:creationId xmlns:p14="http://schemas.microsoft.com/office/powerpoint/2010/main" val="235688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s-IS" sz="5200" b="1" dirty="0" smtClean="0"/>
              <a:t>Að finna stök</a:t>
            </a:r>
            <a:endParaRPr lang="is-IS" sz="5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68" y="1972861"/>
            <a:ext cx="9926052" cy="4170244"/>
          </a:xfrm>
        </p:spPr>
      </p:pic>
    </p:spTree>
    <p:extLst>
      <p:ext uri="{BB962C8B-B14F-4D97-AF65-F5344CB8AC3E}">
        <p14:creationId xmlns:p14="http://schemas.microsoft.com/office/powerpoint/2010/main" val="318395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969"/>
          </a:xfrm>
        </p:spPr>
        <p:txBody>
          <a:bodyPr>
            <a:normAutofit/>
          </a:bodyPr>
          <a:lstStyle/>
          <a:p>
            <a:pPr algn="ctr"/>
            <a:r>
              <a:rPr lang="is-IS" b="1" dirty="0" smtClean="0"/>
              <a:t>Að finna stök</a:t>
            </a:r>
            <a:endParaRPr lang="is-I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2" y="2565485"/>
            <a:ext cx="9693792" cy="400988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2" y="1406032"/>
            <a:ext cx="9393266" cy="104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8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9850"/>
          </a:xfrm>
        </p:spPr>
        <p:txBody>
          <a:bodyPr/>
          <a:lstStyle/>
          <a:p>
            <a:pPr algn="ctr"/>
            <a:r>
              <a:rPr lang="is-IS" b="1" dirty="0" smtClean="0"/>
              <a:t>Að finna stök</a:t>
            </a:r>
            <a:endParaRPr lang="is-I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67" y="2633964"/>
            <a:ext cx="7946590" cy="422403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67" y="1775364"/>
            <a:ext cx="8410329" cy="93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 smtClean="0"/>
              <a:t>Setja randomtölur í lista með forlykkju</a:t>
            </a:r>
            <a:endParaRPr lang="is-I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88" y="1815193"/>
            <a:ext cx="7718789" cy="387071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598" y="4796502"/>
            <a:ext cx="4733732" cy="10722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99069" y="4126055"/>
            <a:ext cx="33999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200" b="1" dirty="0" smtClean="0">
                <a:solidFill>
                  <a:srgbClr val="FF0000"/>
                </a:solidFill>
              </a:rPr>
              <a:t>Útkoman</a:t>
            </a:r>
            <a:endParaRPr lang="is-I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17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b="1" dirty="0" smtClean="0"/>
              <a:t>Setja í lista með input frá notanda</a:t>
            </a:r>
            <a:endParaRPr lang="is-I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2" y="2159096"/>
            <a:ext cx="6741622" cy="360750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873" y="3973484"/>
            <a:ext cx="4516511" cy="16612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47873" y="3300153"/>
            <a:ext cx="2901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200" dirty="0" smtClean="0">
                <a:solidFill>
                  <a:srgbClr val="FF0000"/>
                </a:solidFill>
              </a:rPr>
              <a:t>Útkoman</a:t>
            </a:r>
            <a:endParaRPr lang="is-I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18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s-IS" sz="4600" b="1" dirty="0" smtClean="0"/>
              <a:t>Að athuga hvort ákveðið stak sé í lista</a:t>
            </a:r>
            <a:endParaRPr lang="is-IS" sz="4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2137618"/>
            <a:ext cx="9717204" cy="3557787"/>
          </a:xfrm>
        </p:spPr>
      </p:pic>
    </p:spTree>
    <p:extLst>
      <p:ext uri="{BB962C8B-B14F-4D97-AF65-F5344CB8AC3E}">
        <p14:creationId xmlns:p14="http://schemas.microsoft.com/office/powerpoint/2010/main" val="428217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36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Sýnidæmi fyrir lista</vt:lpstr>
      <vt:lpstr>Að finna stök</vt:lpstr>
      <vt:lpstr>Að finna stök</vt:lpstr>
      <vt:lpstr>Að finna stök</vt:lpstr>
      <vt:lpstr>Setja randomtölur í lista með forlykkju</vt:lpstr>
      <vt:lpstr>Setja í lista með input frá notanda</vt:lpstr>
      <vt:lpstr>Að athuga hvort ákveðið stak sé í lista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Sýnidæmi list</dc:title>
  <dc:creator>Sigríður Sturlaugsdóttir</dc:creator>
  <cp:lastModifiedBy>Sigríður Sturlaugsdóttir</cp:lastModifiedBy>
  <cp:revision>4</cp:revision>
  <dcterms:created xsi:type="dcterms:W3CDTF">2016-10-27T08:55:57Z</dcterms:created>
  <dcterms:modified xsi:type="dcterms:W3CDTF">2016-10-27T13:40:25Z</dcterms:modified>
</cp:coreProperties>
</file>