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3" r:id="rId8"/>
    <p:sldId id="260" r:id="rId9"/>
    <p:sldId id="261" r:id="rId10"/>
  </p:sldIdLst>
  <p:sldSz cx="12192000" cy="6858000"/>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7" d="100"/>
          <a:sy n="77"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s-I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s-IS"/>
          </a:p>
        </p:txBody>
      </p:sp>
      <p:sp>
        <p:nvSpPr>
          <p:cNvPr id="4" name="Date Placeholder 3"/>
          <p:cNvSpPr>
            <a:spLocks noGrp="1"/>
          </p:cNvSpPr>
          <p:nvPr>
            <p:ph type="dt" sz="half" idx="10"/>
          </p:nvPr>
        </p:nvSpPr>
        <p:spPr/>
        <p:txBody>
          <a:bodyPr/>
          <a:lstStyle/>
          <a:p>
            <a:fld id="{06DF226F-40E3-4B6B-B122-8F8B705DD01F}" type="datetimeFigureOut">
              <a:rPr lang="is-IS" smtClean="0"/>
              <a:t>30.8.2018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254212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10"/>
          </p:nvPr>
        </p:nvSpPr>
        <p:spPr/>
        <p:txBody>
          <a:bodyPr/>
          <a:lstStyle/>
          <a:p>
            <a:fld id="{06DF226F-40E3-4B6B-B122-8F8B705DD01F}" type="datetimeFigureOut">
              <a:rPr lang="is-IS" smtClean="0"/>
              <a:t>30.8.2018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121653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s-I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10"/>
          </p:nvPr>
        </p:nvSpPr>
        <p:spPr/>
        <p:txBody>
          <a:bodyPr/>
          <a:lstStyle/>
          <a:p>
            <a:fld id="{06DF226F-40E3-4B6B-B122-8F8B705DD01F}" type="datetimeFigureOut">
              <a:rPr lang="is-IS" smtClean="0"/>
              <a:t>30.8.2018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191362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10"/>
          </p:nvPr>
        </p:nvSpPr>
        <p:spPr/>
        <p:txBody>
          <a:bodyPr/>
          <a:lstStyle/>
          <a:p>
            <a:fld id="{06DF226F-40E3-4B6B-B122-8F8B705DD01F}" type="datetimeFigureOut">
              <a:rPr lang="is-IS" smtClean="0"/>
              <a:t>30.8.2018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52705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s-I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DF226F-40E3-4B6B-B122-8F8B705DD01F}" type="datetimeFigureOut">
              <a:rPr lang="is-IS" smtClean="0"/>
              <a:t>30.8.2018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250361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5" name="Date Placeholder 4"/>
          <p:cNvSpPr>
            <a:spLocks noGrp="1"/>
          </p:cNvSpPr>
          <p:nvPr>
            <p:ph type="dt" sz="half" idx="10"/>
          </p:nvPr>
        </p:nvSpPr>
        <p:spPr/>
        <p:txBody>
          <a:bodyPr/>
          <a:lstStyle/>
          <a:p>
            <a:fld id="{06DF226F-40E3-4B6B-B122-8F8B705DD01F}" type="datetimeFigureOut">
              <a:rPr lang="is-IS" smtClean="0"/>
              <a:t>30.8.2018</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80633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s-I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7" name="Date Placeholder 6"/>
          <p:cNvSpPr>
            <a:spLocks noGrp="1"/>
          </p:cNvSpPr>
          <p:nvPr>
            <p:ph type="dt" sz="half" idx="10"/>
          </p:nvPr>
        </p:nvSpPr>
        <p:spPr/>
        <p:txBody>
          <a:bodyPr/>
          <a:lstStyle/>
          <a:p>
            <a:fld id="{06DF226F-40E3-4B6B-B122-8F8B705DD01F}" type="datetimeFigureOut">
              <a:rPr lang="is-IS" smtClean="0"/>
              <a:t>30.8.2018</a:t>
            </a:fld>
            <a:endParaRPr lang="is-IS"/>
          </a:p>
        </p:txBody>
      </p:sp>
      <p:sp>
        <p:nvSpPr>
          <p:cNvPr id="8" name="Footer Placeholder 7"/>
          <p:cNvSpPr>
            <a:spLocks noGrp="1"/>
          </p:cNvSpPr>
          <p:nvPr>
            <p:ph type="ftr" sz="quarter" idx="11"/>
          </p:nvPr>
        </p:nvSpPr>
        <p:spPr/>
        <p:txBody>
          <a:bodyPr/>
          <a:lstStyle/>
          <a:p>
            <a:endParaRPr lang="is-IS"/>
          </a:p>
        </p:txBody>
      </p:sp>
      <p:sp>
        <p:nvSpPr>
          <p:cNvPr id="9" name="Slide Number Placeholder 8"/>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73623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Date Placeholder 2"/>
          <p:cNvSpPr>
            <a:spLocks noGrp="1"/>
          </p:cNvSpPr>
          <p:nvPr>
            <p:ph type="dt" sz="half" idx="10"/>
          </p:nvPr>
        </p:nvSpPr>
        <p:spPr/>
        <p:txBody>
          <a:bodyPr/>
          <a:lstStyle/>
          <a:p>
            <a:fld id="{06DF226F-40E3-4B6B-B122-8F8B705DD01F}" type="datetimeFigureOut">
              <a:rPr lang="is-IS" smtClean="0"/>
              <a:t>30.8.2018</a:t>
            </a:fld>
            <a:endParaRPr lang="is-IS"/>
          </a:p>
        </p:txBody>
      </p:sp>
      <p:sp>
        <p:nvSpPr>
          <p:cNvPr id="4" name="Footer Placeholder 3"/>
          <p:cNvSpPr>
            <a:spLocks noGrp="1"/>
          </p:cNvSpPr>
          <p:nvPr>
            <p:ph type="ftr" sz="quarter" idx="11"/>
          </p:nvPr>
        </p:nvSpPr>
        <p:spPr/>
        <p:txBody>
          <a:bodyPr/>
          <a:lstStyle/>
          <a:p>
            <a:endParaRPr lang="is-IS"/>
          </a:p>
        </p:txBody>
      </p:sp>
      <p:sp>
        <p:nvSpPr>
          <p:cNvPr id="5" name="Slide Number Placeholder 4"/>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272276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F226F-40E3-4B6B-B122-8F8B705DD01F}" type="datetimeFigureOut">
              <a:rPr lang="is-IS" smtClean="0"/>
              <a:t>30.8.2018</a:t>
            </a:fld>
            <a:endParaRPr lang="is-IS"/>
          </a:p>
        </p:txBody>
      </p:sp>
      <p:sp>
        <p:nvSpPr>
          <p:cNvPr id="3" name="Footer Placeholder 2"/>
          <p:cNvSpPr>
            <a:spLocks noGrp="1"/>
          </p:cNvSpPr>
          <p:nvPr>
            <p:ph type="ftr" sz="quarter" idx="11"/>
          </p:nvPr>
        </p:nvSpPr>
        <p:spPr/>
        <p:txBody>
          <a:bodyPr/>
          <a:lstStyle/>
          <a:p>
            <a:endParaRPr lang="is-IS"/>
          </a:p>
        </p:txBody>
      </p:sp>
      <p:sp>
        <p:nvSpPr>
          <p:cNvPr id="4" name="Slide Number Placeholder 3"/>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320345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s-I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DF226F-40E3-4B6B-B122-8F8B705DD01F}" type="datetimeFigureOut">
              <a:rPr lang="is-IS" smtClean="0"/>
              <a:t>30.8.2018</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339976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s-I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s-I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DF226F-40E3-4B6B-B122-8F8B705DD01F}" type="datetimeFigureOut">
              <a:rPr lang="is-IS" smtClean="0"/>
              <a:t>30.8.2018</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D007775A-2BB6-4146-89A0-160F9646F163}" type="slidenum">
              <a:rPr lang="is-IS" smtClean="0"/>
              <a:t>‹#›</a:t>
            </a:fld>
            <a:endParaRPr lang="is-IS"/>
          </a:p>
        </p:txBody>
      </p:sp>
    </p:spTree>
    <p:extLst>
      <p:ext uri="{BB962C8B-B14F-4D97-AF65-F5344CB8AC3E}">
        <p14:creationId xmlns:p14="http://schemas.microsoft.com/office/powerpoint/2010/main" val="2116889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s-I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F226F-40E3-4B6B-B122-8F8B705DD01F}" type="datetimeFigureOut">
              <a:rPr lang="is-IS" smtClean="0"/>
              <a:t>30.8.2018</a:t>
            </a:fld>
            <a:endParaRPr lang="is-I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7775A-2BB6-4146-89A0-160F9646F163}" type="slidenum">
              <a:rPr lang="is-IS" smtClean="0"/>
              <a:t>‹#›</a:t>
            </a:fld>
            <a:endParaRPr lang="is-IS"/>
          </a:p>
        </p:txBody>
      </p:sp>
    </p:spTree>
    <p:extLst>
      <p:ext uri="{BB962C8B-B14F-4D97-AF65-F5344CB8AC3E}">
        <p14:creationId xmlns:p14="http://schemas.microsoft.com/office/powerpoint/2010/main" val="407865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s-IS" dirty="0" smtClean="0"/>
              <a:t>Föll / functions</a:t>
            </a:r>
            <a:endParaRPr lang="is-IS" dirty="0"/>
          </a:p>
        </p:txBody>
      </p:sp>
      <p:sp>
        <p:nvSpPr>
          <p:cNvPr id="3" name="Subtitle 2"/>
          <p:cNvSpPr>
            <a:spLocks noGrp="1"/>
          </p:cNvSpPr>
          <p:nvPr>
            <p:ph type="subTitle" idx="1"/>
          </p:nvPr>
        </p:nvSpPr>
        <p:spPr/>
        <p:txBody>
          <a:bodyPr/>
          <a:lstStyle/>
          <a:p>
            <a:endParaRPr lang="is-IS"/>
          </a:p>
        </p:txBody>
      </p:sp>
    </p:spTree>
    <p:extLst>
      <p:ext uri="{BB962C8B-B14F-4D97-AF65-F5344CB8AC3E}">
        <p14:creationId xmlns:p14="http://schemas.microsoft.com/office/powerpoint/2010/main" val="331083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s-IS" sz="5500" b="1" dirty="0" smtClean="0"/>
              <a:t>Hvað er fall/ function</a:t>
            </a:r>
            <a:endParaRPr lang="is-IS" sz="5500" b="1" dirty="0"/>
          </a:p>
        </p:txBody>
      </p:sp>
      <p:sp>
        <p:nvSpPr>
          <p:cNvPr id="3" name="Content Placeholder 2"/>
          <p:cNvSpPr>
            <a:spLocks noGrp="1"/>
          </p:cNvSpPr>
          <p:nvPr>
            <p:ph idx="1"/>
          </p:nvPr>
        </p:nvSpPr>
        <p:spPr/>
        <p:txBody>
          <a:bodyPr>
            <a:normAutofit/>
          </a:bodyPr>
          <a:lstStyle/>
          <a:p>
            <a:r>
              <a:rPr lang="is-IS" sz="4300" dirty="0" smtClean="0"/>
              <a:t>Fall er kóði sem er ætlað að leysa eitt ákveðið verkefni og er vel afmarkaður. Þannig er hægt að nota fallið aftur og aftur til að leysa sama eða sambærileg verkefni. Fall er því endurnýtanleg kóðablokk</a:t>
            </a:r>
            <a:endParaRPr lang="is-IS" sz="4300" dirty="0"/>
          </a:p>
        </p:txBody>
      </p:sp>
    </p:spTree>
    <p:extLst>
      <p:ext uri="{BB962C8B-B14F-4D97-AF65-F5344CB8AC3E}">
        <p14:creationId xmlns:p14="http://schemas.microsoft.com/office/powerpoint/2010/main" val="391285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s-IS" sz="4800" b="1" dirty="0" smtClean="0"/>
              <a:t>Að búa til sitt eigið fall</a:t>
            </a:r>
            <a:endParaRPr lang="is-IS" sz="4800" b="1" dirty="0"/>
          </a:p>
        </p:txBody>
      </p:sp>
      <p:sp>
        <p:nvSpPr>
          <p:cNvPr id="3" name="Content Placeholder 2"/>
          <p:cNvSpPr>
            <a:spLocks noGrp="1"/>
          </p:cNvSpPr>
          <p:nvPr>
            <p:ph idx="1"/>
          </p:nvPr>
        </p:nvSpPr>
        <p:spPr>
          <a:xfrm>
            <a:off x="838200" y="1690688"/>
            <a:ext cx="10515600" cy="4980568"/>
          </a:xfrm>
        </p:spPr>
        <p:txBody>
          <a:bodyPr/>
          <a:lstStyle/>
          <a:p>
            <a:r>
              <a:rPr lang="is-IS" sz="4000" dirty="0" smtClean="0"/>
              <a:t>Byrjar á lykilorðinu def svo kemur nafn fallsins og svigar, inn í svigum eru færibreytur fallsins ef verið er að nota slíkt svo er endað á tvípunkti</a:t>
            </a:r>
          </a:p>
          <a:p>
            <a:pPr marL="0" indent="0">
              <a:buNone/>
            </a:pPr>
            <a:endParaRPr lang="is-I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451" y="3818408"/>
            <a:ext cx="7763827" cy="2469636"/>
          </a:xfrm>
          <a:prstGeom prst="rect">
            <a:avLst/>
          </a:prstGeom>
        </p:spPr>
      </p:pic>
    </p:spTree>
    <p:extLst>
      <p:ext uri="{BB962C8B-B14F-4D97-AF65-F5344CB8AC3E}">
        <p14:creationId xmlns:p14="http://schemas.microsoft.com/office/powerpoint/2010/main" val="152806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s-IS" sz="4800" b="1" dirty="0" smtClean="0"/>
              <a:t>Færibreyta - parameter</a:t>
            </a:r>
            <a:endParaRPr lang="is-IS" sz="4800" b="1" dirty="0"/>
          </a:p>
        </p:txBody>
      </p:sp>
      <p:sp>
        <p:nvSpPr>
          <p:cNvPr id="3" name="Content Placeholder 2"/>
          <p:cNvSpPr>
            <a:spLocks noGrp="1"/>
          </p:cNvSpPr>
          <p:nvPr>
            <p:ph idx="1"/>
          </p:nvPr>
        </p:nvSpPr>
        <p:spPr/>
        <p:txBody>
          <a:bodyPr/>
          <a:lstStyle/>
          <a:p>
            <a:r>
              <a:rPr lang="is-IS" dirty="0" smtClean="0"/>
              <a:t>Færibreytur geta verið hvaða gagnatag sem er: tölur, texti, list, dict og svo framvegis</a:t>
            </a:r>
          </a:p>
          <a:p>
            <a:r>
              <a:rPr lang="is-IS" dirty="0" smtClean="0"/>
              <a:t>Færibreyta </a:t>
            </a:r>
            <a:r>
              <a:rPr lang="is-IS" dirty="0"/>
              <a:t>er í raun ekkert annað en vísir á minnishólf sem við höfum </a:t>
            </a:r>
            <a:r>
              <a:rPr lang="is-IS" dirty="0" smtClean="0"/>
              <a:t>nefnt </a:t>
            </a:r>
            <a:r>
              <a:rPr lang="is-IS" dirty="0"/>
              <a:t>einhverju nafni okkur til einföldunar. Þegar við sendum færibreytu inn í </a:t>
            </a:r>
            <a:r>
              <a:rPr lang="is-IS" dirty="0" smtClean="0"/>
              <a:t>fall er það gert til að geta notað þau gögn sem breyturnar innihalda.</a:t>
            </a:r>
            <a:endParaRPr lang="is-I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758" y="4859635"/>
            <a:ext cx="6038988" cy="1317328"/>
          </a:xfrm>
          <a:prstGeom prst="rect">
            <a:avLst/>
          </a:prstGeom>
        </p:spPr>
      </p:pic>
      <p:sp>
        <p:nvSpPr>
          <p:cNvPr id="5" name="TextBox 4"/>
          <p:cNvSpPr txBox="1"/>
          <p:nvPr/>
        </p:nvSpPr>
        <p:spPr>
          <a:xfrm>
            <a:off x="9208394" y="4238169"/>
            <a:ext cx="2511381" cy="369332"/>
          </a:xfrm>
          <a:prstGeom prst="rect">
            <a:avLst/>
          </a:prstGeom>
          <a:noFill/>
        </p:spPr>
        <p:txBody>
          <a:bodyPr wrap="square" rtlCol="0">
            <a:spAutoFit/>
          </a:bodyPr>
          <a:lstStyle/>
          <a:p>
            <a:r>
              <a:rPr lang="is-IS" b="1" dirty="0" smtClean="0">
                <a:solidFill>
                  <a:srgbClr val="FF0000"/>
                </a:solidFill>
              </a:rPr>
              <a:t>færibreyta</a:t>
            </a:r>
            <a:endParaRPr lang="is-IS" b="1" dirty="0">
              <a:solidFill>
                <a:srgbClr val="FF0000"/>
              </a:solidFill>
            </a:endParaRPr>
          </a:p>
        </p:txBody>
      </p:sp>
      <p:cxnSp>
        <p:nvCxnSpPr>
          <p:cNvPr id="7" name="Straight Arrow Connector 6"/>
          <p:cNvCxnSpPr/>
          <p:nvPr/>
        </p:nvCxnSpPr>
        <p:spPr>
          <a:xfrm flipH="1">
            <a:off x="9801726" y="4607501"/>
            <a:ext cx="128337" cy="252134"/>
          </a:xfrm>
          <a:prstGeom prst="straightConnector1">
            <a:avLst/>
          </a:prstGeom>
          <a:ln w="444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9627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s-IS" sz="4800" b="1" dirty="0"/>
              <a:t>Að kalla á fall /calling a function</a:t>
            </a:r>
            <a:endParaRPr lang="is-IS" sz="4800" b="1" dirty="0"/>
          </a:p>
        </p:txBody>
      </p:sp>
      <p:sp>
        <p:nvSpPr>
          <p:cNvPr id="3" name="Content Placeholder 2"/>
          <p:cNvSpPr>
            <a:spLocks noGrp="1"/>
          </p:cNvSpPr>
          <p:nvPr>
            <p:ph idx="1"/>
          </p:nvPr>
        </p:nvSpPr>
        <p:spPr/>
        <p:txBody>
          <a:bodyPr/>
          <a:lstStyle/>
          <a:p>
            <a:r>
              <a:rPr lang="is-IS" dirty="0" smtClean="0"/>
              <a:t>Til að nota fall sem við höfum skilgreint(defined) þurfum við að kalla á það.</a:t>
            </a:r>
          </a:p>
          <a:p>
            <a:r>
              <a:rPr lang="is-IS" dirty="0" smtClean="0"/>
              <a:t>Við einfaldlega skrifum nafn fallsins sem við ætlum að kalla á.</a:t>
            </a:r>
          </a:p>
          <a:p>
            <a:endParaRPr lang="is-IS" dirty="0"/>
          </a:p>
          <a:p>
            <a:endParaRPr lang="is-IS" dirty="0" smtClean="0"/>
          </a:p>
          <a:p>
            <a:endParaRPr lang="is-IS" dirty="0"/>
          </a:p>
          <a:p>
            <a:endParaRPr lang="is-IS" dirty="0" smtClean="0"/>
          </a:p>
          <a:p>
            <a:endParaRPr lang="is-IS" dirty="0" smtClean="0"/>
          </a:p>
          <a:p>
            <a:endParaRPr lang="is-I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400" y="3466535"/>
            <a:ext cx="4545759" cy="1445984"/>
          </a:xfrm>
          <a:prstGeom prst="rect">
            <a:avLst/>
          </a:prstGeom>
        </p:spPr>
      </p:pic>
    </p:spTree>
    <p:extLst>
      <p:ext uri="{BB962C8B-B14F-4D97-AF65-F5344CB8AC3E}">
        <p14:creationId xmlns:p14="http://schemas.microsoft.com/office/powerpoint/2010/main" val="193894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s-IS" b="1" dirty="0" smtClean="0"/>
              <a:t>Færibreytur – sjálfgefið gildi</a:t>
            </a:r>
            <a:endParaRPr lang="is-IS" b="1" dirty="0"/>
          </a:p>
        </p:txBody>
      </p:sp>
      <p:sp>
        <p:nvSpPr>
          <p:cNvPr id="3" name="Content Placeholder 2"/>
          <p:cNvSpPr>
            <a:spLocks noGrp="1"/>
          </p:cNvSpPr>
          <p:nvPr>
            <p:ph idx="1"/>
          </p:nvPr>
        </p:nvSpPr>
        <p:spPr/>
        <p:txBody>
          <a:bodyPr/>
          <a:lstStyle/>
          <a:p>
            <a:r>
              <a:rPr lang="is-IS" dirty="0" smtClean="0"/>
              <a:t>Hægt er að hafa ákveðið sjálfgefið (default) gildi á færibreytum. Það gefur val um hvort send er færibreyta inn í fallið þegar kallað er á það eða default gildið látið ráða. Syntaxið fyrir það er:</a:t>
            </a:r>
          </a:p>
          <a:p>
            <a:endParaRPr lang="is-IS" dirty="0" smtClean="0"/>
          </a:p>
          <a:p>
            <a:endParaRPr lang="is-I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53" y="3797120"/>
            <a:ext cx="8321568" cy="1961996"/>
          </a:xfrm>
          <a:prstGeom prst="rect">
            <a:avLst/>
          </a:prstGeom>
        </p:spPr>
      </p:pic>
    </p:spTree>
    <p:extLst>
      <p:ext uri="{BB962C8B-B14F-4D97-AF65-F5344CB8AC3E}">
        <p14:creationId xmlns:p14="http://schemas.microsoft.com/office/powerpoint/2010/main" val="1738555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s-IS" sz="4800" b="1" dirty="0" smtClean="0"/>
              <a:t>Kalla á fall</a:t>
            </a:r>
            <a:endParaRPr lang="is-IS" sz="4800" b="1" dirty="0"/>
          </a:p>
        </p:txBody>
      </p:sp>
      <p:sp>
        <p:nvSpPr>
          <p:cNvPr id="3" name="Content Placeholder 2"/>
          <p:cNvSpPr>
            <a:spLocks noGrp="1"/>
          </p:cNvSpPr>
          <p:nvPr>
            <p:ph idx="1"/>
          </p:nvPr>
        </p:nvSpPr>
        <p:spPr/>
        <p:txBody>
          <a:bodyPr/>
          <a:lstStyle/>
          <a:p>
            <a:r>
              <a:rPr lang="is-IS" dirty="0"/>
              <a:t>Ef ekki er send færibreyta í fallið þá fer default gildi færibreytunnar inn í fallið í staðinn.</a:t>
            </a:r>
          </a:p>
          <a:p>
            <a:endParaRPr lang="is-IS" dirty="0"/>
          </a:p>
        </p:txBody>
      </p:sp>
    </p:spTree>
    <p:extLst>
      <p:ext uri="{BB962C8B-B14F-4D97-AF65-F5344CB8AC3E}">
        <p14:creationId xmlns:p14="http://schemas.microsoft.com/office/powerpoint/2010/main" val="392911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Færibreytur óviss fjöldi</a:t>
            </a:r>
            <a:endParaRPr lang="is-IS" dirty="0"/>
          </a:p>
        </p:txBody>
      </p:sp>
      <p:sp>
        <p:nvSpPr>
          <p:cNvPr id="3" name="Content Placeholder 2"/>
          <p:cNvSpPr>
            <a:spLocks noGrp="1"/>
          </p:cNvSpPr>
          <p:nvPr>
            <p:ph idx="1"/>
          </p:nvPr>
        </p:nvSpPr>
        <p:spPr/>
        <p:txBody>
          <a:bodyPr/>
          <a:lstStyle/>
          <a:p>
            <a:endParaRPr lang="is-IS"/>
          </a:p>
        </p:txBody>
      </p:sp>
    </p:spTree>
    <p:extLst>
      <p:ext uri="{BB962C8B-B14F-4D97-AF65-F5344CB8AC3E}">
        <p14:creationId xmlns:p14="http://schemas.microsoft.com/office/powerpoint/2010/main" val="402915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s-IS" sz="4800" b="1" dirty="0" smtClean="0"/>
              <a:t>Skilagildi falls– return </a:t>
            </a:r>
            <a:endParaRPr lang="is-IS" sz="4800" b="1" dirty="0"/>
          </a:p>
        </p:txBody>
      </p:sp>
      <p:sp>
        <p:nvSpPr>
          <p:cNvPr id="3" name="Content Placeholder 2"/>
          <p:cNvSpPr>
            <a:spLocks noGrp="1"/>
          </p:cNvSpPr>
          <p:nvPr>
            <p:ph idx="1"/>
          </p:nvPr>
        </p:nvSpPr>
        <p:spPr>
          <a:xfrm>
            <a:off x="838200" y="1556084"/>
            <a:ext cx="10515600" cy="4620879"/>
          </a:xfrm>
        </p:spPr>
        <p:txBody>
          <a:bodyPr/>
          <a:lstStyle/>
          <a:p>
            <a:endParaRPr lang="is-IS" dirty="0"/>
          </a:p>
        </p:txBody>
      </p:sp>
    </p:spTree>
    <p:extLst>
      <p:ext uri="{BB962C8B-B14F-4D97-AF65-F5344CB8AC3E}">
        <p14:creationId xmlns:p14="http://schemas.microsoft.com/office/powerpoint/2010/main" val="713099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250</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Föll / functions</vt:lpstr>
      <vt:lpstr>Hvað er fall/ function</vt:lpstr>
      <vt:lpstr>Að búa til sitt eigið fall</vt:lpstr>
      <vt:lpstr>Færibreyta - parameter</vt:lpstr>
      <vt:lpstr>Að kalla á fall /calling a function</vt:lpstr>
      <vt:lpstr>Færibreytur – sjálfgefið gildi</vt:lpstr>
      <vt:lpstr>Kalla á fall</vt:lpstr>
      <vt:lpstr>Færibreytur óviss fjöldi</vt:lpstr>
      <vt:lpstr>Skilagildi falls– return </vt:lpstr>
    </vt:vector>
  </TitlesOfParts>
  <Company>Taekniskolinn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Föll</dc:title>
  <dc:creator>Sigríður Sturlaugsdóttir</dc:creator>
  <cp:lastModifiedBy>Sigríður Sturlaugsdóttir</cp:lastModifiedBy>
  <cp:revision>7</cp:revision>
  <dcterms:created xsi:type="dcterms:W3CDTF">2017-08-23T14:22:06Z</dcterms:created>
  <dcterms:modified xsi:type="dcterms:W3CDTF">2018-08-30T14:57:50Z</dcterms:modified>
</cp:coreProperties>
</file>