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F9CE-54BF-44D1-BFC2-284E59A74EAC}" type="datetimeFigureOut">
              <a:rPr lang="is-IS" smtClean="0"/>
              <a:t>4.1.2021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D720-A6FE-448A-B4B4-08C507B22C3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1750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F9CE-54BF-44D1-BFC2-284E59A74EAC}" type="datetimeFigureOut">
              <a:rPr lang="is-IS" smtClean="0"/>
              <a:t>4.1.2021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D720-A6FE-448A-B4B4-08C507B22C3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0703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F9CE-54BF-44D1-BFC2-284E59A74EAC}" type="datetimeFigureOut">
              <a:rPr lang="is-IS" smtClean="0"/>
              <a:t>4.1.2021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D720-A6FE-448A-B4B4-08C507B22C3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05693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F9CE-54BF-44D1-BFC2-284E59A74EAC}" type="datetimeFigureOut">
              <a:rPr lang="is-IS" smtClean="0"/>
              <a:t>4.1.2021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D720-A6FE-448A-B4B4-08C507B22C3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5788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F9CE-54BF-44D1-BFC2-284E59A74EAC}" type="datetimeFigureOut">
              <a:rPr lang="is-IS" smtClean="0"/>
              <a:t>4.1.2021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D720-A6FE-448A-B4B4-08C507B22C3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17779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F9CE-54BF-44D1-BFC2-284E59A74EAC}" type="datetimeFigureOut">
              <a:rPr lang="is-IS" smtClean="0"/>
              <a:t>4.1.2021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D720-A6FE-448A-B4B4-08C507B22C3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20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F9CE-54BF-44D1-BFC2-284E59A74EAC}" type="datetimeFigureOut">
              <a:rPr lang="is-IS" smtClean="0"/>
              <a:t>4.1.2021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D720-A6FE-448A-B4B4-08C507B22C3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56671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F9CE-54BF-44D1-BFC2-284E59A74EAC}" type="datetimeFigureOut">
              <a:rPr lang="is-IS" smtClean="0"/>
              <a:t>4.1.2021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D720-A6FE-448A-B4B4-08C507B22C3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03935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F9CE-54BF-44D1-BFC2-284E59A74EAC}" type="datetimeFigureOut">
              <a:rPr lang="is-IS" smtClean="0"/>
              <a:t>4.1.2021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D720-A6FE-448A-B4B4-08C507B22C3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72182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F9CE-54BF-44D1-BFC2-284E59A74EAC}" type="datetimeFigureOut">
              <a:rPr lang="is-IS" smtClean="0"/>
              <a:t>4.1.2021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D720-A6FE-448A-B4B4-08C507B22C3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5675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BF9CE-54BF-44D1-BFC2-284E59A74EAC}" type="datetimeFigureOut">
              <a:rPr lang="is-IS" smtClean="0"/>
              <a:t>4.1.2021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D720-A6FE-448A-B4B4-08C507B22C3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4958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BF9CE-54BF-44D1-BFC2-284E59A74EAC}" type="datetimeFigureOut">
              <a:rPr lang="is-IS" smtClean="0"/>
              <a:t>4.1.2021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AD720-A6FE-448A-B4B4-08C507B22C3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40269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/>
              <a:t>list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/>
              <a:t>FORR1FG05AU</a:t>
            </a:r>
          </a:p>
        </p:txBody>
      </p:sp>
    </p:spTree>
    <p:extLst>
      <p:ext uri="{BB962C8B-B14F-4D97-AF65-F5344CB8AC3E}">
        <p14:creationId xmlns:p14="http://schemas.microsoft.com/office/powerpoint/2010/main" val="2204441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7285"/>
          </a:xfrm>
        </p:spPr>
        <p:txBody>
          <a:bodyPr>
            <a:noAutofit/>
          </a:bodyPr>
          <a:lstStyle/>
          <a:p>
            <a:pPr algn="ctr"/>
            <a:r>
              <a:rPr lang="is-IS" sz="5000" b="1" dirty="0"/>
              <a:t>Föll fyrir lista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len(list)- </a:t>
            </a:r>
            <a:r>
              <a:rPr lang="is-IS" sz="3800" dirty="0"/>
              <a:t>skilar lengdinni á listanum þ.e 				      fjölda staka</a:t>
            </a:r>
          </a:p>
          <a:p>
            <a:r>
              <a:rPr lang="is-I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max(list) </a:t>
            </a:r>
            <a:r>
              <a:rPr lang="is-IS" sz="3800" dirty="0"/>
              <a:t>– skilar hæsta gildinu</a:t>
            </a:r>
          </a:p>
          <a:p>
            <a:r>
              <a:rPr lang="is-I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min(list) </a:t>
            </a:r>
            <a:r>
              <a:rPr lang="is-IS" sz="3800" dirty="0"/>
              <a:t>– skilar </a:t>
            </a:r>
            <a:r>
              <a:rPr lang="is-IS" sz="3800"/>
              <a:t>minnsta gildinu</a:t>
            </a:r>
            <a:endParaRPr lang="is-IS" sz="3800" dirty="0"/>
          </a:p>
          <a:p>
            <a:endParaRPr lang="is-IS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85087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/>
              <a:t>Föll fyrir lista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list.append(obj) </a:t>
            </a:r>
            <a:r>
              <a:rPr lang="is-IS" dirty="0"/>
              <a:t>- bætir staki í listann</a:t>
            </a:r>
          </a:p>
          <a:p>
            <a:r>
              <a:rPr lang="is-I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list.count(obj) </a:t>
            </a:r>
            <a:r>
              <a:rPr lang="is-IS" dirty="0"/>
              <a:t>– skilar hversu oft stak(obj) kemur fyrir í listanum</a:t>
            </a:r>
          </a:p>
          <a:p>
            <a:r>
              <a:rPr lang="is-I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list.insert(index,obj) </a:t>
            </a:r>
            <a:r>
              <a:rPr lang="is-IS" dirty="0"/>
              <a:t>- setur stak í lista á á ákveðin stað (index)</a:t>
            </a:r>
          </a:p>
          <a:p>
            <a:r>
              <a:rPr lang="is-I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list.remove(obj) </a:t>
            </a:r>
            <a:r>
              <a:rPr lang="is-IS" dirty="0"/>
              <a:t>– eyðir staki (obj) úr lista</a:t>
            </a:r>
          </a:p>
          <a:p>
            <a:r>
              <a:rPr lang="is-I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 reverse() </a:t>
            </a:r>
            <a:r>
              <a:rPr lang="is-IS" dirty="0"/>
              <a:t>– raðar lista í öfuga röð</a:t>
            </a:r>
          </a:p>
          <a:p>
            <a:r>
              <a:rPr lang="is-I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list.sort() </a:t>
            </a:r>
            <a:r>
              <a:rPr lang="is-IS" dirty="0"/>
              <a:t>– raðar lista í rétta röð</a:t>
            </a:r>
          </a:p>
        </p:txBody>
      </p:sp>
    </p:spTree>
    <p:extLst>
      <p:ext uri="{BB962C8B-B14F-4D97-AF65-F5344CB8AC3E}">
        <p14:creationId xmlns:p14="http://schemas.microsoft.com/office/powerpoint/2010/main" val="2352307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Önnur gagnleg föll með lista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random.choice(sequence/list)</a:t>
            </a:r>
          </a:p>
          <a:p>
            <a:pPr lvl="1"/>
            <a:r>
              <a:rPr lang="is-IS" dirty="0"/>
              <a:t>Velur random stak úr lista</a:t>
            </a:r>
          </a:p>
          <a:p>
            <a:r>
              <a:rPr lang="is-IS" dirty="0"/>
              <a:t>random.shuffle(sequence/list)</a:t>
            </a:r>
          </a:p>
          <a:p>
            <a:pPr lvl="1"/>
            <a:r>
              <a:rPr lang="is-IS" dirty="0"/>
              <a:t>Stokkar listann upp og breytir röðun hans</a:t>
            </a:r>
          </a:p>
          <a:p>
            <a:r>
              <a:rPr lang="is-IS" dirty="0"/>
              <a:t>random.randrange(byrjun, endir, hækkun)</a:t>
            </a:r>
          </a:p>
          <a:p>
            <a:pPr lvl="1"/>
            <a:r>
              <a:rPr lang="is-IS" dirty="0"/>
              <a:t>Fer handahófskennt í gegnum listann</a:t>
            </a:r>
          </a:p>
        </p:txBody>
      </p:sp>
    </p:spTree>
    <p:extLst>
      <p:ext uri="{BB962C8B-B14F-4D97-AF65-F5344CB8AC3E}">
        <p14:creationId xmlns:p14="http://schemas.microsoft.com/office/powerpoint/2010/main" val="47249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/>
              <a:t>list</a:t>
            </a:r>
            <a:r>
              <a:rPr lang="is-I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Fjölhæfasta</a:t>
            </a:r>
            <a:r>
              <a:rPr lang="en-US" dirty="0"/>
              <a:t> datatype in Python.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skrifað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listi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gildum</a:t>
            </a:r>
            <a:r>
              <a:rPr lang="en-US" dirty="0"/>
              <a:t>/</a:t>
            </a:r>
            <a:r>
              <a:rPr lang="en-US" dirty="0" err="1"/>
              <a:t>stökum</a:t>
            </a:r>
            <a:r>
              <a:rPr lang="en-US" dirty="0"/>
              <a:t> </a:t>
            </a:r>
            <a:r>
              <a:rPr lang="en-US" dirty="0" err="1"/>
              <a:t>með</a:t>
            </a:r>
            <a:r>
              <a:rPr lang="en-US" dirty="0"/>
              <a:t> </a:t>
            </a:r>
            <a:r>
              <a:rPr lang="en-US" dirty="0" err="1"/>
              <a:t>kommum</a:t>
            </a:r>
            <a:r>
              <a:rPr lang="en-US" dirty="0"/>
              <a:t> á </a:t>
            </a:r>
            <a:r>
              <a:rPr lang="en-US" dirty="0" err="1"/>
              <a:t>milli</a:t>
            </a:r>
            <a:r>
              <a:rPr lang="en-US" dirty="0"/>
              <a:t> inn í </a:t>
            </a:r>
            <a:r>
              <a:rPr lang="en-US" dirty="0" err="1"/>
              <a:t>hornklofa</a:t>
            </a:r>
            <a:r>
              <a:rPr lang="en-US" dirty="0"/>
              <a:t>. </a:t>
            </a:r>
            <a:r>
              <a:rPr lang="en-US" dirty="0" err="1"/>
              <a:t>Það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sérstakt</a:t>
            </a:r>
            <a:r>
              <a:rPr lang="en-US" dirty="0"/>
              <a:t> </a:t>
            </a:r>
            <a:r>
              <a:rPr lang="en-US" dirty="0" err="1"/>
              <a:t>við</a:t>
            </a:r>
            <a:r>
              <a:rPr lang="en-US" dirty="0"/>
              <a:t> list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að</a:t>
            </a:r>
            <a:r>
              <a:rPr lang="en-US" dirty="0"/>
              <a:t> </a:t>
            </a:r>
            <a:r>
              <a:rPr lang="en-US" dirty="0" err="1"/>
              <a:t>það</a:t>
            </a:r>
            <a:r>
              <a:rPr lang="en-US" dirty="0"/>
              <a:t> </a:t>
            </a:r>
            <a:r>
              <a:rPr lang="en-US" dirty="0" err="1"/>
              <a:t>þurfa</a:t>
            </a:r>
            <a:r>
              <a:rPr lang="en-US" dirty="0"/>
              <a:t> </a:t>
            </a:r>
            <a:r>
              <a:rPr lang="en-US" dirty="0" err="1"/>
              <a:t>ekki</a:t>
            </a:r>
            <a:r>
              <a:rPr lang="en-US" dirty="0"/>
              <a:t> </a:t>
            </a:r>
            <a:r>
              <a:rPr lang="en-US" dirty="0" err="1"/>
              <a:t>öll</a:t>
            </a:r>
            <a:r>
              <a:rPr lang="en-US" dirty="0"/>
              <a:t> </a:t>
            </a:r>
            <a:r>
              <a:rPr lang="en-US" dirty="0" err="1"/>
              <a:t>stökin</a:t>
            </a:r>
            <a:r>
              <a:rPr lang="en-US" dirty="0"/>
              <a:t> </a:t>
            </a:r>
            <a:r>
              <a:rPr lang="en-US" dirty="0" err="1"/>
              <a:t>að</a:t>
            </a:r>
            <a:r>
              <a:rPr lang="en-US" dirty="0"/>
              <a:t> </a:t>
            </a:r>
            <a:r>
              <a:rPr lang="en-US" dirty="0" err="1"/>
              <a:t>vera</a:t>
            </a:r>
            <a:r>
              <a:rPr lang="en-US" dirty="0"/>
              <a:t> </a:t>
            </a:r>
            <a:r>
              <a:rPr lang="en-US" dirty="0" err="1"/>
              <a:t>að</a:t>
            </a:r>
            <a:r>
              <a:rPr lang="en-US" dirty="0"/>
              <a:t> </a:t>
            </a:r>
            <a:r>
              <a:rPr lang="en-US" dirty="0" err="1"/>
              <a:t>sömu</a:t>
            </a:r>
            <a:r>
              <a:rPr lang="en-US" dirty="0"/>
              <a:t> </a:t>
            </a:r>
            <a:r>
              <a:rPr lang="en-US" dirty="0" err="1"/>
              <a:t>gagnategund</a:t>
            </a:r>
            <a:endParaRPr lang="en-US" dirty="0"/>
          </a:p>
          <a:p>
            <a:r>
              <a:rPr lang="en-US" dirty="0" err="1"/>
              <a:t>Listar</a:t>
            </a:r>
            <a:r>
              <a:rPr lang="en-US" dirty="0"/>
              <a:t> í Python </a:t>
            </a:r>
            <a:r>
              <a:rPr lang="en-US" dirty="0" err="1"/>
              <a:t>eru</a:t>
            </a:r>
            <a:r>
              <a:rPr lang="en-US" dirty="0"/>
              <a:t> </a:t>
            </a:r>
            <a:r>
              <a:rPr lang="en-US" dirty="0" err="1"/>
              <a:t>breytilegir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hafa</a:t>
            </a:r>
            <a:r>
              <a:rPr lang="en-US" dirty="0"/>
              <a:t> </a:t>
            </a:r>
            <a:r>
              <a:rPr lang="en-US" dirty="0" err="1"/>
              <a:t>mörg</a:t>
            </a:r>
            <a:r>
              <a:rPr lang="en-US" dirty="0"/>
              <a:t> </a:t>
            </a:r>
            <a:r>
              <a:rPr lang="en-US" dirty="0" err="1"/>
              <a:t>innbyggð</a:t>
            </a:r>
            <a:r>
              <a:rPr lang="en-US" dirty="0"/>
              <a:t> </a:t>
            </a:r>
            <a:r>
              <a:rPr lang="en-US" dirty="0" err="1"/>
              <a:t>föll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við</a:t>
            </a:r>
            <a:r>
              <a:rPr lang="en-US" dirty="0"/>
              <a:t> </a:t>
            </a:r>
            <a:r>
              <a:rPr lang="en-US" dirty="0" err="1"/>
              <a:t>förum</a:t>
            </a:r>
            <a:r>
              <a:rPr lang="en-US" dirty="0"/>
              <a:t> í </a:t>
            </a:r>
            <a:r>
              <a:rPr lang="en-US" dirty="0" err="1"/>
              <a:t>hér</a:t>
            </a:r>
            <a:r>
              <a:rPr lang="en-US" dirty="0"/>
              <a:t> á </a:t>
            </a:r>
            <a:r>
              <a:rPr lang="en-US" dirty="0" err="1"/>
              <a:t>eftir</a:t>
            </a:r>
            <a:endParaRPr lang="en-US" dirty="0"/>
          </a:p>
          <a:p>
            <a:r>
              <a:rPr lang="en-US" dirty="0" err="1"/>
              <a:t>Það</a:t>
            </a:r>
            <a:r>
              <a:rPr lang="en-US" dirty="0"/>
              <a:t> </a:t>
            </a:r>
            <a:r>
              <a:rPr lang="en-US" dirty="0" err="1"/>
              <a:t>að</a:t>
            </a:r>
            <a:r>
              <a:rPr lang="en-US" dirty="0"/>
              <a:t> </a:t>
            </a:r>
            <a:r>
              <a:rPr lang="en-US" dirty="0" err="1"/>
              <a:t>búa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einfalt</a:t>
            </a:r>
            <a:r>
              <a:rPr lang="en-US" dirty="0"/>
              <a:t>, </a:t>
            </a:r>
            <a:r>
              <a:rPr lang="en-US" dirty="0" err="1"/>
              <a:t>gögnin</a:t>
            </a:r>
            <a:r>
              <a:rPr lang="en-US" dirty="0"/>
              <a:t>/</a:t>
            </a:r>
            <a:r>
              <a:rPr lang="en-US" dirty="0" err="1"/>
              <a:t>stökin</a:t>
            </a:r>
            <a:r>
              <a:rPr lang="en-US" dirty="0"/>
              <a:t> </a:t>
            </a:r>
            <a:r>
              <a:rPr lang="en-US" dirty="0" err="1"/>
              <a:t>eru</a:t>
            </a:r>
            <a:r>
              <a:rPr lang="en-US" dirty="0"/>
              <a:t> sett í </a:t>
            </a:r>
            <a:r>
              <a:rPr lang="en-US" dirty="0" err="1"/>
              <a:t>hornklofa</a:t>
            </a:r>
            <a:r>
              <a:rPr lang="en-US" dirty="0"/>
              <a:t> </a:t>
            </a:r>
            <a:r>
              <a:rPr lang="en-US" dirty="0" err="1"/>
              <a:t>með</a:t>
            </a:r>
            <a:r>
              <a:rPr lang="en-US" dirty="0"/>
              <a:t> </a:t>
            </a:r>
            <a:r>
              <a:rPr lang="en-US" dirty="0" err="1"/>
              <a:t>kommum</a:t>
            </a:r>
            <a:r>
              <a:rPr lang="en-US" dirty="0"/>
              <a:t> á </a:t>
            </a:r>
            <a:r>
              <a:rPr lang="en-US" dirty="0" err="1"/>
              <a:t>milli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[2,4,5, 9.5]</a:t>
            </a:r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53626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/>
              <a:t>list</a:t>
            </a:r>
            <a:r>
              <a:rPr lang="is-I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Bæði</a:t>
            </a:r>
            <a:r>
              <a:rPr lang="en-US" dirty="0"/>
              <a:t> </a:t>
            </a:r>
            <a:r>
              <a:rPr lang="en-US" dirty="0" err="1"/>
              <a:t>strengir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list </a:t>
            </a:r>
            <a:r>
              <a:rPr lang="en-US" dirty="0" err="1"/>
              <a:t>byrja</a:t>
            </a:r>
            <a:r>
              <a:rPr lang="en-US" dirty="0"/>
              <a:t> </a:t>
            </a:r>
            <a:r>
              <a:rPr lang="en-US" dirty="0" err="1"/>
              <a:t>að</a:t>
            </a:r>
            <a:r>
              <a:rPr lang="en-US" dirty="0"/>
              <a:t> </a:t>
            </a:r>
            <a:r>
              <a:rPr lang="en-US" dirty="0" err="1"/>
              <a:t>telja</a:t>
            </a:r>
            <a:r>
              <a:rPr lang="en-US" dirty="0"/>
              <a:t> á </a:t>
            </a:r>
            <a:r>
              <a:rPr lang="en-US" dirty="0" err="1"/>
              <a:t>núlli</a:t>
            </a:r>
            <a:endParaRPr lang="en-US" dirty="0"/>
          </a:p>
          <a:p>
            <a:r>
              <a:rPr lang="en-US" dirty="0" err="1"/>
              <a:t>Þannig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fyrsta</a:t>
            </a:r>
            <a:r>
              <a:rPr lang="en-US" dirty="0"/>
              <a:t> </a:t>
            </a:r>
            <a:r>
              <a:rPr lang="en-US" dirty="0" err="1"/>
              <a:t>stakið</a:t>
            </a:r>
            <a:r>
              <a:rPr lang="en-US" dirty="0"/>
              <a:t> í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með</a:t>
            </a:r>
            <a:r>
              <a:rPr lang="en-US" dirty="0"/>
              <a:t> </a:t>
            </a:r>
            <a:r>
              <a:rPr lang="en-US" dirty="0" err="1"/>
              <a:t>hólf</a:t>
            </a:r>
            <a:r>
              <a:rPr lang="en-US" dirty="0"/>
              <a:t> </a:t>
            </a:r>
            <a:r>
              <a:rPr lang="en-US" dirty="0" err="1"/>
              <a:t>númer</a:t>
            </a:r>
            <a:r>
              <a:rPr lang="en-US" dirty="0"/>
              <a:t> 0, </a:t>
            </a:r>
            <a:r>
              <a:rPr lang="en-US" dirty="0" err="1"/>
              <a:t>næsta</a:t>
            </a:r>
            <a:r>
              <a:rPr lang="en-US" dirty="0"/>
              <a:t> </a:t>
            </a:r>
            <a:r>
              <a:rPr lang="en-US" dirty="0" err="1"/>
              <a:t>stak</a:t>
            </a:r>
            <a:r>
              <a:rPr lang="en-US" dirty="0"/>
              <a:t> </a:t>
            </a:r>
            <a:r>
              <a:rPr lang="en-US" dirty="0" err="1"/>
              <a:t>með</a:t>
            </a:r>
            <a:r>
              <a:rPr lang="en-US" dirty="0"/>
              <a:t> </a:t>
            </a:r>
            <a:r>
              <a:rPr lang="en-US" dirty="0" err="1"/>
              <a:t>hólf</a:t>
            </a:r>
            <a:r>
              <a:rPr lang="en-US" dirty="0"/>
              <a:t> </a:t>
            </a:r>
            <a:r>
              <a:rPr lang="en-US" dirty="0" err="1"/>
              <a:t>númer</a:t>
            </a:r>
            <a:r>
              <a:rPr lang="en-US" dirty="0"/>
              <a:t> 1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svo</a:t>
            </a:r>
            <a:r>
              <a:rPr lang="en-US" dirty="0"/>
              <a:t> </a:t>
            </a:r>
            <a:r>
              <a:rPr lang="en-US" dirty="0" err="1"/>
              <a:t>framvegis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11300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/>
              <a:t>Gögn í list</a:t>
            </a:r>
            <a:r>
              <a:rPr lang="is-I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Til að finna gögn í lista er hægt að nota lykkju og/eða hornklofana</a:t>
            </a:r>
          </a:p>
          <a:p>
            <a:r>
              <a:rPr lang="is-I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listi = [</a:t>
            </a:r>
            <a:r>
              <a:rPr lang="is-I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“forritun“</a:t>
            </a:r>
            <a:r>
              <a:rPr lang="is-I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s-I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“gagnasöfn“</a:t>
            </a:r>
            <a:r>
              <a:rPr lang="is-I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s-I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“enska“</a:t>
            </a:r>
            <a:r>
              <a:rPr lang="is-I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s-I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“danska“</a:t>
            </a:r>
            <a:r>
              <a:rPr lang="is-I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is-IS" dirty="0"/>
              <a:t>print(listi[0])  skilar okkur forritun</a:t>
            </a:r>
          </a:p>
          <a:p>
            <a:r>
              <a:rPr lang="is-IS" dirty="0"/>
              <a:t>print(listi[3]) skilar okkur danska</a:t>
            </a:r>
          </a:p>
          <a:p>
            <a:endParaRPr lang="is-IS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97888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/>
              <a:t>Bæta gögnum í lista</a:t>
            </a:r>
            <a:br>
              <a:rPr lang="is-IS" dirty="0"/>
            </a:b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4034"/>
            <a:ext cx="10515600" cy="5355771"/>
          </a:xfrm>
        </p:spPr>
        <p:txBody>
          <a:bodyPr>
            <a:normAutofit/>
          </a:bodyPr>
          <a:lstStyle/>
          <a:p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að</a:t>
            </a:r>
            <a:r>
              <a:rPr lang="en-US" dirty="0"/>
              <a:t> </a:t>
            </a:r>
            <a:r>
              <a:rPr lang="en-US" dirty="0" err="1"/>
              <a:t>bæta</a:t>
            </a:r>
            <a:r>
              <a:rPr lang="en-US" dirty="0"/>
              <a:t> </a:t>
            </a:r>
            <a:r>
              <a:rPr lang="en-US" dirty="0" err="1"/>
              <a:t>gögnum</a:t>
            </a:r>
            <a:r>
              <a:rPr lang="en-US" dirty="0"/>
              <a:t> í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hægt</a:t>
            </a:r>
            <a:r>
              <a:rPr lang="en-US" dirty="0"/>
              <a:t> </a:t>
            </a:r>
            <a:r>
              <a:rPr lang="en-US" dirty="0" err="1"/>
              <a:t>að</a:t>
            </a:r>
            <a:r>
              <a:rPr lang="en-US" dirty="0"/>
              <a:t> nota </a:t>
            </a:r>
            <a:r>
              <a:rPr lang="en-US" dirty="0" err="1"/>
              <a:t>fallið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append(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/>
              <a:t>Þegar</a:t>
            </a:r>
            <a:r>
              <a:rPr lang="en-US" dirty="0"/>
              <a:t> </a:t>
            </a:r>
            <a:r>
              <a:rPr lang="en-US" dirty="0" err="1"/>
              <a:t>fallið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append(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notað</a:t>
            </a:r>
            <a:r>
              <a:rPr lang="en-US" dirty="0"/>
              <a:t> </a:t>
            </a:r>
            <a:r>
              <a:rPr lang="en-US" dirty="0" err="1"/>
              <a:t>þá</a:t>
            </a:r>
            <a:r>
              <a:rPr lang="en-US" dirty="0"/>
              <a:t> </a:t>
            </a:r>
            <a:r>
              <a:rPr lang="en-US" dirty="0" err="1"/>
              <a:t>bætist</a:t>
            </a:r>
            <a:r>
              <a:rPr lang="en-US" dirty="0"/>
              <a:t> </a:t>
            </a:r>
            <a:r>
              <a:rPr lang="en-US" dirty="0" err="1"/>
              <a:t>við</a:t>
            </a:r>
            <a:r>
              <a:rPr lang="en-US" dirty="0"/>
              <a:t> </a:t>
            </a:r>
            <a:r>
              <a:rPr lang="en-US" dirty="0" err="1"/>
              <a:t>aftast</a:t>
            </a:r>
            <a:r>
              <a:rPr lang="en-US" dirty="0"/>
              <a:t> í </a:t>
            </a:r>
            <a:r>
              <a:rPr lang="en-US" dirty="0" err="1"/>
              <a:t>listann</a:t>
            </a:r>
            <a:endParaRPr lang="en-US" dirty="0"/>
          </a:p>
          <a:p>
            <a:r>
              <a:rPr lang="en-US" dirty="0" err="1"/>
              <a:t>Það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líka</a:t>
            </a:r>
            <a:r>
              <a:rPr lang="en-US" dirty="0"/>
              <a:t> </a:t>
            </a:r>
            <a:r>
              <a:rPr lang="en-US" dirty="0" err="1"/>
              <a:t>hægt</a:t>
            </a:r>
            <a:r>
              <a:rPr lang="en-US" dirty="0"/>
              <a:t> </a:t>
            </a:r>
            <a:r>
              <a:rPr lang="en-US" dirty="0" err="1"/>
              <a:t>að</a:t>
            </a:r>
            <a:r>
              <a:rPr lang="en-US" dirty="0"/>
              <a:t> </a:t>
            </a:r>
            <a:r>
              <a:rPr lang="en-US" dirty="0" err="1"/>
              <a:t>setja</a:t>
            </a:r>
            <a:r>
              <a:rPr lang="en-US" dirty="0"/>
              <a:t> í </a:t>
            </a:r>
            <a:r>
              <a:rPr lang="en-US" dirty="0" err="1"/>
              <a:t>lista</a:t>
            </a:r>
            <a:r>
              <a:rPr lang="en-US" dirty="0"/>
              <a:t> á </a:t>
            </a:r>
            <a:r>
              <a:rPr lang="en-US" dirty="0" err="1"/>
              <a:t>fyrirfram</a:t>
            </a:r>
            <a:r>
              <a:rPr lang="en-US" dirty="0"/>
              <a:t> </a:t>
            </a:r>
            <a:r>
              <a:rPr lang="en-US" dirty="0" err="1"/>
              <a:t>ákveðnum</a:t>
            </a:r>
            <a:r>
              <a:rPr lang="en-US" dirty="0"/>
              <a:t> </a:t>
            </a:r>
            <a:r>
              <a:rPr lang="en-US" dirty="0" err="1"/>
              <a:t>stað</a:t>
            </a:r>
            <a:r>
              <a:rPr lang="en-US" dirty="0"/>
              <a:t> </a:t>
            </a:r>
            <a:r>
              <a:rPr lang="en-US" dirty="0" err="1"/>
              <a:t>þá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 í </a:t>
            </a:r>
            <a:r>
              <a:rPr lang="en-US" dirty="0" err="1"/>
              <a:t>raun</a:t>
            </a:r>
            <a:r>
              <a:rPr lang="en-US" dirty="0"/>
              <a:t> </a:t>
            </a:r>
            <a:r>
              <a:rPr lang="en-US" dirty="0" err="1"/>
              <a:t>skrifað</a:t>
            </a:r>
            <a:r>
              <a:rPr lang="en-US" dirty="0"/>
              <a:t> </a:t>
            </a:r>
            <a:r>
              <a:rPr lang="en-US" dirty="0" err="1"/>
              <a:t>yfir</a:t>
            </a:r>
            <a:r>
              <a:rPr lang="en-US" dirty="0"/>
              <a:t> </a:t>
            </a:r>
            <a:r>
              <a:rPr lang="en-US" dirty="0" err="1"/>
              <a:t>gildið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í </a:t>
            </a:r>
            <a:r>
              <a:rPr lang="en-US" dirty="0" err="1"/>
              <a:t>því</a:t>
            </a:r>
            <a:r>
              <a:rPr lang="en-US" dirty="0"/>
              <a:t> </a:t>
            </a:r>
            <a:r>
              <a:rPr lang="en-US" dirty="0" err="1"/>
              <a:t>staki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Ef</a:t>
            </a:r>
            <a:r>
              <a:rPr lang="en-US" dirty="0"/>
              <a:t> </a:t>
            </a:r>
            <a:r>
              <a:rPr lang="en-US" dirty="0" err="1"/>
              <a:t>við</a:t>
            </a:r>
            <a:r>
              <a:rPr lang="en-US" dirty="0"/>
              <a:t> </a:t>
            </a:r>
            <a:r>
              <a:rPr lang="en-US" dirty="0" err="1"/>
              <a:t>tökum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við</a:t>
            </a:r>
            <a:r>
              <a:rPr lang="en-US" dirty="0"/>
              <a:t> </a:t>
            </a:r>
            <a:r>
              <a:rPr lang="en-US" dirty="0" err="1"/>
              <a:t>vorum</a:t>
            </a:r>
            <a:r>
              <a:rPr lang="en-US" dirty="0"/>
              <a:t> </a:t>
            </a:r>
            <a:r>
              <a:rPr lang="en-US" dirty="0" err="1"/>
              <a:t>með</a:t>
            </a:r>
            <a:r>
              <a:rPr lang="en-US" dirty="0"/>
              <a:t> </a:t>
            </a:r>
            <a:r>
              <a:rPr lang="en-US" dirty="0" err="1"/>
              <a:t>hér</a:t>
            </a:r>
            <a:r>
              <a:rPr lang="en-US" dirty="0"/>
              <a:t> </a:t>
            </a:r>
            <a:r>
              <a:rPr lang="en-US" dirty="0" err="1"/>
              <a:t>að</a:t>
            </a:r>
            <a:r>
              <a:rPr lang="en-US" dirty="0"/>
              <a:t> </a:t>
            </a:r>
            <a:r>
              <a:rPr lang="en-US" dirty="0" err="1"/>
              <a:t>ofan</a:t>
            </a:r>
            <a:endParaRPr lang="en-US" dirty="0"/>
          </a:p>
          <a:p>
            <a:pPr marL="0" indent="0">
              <a:buNone/>
            </a:pPr>
            <a:r>
              <a:rPr lang="is-I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listi = [</a:t>
            </a:r>
            <a:r>
              <a:rPr lang="is-I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“forritun“</a:t>
            </a:r>
            <a:r>
              <a:rPr lang="is-I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s-I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“gagnasöfn“</a:t>
            </a:r>
            <a:r>
              <a:rPr lang="is-I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s-I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“enska“</a:t>
            </a:r>
            <a:r>
              <a:rPr lang="is-I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s-I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“danska“</a:t>
            </a:r>
            <a:r>
              <a:rPr lang="is-I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[2] = 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stærðfræði</a:t>
            </a: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Hér</a:t>
            </a:r>
            <a:r>
              <a:rPr lang="en-US" dirty="0"/>
              <a:t> </a:t>
            </a:r>
            <a:r>
              <a:rPr lang="en-US" dirty="0" err="1"/>
              <a:t>myndi</a:t>
            </a:r>
            <a:r>
              <a:rPr lang="en-US" dirty="0"/>
              <a:t> </a:t>
            </a:r>
            <a:r>
              <a:rPr lang="en-US" dirty="0" err="1"/>
              <a:t>skrifast</a:t>
            </a:r>
            <a:r>
              <a:rPr lang="en-US" dirty="0"/>
              <a:t> </a:t>
            </a:r>
            <a:r>
              <a:rPr lang="en-US" dirty="0" err="1"/>
              <a:t>yfir</a:t>
            </a:r>
            <a:r>
              <a:rPr lang="en-US" dirty="0"/>
              <a:t> </a:t>
            </a:r>
            <a:r>
              <a:rPr lang="en-US" dirty="0" err="1"/>
              <a:t>stak</a:t>
            </a:r>
            <a:r>
              <a:rPr lang="en-US" dirty="0"/>
              <a:t> 2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enska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í </a:t>
            </a:r>
            <a:r>
              <a:rPr lang="en-US" dirty="0" err="1"/>
              <a:t>stað</a:t>
            </a:r>
            <a:r>
              <a:rPr lang="en-US" dirty="0"/>
              <a:t> </a:t>
            </a:r>
            <a:r>
              <a:rPr lang="en-US" dirty="0" err="1"/>
              <a:t>þess</a:t>
            </a:r>
            <a:r>
              <a:rPr lang="en-US" dirty="0"/>
              <a:t> </a:t>
            </a:r>
            <a:r>
              <a:rPr lang="en-US" dirty="0" err="1"/>
              <a:t>kæmi</a:t>
            </a:r>
            <a:r>
              <a:rPr lang="en-US" dirty="0"/>
              <a:t> </a:t>
            </a:r>
            <a:r>
              <a:rPr lang="en-US" dirty="0" err="1"/>
              <a:t>stærðfræði</a:t>
            </a:r>
            <a:endParaRPr lang="en-US" dirty="0"/>
          </a:p>
          <a:p>
            <a:pPr marL="457200" lvl="1" indent="0">
              <a:buNone/>
            </a:pPr>
            <a:r>
              <a:rPr lang="is-I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listi = [</a:t>
            </a:r>
            <a:r>
              <a:rPr lang="is-I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“forritun“</a:t>
            </a:r>
            <a:r>
              <a:rPr lang="is-I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s-I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“gagnasöfn“</a:t>
            </a:r>
            <a:r>
              <a:rPr lang="is-I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s-I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“stærðfræði“</a:t>
            </a:r>
            <a:r>
              <a:rPr lang="is-I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s-I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“danska“</a:t>
            </a:r>
            <a:r>
              <a:rPr lang="is-I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endParaRPr lang="is-IS" sz="2800" dirty="0"/>
          </a:p>
        </p:txBody>
      </p:sp>
    </p:spTree>
    <p:extLst>
      <p:ext uri="{BB962C8B-B14F-4D97-AF65-F5344CB8AC3E}">
        <p14:creationId xmlns:p14="http://schemas.microsoft.com/office/powerpoint/2010/main" val="224357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/>
              <a:t>Að eyða úr lista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726"/>
            <a:ext cx="10515600" cy="54602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s-I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s-I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listi = [</a:t>
            </a:r>
            <a:r>
              <a:rPr lang="is-IS" sz="2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“forritun“</a:t>
            </a:r>
            <a:r>
              <a:rPr lang="is-I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s-IS" sz="2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“gagnasöfn“</a:t>
            </a:r>
            <a:r>
              <a:rPr lang="is-I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s-IS" sz="2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“enska“</a:t>
            </a:r>
            <a:r>
              <a:rPr lang="is-I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s-IS" sz="2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“danska“</a:t>
            </a:r>
            <a:r>
              <a:rPr lang="is-I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að</a:t>
            </a:r>
            <a:r>
              <a:rPr lang="en-US" dirty="0"/>
              <a:t> </a:t>
            </a:r>
            <a:r>
              <a:rPr lang="en-US" dirty="0" err="1"/>
              <a:t>eyða</a:t>
            </a:r>
            <a:r>
              <a:rPr lang="en-US" dirty="0"/>
              <a:t> </a:t>
            </a:r>
            <a:r>
              <a:rPr lang="en-US" dirty="0" err="1"/>
              <a:t>úr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hægt</a:t>
            </a:r>
            <a:r>
              <a:rPr lang="en-US" dirty="0"/>
              <a:t> </a:t>
            </a:r>
            <a:r>
              <a:rPr lang="en-US" dirty="0" err="1"/>
              <a:t>að</a:t>
            </a:r>
            <a:r>
              <a:rPr lang="en-US" dirty="0"/>
              <a:t> nota </a:t>
            </a:r>
          </a:p>
          <a:p>
            <a:r>
              <a:rPr lang="en-US" dirty="0"/>
              <a:t>del()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  <a:p>
            <a:r>
              <a:rPr lang="en-US" dirty="0"/>
              <a:t>remove()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listi.remove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forritun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r>
              <a:rPr lang="en-US" dirty="0" err="1"/>
              <a:t>Þegar</a:t>
            </a:r>
            <a:r>
              <a:rPr lang="en-US" dirty="0"/>
              <a:t> </a:t>
            </a:r>
            <a:r>
              <a:rPr lang="en-US" dirty="0" err="1"/>
              <a:t>við</a:t>
            </a:r>
            <a:r>
              <a:rPr lang="en-US" dirty="0"/>
              <a:t> notum del() </a:t>
            </a:r>
            <a:r>
              <a:rPr lang="en-US" dirty="0" err="1"/>
              <a:t>þurfum</a:t>
            </a:r>
            <a:r>
              <a:rPr lang="en-US" dirty="0"/>
              <a:t> </a:t>
            </a:r>
            <a:r>
              <a:rPr lang="en-US" dirty="0" err="1"/>
              <a:t>við</a:t>
            </a:r>
            <a:r>
              <a:rPr lang="en-US" dirty="0"/>
              <a:t> </a:t>
            </a:r>
            <a:r>
              <a:rPr lang="en-US" dirty="0" err="1"/>
              <a:t>að</a:t>
            </a:r>
            <a:r>
              <a:rPr lang="en-US" dirty="0"/>
              <a:t> vita </a:t>
            </a:r>
            <a:r>
              <a:rPr lang="en-US" dirty="0" err="1"/>
              <a:t>staðsetningu</a:t>
            </a:r>
            <a:r>
              <a:rPr lang="en-US" dirty="0"/>
              <a:t> </a:t>
            </a:r>
            <a:r>
              <a:rPr lang="en-US" dirty="0" err="1"/>
              <a:t>staksins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við</a:t>
            </a:r>
            <a:r>
              <a:rPr lang="en-US" dirty="0"/>
              <a:t> </a:t>
            </a:r>
            <a:r>
              <a:rPr lang="en-US" dirty="0" err="1"/>
              <a:t>ætlum</a:t>
            </a:r>
            <a:r>
              <a:rPr lang="en-US" dirty="0"/>
              <a:t> </a:t>
            </a:r>
            <a:r>
              <a:rPr lang="en-US" dirty="0" err="1"/>
              <a:t>að</a:t>
            </a:r>
            <a:r>
              <a:rPr lang="en-US" dirty="0"/>
              <a:t> </a:t>
            </a:r>
            <a:r>
              <a:rPr lang="en-US" dirty="0" err="1"/>
              <a:t>eyða</a:t>
            </a:r>
            <a:r>
              <a:rPr lang="en-US" dirty="0"/>
              <a:t>. </a:t>
            </a:r>
          </a:p>
          <a:p>
            <a:r>
              <a:rPr lang="en-US" dirty="0" err="1"/>
              <a:t>Þegar</a:t>
            </a:r>
            <a:r>
              <a:rPr lang="en-US" dirty="0"/>
              <a:t> </a:t>
            </a:r>
            <a:r>
              <a:rPr lang="en-US" dirty="0" err="1"/>
              <a:t>við</a:t>
            </a:r>
            <a:r>
              <a:rPr lang="en-US" dirty="0"/>
              <a:t> notum remove()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nóg</a:t>
            </a:r>
            <a:r>
              <a:rPr lang="en-US" dirty="0"/>
              <a:t> </a:t>
            </a:r>
            <a:r>
              <a:rPr lang="en-US" dirty="0" err="1"/>
              <a:t>að</a:t>
            </a:r>
            <a:r>
              <a:rPr lang="en-US" dirty="0"/>
              <a:t> vita </a:t>
            </a:r>
            <a:r>
              <a:rPr lang="en-US" dirty="0" err="1"/>
              <a:t>gildi</a:t>
            </a:r>
            <a:r>
              <a:rPr lang="en-US" dirty="0"/>
              <a:t> </a:t>
            </a:r>
            <a:r>
              <a:rPr lang="en-US" dirty="0" err="1"/>
              <a:t>staksins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á </a:t>
            </a:r>
            <a:r>
              <a:rPr lang="en-US" dirty="0" err="1"/>
              <a:t>að</a:t>
            </a:r>
            <a:r>
              <a:rPr lang="en-US" dirty="0"/>
              <a:t> </a:t>
            </a:r>
            <a:r>
              <a:rPr lang="en-US" dirty="0" err="1"/>
              <a:t>eyða</a:t>
            </a:r>
            <a:endParaRPr lang="en-US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04454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06C8-5CC4-4AB9-A26A-79F08B90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Að eyða úr lista í forlykkju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BB53-F944-46BA-8DBA-FEC66640B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Það má ekki eyða staki úr lista </a:t>
            </a:r>
            <a:r>
              <a:rPr lang="is-IS"/>
              <a:t>í forlykkju.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06742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 err="1"/>
              <a:t>Grunnreikniaðgerðir</a:t>
            </a:r>
            <a:r>
              <a:rPr lang="en-US" b="1" dirty="0"/>
              <a:t> </a:t>
            </a:r>
            <a:r>
              <a:rPr lang="en-US" b="1" dirty="0" err="1"/>
              <a:t>fyrir</a:t>
            </a:r>
            <a:r>
              <a:rPr lang="en-US" b="1" dirty="0"/>
              <a:t> </a:t>
            </a:r>
            <a:r>
              <a:rPr lang="en-US" b="1" dirty="0" err="1"/>
              <a:t>lista</a:t>
            </a:r>
            <a:br>
              <a:rPr lang="en-US" dirty="0"/>
            </a:b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096308"/>
          </a:xfrm>
        </p:spPr>
        <p:txBody>
          <a:bodyPr/>
          <a:lstStyle/>
          <a:p>
            <a:r>
              <a:rPr lang="en-US" dirty="0" err="1"/>
              <a:t>reikniaðgerðirnar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+   </a:t>
            </a:r>
            <a:r>
              <a:rPr lang="en-US" dirty="0" err="1"/>
              <a:t>fyrir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þetta</a:t>
            </a:r>
            <a:r>
              <a:rPr lang="en-US" dirty="0"/>
              <a:t> </a:t>
            </a:r>
            <a:r>
              <a:rPr lang="en-US" dirty="0" err="1"/>
              <a:t>samtenging</a:t>
            </a:r>
            <a:r>
              <a:rPr lang="en-US" dirty="0"/>
              <a:t> á </a:t>
            </a:r>
            <a:r>
              <a:rPr lang="en-US" dirty="0" err="1"/>
              <a:t>tveim</a:t>
            </a:r>
            <a:r>
              <a:rPr lang="en-US" dirty="0"/>
              <a:t> </a:t>
            </a:r>
            <a:r>
              <a:rPr lang="en-US" dirty="0" err="1"/>
              <a:t>listum</a:t>
            </a:r>
            <a:r>
              <a:rPr lang="en-US" dirty="0"/>
              <a:t>. </a:t>
            </a:r>
            <a:r>
              <a:rPr lang="en-US" dirty="0" err="1"/>
              <a:t>Þ.e</a:t>
            </a:r>
            <a:r>
              <a:rPr lang="en-US" dirty="0"/>
              <a:t> </a:t>
            </a:r>
            <a:r>
              <a:rPr lang="en-US" dirty="0" err="1"/>
              <a:t>listarnir</a:t>
            </a:r>
            <a:r>
              <a:rPr lang="en-US" dirty="0"/>
              <a:t> </a:t>
            </a:r>
            <a:r>
              <a:rPr lang="en-US" dirty="0" err="1"/>
              <a:t>eru</a:t>
            </a:r>
            <a:r>
              <a:rPr lang="en-US" dirty="0"/>
              <a:t> </a:t>
            </a:r>
            <a:r>
              <a:rPr lang="en-US" dirty="0" err="1"/>
              <a:t>lagðir</a:t>
            </a:r>
            <a:r>
              <a:rPr lang="en-US" dirty="0"/>
              <a:t> </a:t>
            </a:r>
            <a:r>
              <a:rPr lang="en-US" dirty="0" err="1"/>
              <a:t>saman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nýr</a:t>
            </a:r>
            <a:r>
              <a:rPr lang="en-US" dirty="0"/>
              <a:t> </a:t>
            </a:r>
            <a:r>
              <a:rPr lang="en-US" dirty="0" err="1"/>
              <a:t>listi</a:t>
            </a:r>
            <a:r>
              <a:rPr lang="en-US" dirty="0"/>
              <a:t> </a:t>
            </a:r>
            <a:r>
              <a:rPr lang="en-US" dirty="0" err="1"/>
              <a:t>verður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* </a:t>
            </a:r>
            <a:r>
              <a:rPr lang="en-US" dirty="0" err="1"/>
              <a:t>fyrir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þetta</a:t>
            </a:r>
            <a:r>
              <a:rPr lang="en-US" dirty="0"/>
              <a:t> </a:t>
            </a:r>
            <a:r>
              <a:rPr lang="en-US" dirty="0" err="1"/>
              <a:t>endurtekning</a:t>
            </a:r>
            <a:r>
              <a:rPr lang="en-US" dirty="0"/>
              <a:t>, </a:t>
            </a:r>
            <a:r>
              <a:rPr lang="en-US" dirty="0" err="1"/>
              <a:t>það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listinn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endurtekinn</a:t>
            </a:r>
            <a:r>
              <a:rPr lang="en-US" dirty="0"/>
              <a:t> </a:t>
            </a:r>
            <a:r>
              <a:rPr lang="en-US" dirty="0" err="1"/>
              <a:t>aftur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aftur</a:t>
            </a:r>
            <a:endParaRPr lang="is-I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789819"/>
              </p:ext>
            </p:extLst>
          </p:nvPr>
        </p:nvGraphicFramePr>
        <p:xfrm>
          <a:off x="1175657" y="2901735"/>
          <a:ext cx="9046031" cy="3764382"/>
        </p:xfrm>
        <a:graphic>
          <a:graphicData uri="http://schemas.openxmlformats.org/drawingml/2006/table">
            <a:tbl>
              <a:tblPr/>
              <a:tblGrid>
                <a:gridCol w="3011345">
                  <a:extLst>
                    <a:ext uri="{9D8B030D-6E8A-4147-A177-3AD203B41FA5}">
                      <a16:colId xmlns:a16="http://schemas.microsoft.com/office/drawing/2014/main" val="42668585"/>
                    </a:ext>
                  </a:extLst>
                </a:gridCol>
                <a:gridCol w="3405746">
                  <a:extLst>
                    <a:ext uri="{9D8B030D-6E8A-4147-A177-3AD203B41FA5}">
                      <a16:colId xmlns:a16="http://schemas.microsoft.com/office/drawing/2014/main" val="4145321183"/>
                    </a:ext>
                  </a:extLst>
                </a:gridCol>
                <a:gridCol w="2628940">
                  <a:extLst>
                    <a:ext uri="{9D8B030D-6E8A-4147-A177-3AD203B41FA5}">
                      <a16:colId xmlns:a16="http://schemas.microsoft.com/office/drawing/2014/main" val="4063245503"/>
                    </a:ext>
                  </a:extLst>
                </a:gridCol>
              </a:tblGrid>
              <a:tr h="516680">
                <a:tc>
                  <a:txBody>
                    <a:bodyPr/>
                    <a:lstStyle/>
                    <a:p>
                      <a:pPr algn="l" fontAlgn="t"/>
                      <a:r>
                        <a:rPr lang="is-IS" b="1" dirty="0">
                          <a:effectLst/>
                        </a:rPr>
                        <a:t>Syntax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b="1" dirty="0">
                          <a:effectLst/>
                        </a:rPr>
                        <a:t>Útkoma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b="1" dirty="0">
                          <a:effectLst/>
                        </a:rPr>
                        <a:t>Lýsing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50464"/>
                  </a:ext>
                </a:extLst>
              </a:tr>
              <a:tr h="516680">
                <a:tc>
                  <a:txBody>
                    <a:bodyPr/>
                    <a:lstStyle/>
                    <a:p>
                      <a:pPr fontAlgn="t"/>
                      <a:r>
                        <a:rPr lang="is-IS" dirty="0">
                          <a:effectLst/>
                        </a:rPr>
                        <a:t>len([1, 2, 3])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s-IS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s-IS" dirty="0">
                          <a:effectLst/>
                        </a:rPr>
                        <a:t>lengd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110310"/>
                  </a:ext>
                </a:extLst>
              </a:tr>
              <a:tr h="516680">
                <a:tc>
                  <a:txBody>
                    <a:bodyPr/>
                    <a:lstStyle/>
                    <a:p>
                      <a:pPr fontAlgn="t"/>
                      <a:r>
                        <a:rPr lang="is-IS" dirty="0">
                          <a:effectLst/>
                        </a:rPr>
                        <a:t>[1, 2, 3] + [4, 5, 6]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s-IS" dirty="0">
                          <a:effectLst/>
                        </a:rPr>
                        <a:t>[1, 2, 3, 4, 5, 6]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s-IS" dirty="0">
                          <a:effectLst/>
                        </a:rPr>
                        <a:t>Samtenging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661225"/>
                  </a:ext>
                </a:extLst>
              </a:tr>
              <a:tr h="848831">
                <a:tc>
                  <a:txBody>
                    <a:bodyPr/>
                    <a:lstStyle/>
                    <a:p>
                      <a:pPr fontAlgn="t"/>
                      <a:r>
                        <a:rPr lang="is-IS" dirty="0">
                          <a:effectLst/>
                        </a:rPr>
                        <a:t>['Hæ!'] * 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s-IS" dirty="0">
                          <a:effectLst/>
                        </a:rPr>
                        <a:t>['Hæ!', 'Hæ!', 'Hæ!', 'Hæ!']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s-IS" dirty="0">
                          <a:effectLst/>
                        </a:rPr>
                        <a:t>Endurtekning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51316"/>
                  </a:ext>
                </a:extLst>
              </a:tr>
              <a:tr h="516680">
                <a:tc>
                  <a:txBody>
                    <a:bodyPr/>
                    <a:lstStyle/>
                    <a:p>
                      <a:pPr fontAlgn="t"/>
                      <a:r>
                        <a:rPr lang="is-IS">
                          <a:effectLst/>
                        </a:rPr>
                        <a:t>3 in [1, 2, 3]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s-IS">
                          <a:effectLst/>
                        </a:rPr>
                        <a:t>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s-IS" dirty="0">
                          <a:effectLst/>
                        </a:rPr>
                        <a:t>Hluti af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664041"/>
                  </a:ext>
                </a:extLst>
              </a:tr>
              <a:tr h="848831">
                <a:tc>
                  <a:txBody>
                    <a:bodyPr/>
                    <a:lstStyle/>
                    <a:p>
                      <a:pPr fontAlgn="t"/>
                      <a:r>
                        <a:rPr lang="is-IS">
                          <a:effectLst/>
                        </a:rPr>
                        <a:t>for x in [1, 2, 3]: print x,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s-IS">
                          <a:effectLst/>
                        </a:rPr>
                        <a:t>1 2 3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s-IS" dirty="0">
                          <a:effectLst/>
                        </a:rPr>
                        <a:t>Ítrekun/endurtekning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422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1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/>
              <a:t>Að finna stök í lista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[“spam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“Spam”, “SPAM”]</a:t>
            </a:r>
          </a:p>
          <a:p>
            <a:endParaRPr lang="is-I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083772"/>
              </p:ext>
            </p:extLst>
          </p:nvPr>
        </p:nvGraphicFramePr>
        <p:xfrm>
          <a:off x="955766" y="3020106"/>
          <a:ext cx="10970623" cy="2664776"/>
        </p:xfrm>
        <a:graphic>
          <a:graphicData uri="http://schemas.openxmlformats.org/drawingml/2006/table">
            <a:tbl>
              <a:tblPr/>
              <a:tblGrid>
                <a:gridCol w="3652024">
                  <a:extLst>
                    <a:ext uri="{9D8B030D-6E8A-4147-A177-3AD203B41FA5}">
                      <a16:colId xmlns:a16="http://schemas.microsoft.com/office/drawing/2014/main" val="217353534"/>
                    </a:ext>
                  </a:extLst>
                </a:gridCol>
                <a:gridCol w="3652024">
                  <a:extLst>
                    <a:ext uri="{9D8B030D-6E8A-4147-A177-3AD203B41FA5}">
                      <a16:colId xmlns:a16="http://schemas.microsoft.com/office/drawing/2014/main" val="2979429893"/>
                    </a:ext>
                  </a:extLst>
                </a:gridCol>
                <a:gridCol w="3666575">
                  <a:extLst>
                    <a:ext uri="{9D8B030D-6E8A-4147-A177-3AD203B41FA5}">
                      <a16:colId xmlns:a16="http://schemas.microsoft.com/office/drawing/2014/main" val="591828343"/>
                    </a:ext>
                  </a:extLst>
                </a:gridCol>
              </a:tblGrid>
              <a:tr h="449480">
                <a:tc>
                  <a:txBody>
                    <a:bodyPr/>
                    <a:lstStyle/>
                    <a:p>
                      <a:pPr algn="l" fontAlgn="t"/>
                      <a:r>
                        <a:rPr lang="is-IS" b="1" dirty="0">
                          <a:effectLst/>
                        </a:rPr>
                        <a:t>Syntax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b="1" dirty="0">
                          <a:effectLst/>
                        </a:rPr>
                        <a:t>Útkoma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b="1" dirty="0">
                          <a:effectLst/>
                        </a:rPr>
                        <a:t>Lýsing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87559"/>
                  </a:ext>
                </a:extLst>
              </a:tr>
              <a:tr h="738432">
                <a:tc>
                  <a:txBody>
                    <a:bodyPr/>
                    <a:lstStyle/>
                    <a:p>
                      <a:pPr fontAlgn="t"/>
                      <a:r>
                        <a:rPr lang="is-IS" dirty="0">
                          <a:effectLst/>
                        </a:rPr>
                        <a:t>listi[2]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s-IS">
                          <a:effectLst/>
                        </a:rPr>
                        <a:t>'SPAM!'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s-IS" dirty="0">
                          <a:effectLst/>
                        </a:rPr>
                        <a:t>Byrjar að telja á 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841299"/>
                  </a:ext>
                </a:extLst>
              </a:tr>
              <a:tr h="738432">
                <a:tc>
                  <a:txBody>
                    <a:bodyPr/>
                    <a:lstStyle/>
                    <a:p>
                      <a:pPr fontAlgn="t"/>
                      <a:r>
                        <a:rPr lang="is-IS" dirty="0">
                          <a:effectLst/>
                        </a:rPr>
                        <a:t>listi[-2]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s-IS">
                          <a:effectLst/>
                        </a:rPr>
                        <a:t>'Spam'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Mínus</a:t>
                      </a:r>
                      <a:r>
                        <a:rPr lang="en-US" dirty="0">
                          <a:effectLst/>
                        </a:rPr>
                        <a:t>: </a:t>
                      </a:r>
                      <a:r>
                        <a:rPr lang="en-US" dirty="0" err="1">
                          <a:effectLst/>
                        </a:rPr>
                        <a:t>telur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frá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hægri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026966"/>
                  </a:ext>
                </a:extLst>
              </a:tr>
              <a:tr h="738432">
                <a:tc>
                  <a:txBody>
                    <a:bodyPr/>
                    <a:lstStyle/>
                    <a:p>
                      <a:pPr fontAlgn="t"/>
                      <a:r>
                        <a:rPr lang="is-IS" dirty="0">
                          <a:effectLst/>
                        </a:rPr>
                        <a:t>listi[1:]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s-IS" dirty="0">
                          <a:effectLst/>
                        </a:rPr>
                        <a:t>['Spam', 'SPAM!']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s-IS" dirty="0">
                          <a:effectLst/>
                        </a:rPr>
                        <a:t>Sneiðir, byrjar á staki 1 og klárar listann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973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20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652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Office Theme</vt:lpstr>
      <vt:lpstr>list </vt:lpstr>
      <vt:lpstr>list </vt:lpstr>
      <vt:lpstr>list </vt:lpstr>
      <vt:lpstr>Gögn í list </vt:lpstr>
      <vt:lpstr>Bæta gögnum í lista </vt:lpstr>
      <vt:lpstr>Að eyða úr lista</vt:lpstr>
      <vt:lpstr>Að eyða úr lista í forlykkju </vt:lpstr>
      <vt:lpstr> Grunnreikniaðgerðir fyrir lista </vt:lpstr>
      <vt:lpstr>Að finna stök í lista</vt:lpstr>
      <vt:lpstr>Föll fyrir lista</vt:lpstr>
      <vt:lpstr>Föll fyrir lista</vt:lpstr>
      <vt:lpstr>Önnur gagnleg föll með lista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</dc:title>
  <dc:creator>Sigríður Sturlaugsdóttir</dc:creator>
  <cp:lastModifiedBy>Sigríður Sturlaugsdóttir</cp:lastModifiedBy>
  <cp:revision>22</cp:revision>
  <dcterms:created xsi:type="dcterms:W3CDTF">2016-10-12T14:41:53Z</dcterms:created>
  <dcterms:modified xsi:type="dcterms:W3CDTF">2021-01-04T14:21:49Z</dcterms:modified>
</cp:coreProperties>
</file>