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Hind" panose="02000000000000000000" pitchFamily="50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7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cd322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fcd3225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d32253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cd32253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cd32253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4fcd32253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cd32253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4fcd32253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cd32253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4fcd32253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cd32253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4fcd32253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cd32253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4fcd32253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612125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Module 01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 to Linux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is Everywhere!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is everywhere, Linux jobs are everywhere, there is a shortage of Linux talent, and, Linux skills are in demand in just about every industry and job category on the planet.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250" y="2036300"/>
            <a:ext cx="5756050" cy="279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9FCCC5-BA69-4B46-B715-5EA898FC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345" y="480547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is a Kernel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means the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kernel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system, which is the central controller of everything that happens on the computer.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is a combination of software called </a:t>
            </a: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GNU/Linux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defines the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operating system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GNU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free software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provides open source equivalents of many common UNIX commands.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part of this combination is the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kernel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is the core of the operating system.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story of Linux begins with UNIX, an operating system developed at AT&amp;T Bell Labs in the 1970s.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 is written in the C language.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BE270-6AA9-44D0-AC70-4A12BD9E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45" y="480547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is a Kernel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started in 1991 as a hobby project by Linus Torvalds, a Finnish born computer scientist studying at the University of Helsinki.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GNU Project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was developed Linux by Richard Stallman in 1983.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programmers were able to incorporate the GNU tools to provide a complete operating system.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D1E4FB-3B7F-4234-9E02-8BDABCED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45" y="480547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is Open Source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Historically, most software has been issued under a closed-source license.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means that you get the right to use the executable program or machine code, but cannot see the source code.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development of Linux closely parallels the rise of 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 source software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open source philosophy is that you have a right to obtain the software source code and to modify it for your own use.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A84A4-68E7-4D0B-96D1-8175E9D0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45" y="4805471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Has Distributions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distribution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refers to the Linux kernel, tools, and suite of applications that come bundled together.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Take Linux and the GNU tools, add some user-facing applications like a web browser and an email client, and you have a full Linux system. 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distributions suited to every imaginable purpose.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distributions that focus on running servers, desktops, or even industry-specific tools like electronics design or statistical computing.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2FB258-EBA4-4AE2-94DD-120278DD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45" y="4777763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Embraces the CLI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basic types of interfaces available that allow you to interact with the operating system. 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typical computer user today is most familiar with a 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user interface (GUI)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 GUI, applications present themselves in windows that can be resized and moved around. 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menus and tools to help users navigate.  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second type of interface is the 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line interface (CLI)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text-based interface to the computer.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CLI relies primarily on keyboard input.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97A71-06F3-4D35-B9D8-AFF02B8A8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26" y="4784690"/>
            <a:ext cx="1994505" cy="169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Hind</vt:lpstr>
      <vt:lpstr>Trebuchet MS</vt:lpstr>
      <vt:lpstr>Arial</vt:lpstr>
      <vt:lpstr>Roboto</vt:lpstr>
      <vt:lpstr>Simple Light</vt:lpstr>
      <vt:lpstr>Geometric</vt:lpstr>
      <vt:lpstr>Module 01 Introduction to Linux</vt:lpstr>
      <vt:lpstr>Linux is Everywhere!</vt:lpstr>
      <vt:lpstr>Linux is a Kernel</vt:lpstr>
      <vt:lpstr>Linux is a Kernel</vt:lpstr>
      <vt:lpstr>Linux is Open Source</vt:lpstr>
      <vt:lpstr>Linux Has Distributions</vt:lpstr>
      <vt:lpstr>Linux Embraces the 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Introduction to Linux</dc:title>
  <cp:lastModifiedBy>Laura Dutra</cp:lastModifiedBy>
  <cp:revision>1</cp:revision>
  <dcterms:modified xsi:type="dcterms:W3CDTF">2019-02-25T19:35:33Z</dcterms:modified>
</cp:coreProperties>
</file>