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  <p:embeddedFont>
      <p:font typeface="Hind" panose="02000000000000000000" pitchFamily="50" charset="0"/>
      <p:regular r:id="rId46"/>
      <p:bold r:id="rId47"/>
    </p:embeddedFont>
    <p:embeddedFont>
      <p:font typeface="Hind Medium" panose="02000000000000000000" pitchFamily="50" charset="0"/>
      <p:regular r:id="rId48"/>
      <p:bold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Trebuchet MS" panose="020B0603020202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b7d897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fb7d897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b7d8979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4fb7d8979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b7d8979f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4fb7d8979f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fb7d8979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4fb7d8979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fb7d8979f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4fb7d8979f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b7d8979f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4fb7d8979f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fb7d8979f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fb7d8979f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fb7d8979f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4fb7d8979f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fb7d8979f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4fb7d8979f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fb7d8979f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4fb7d8979f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fb7d8979f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4fb7d8979f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b7d897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b7d897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fb7d8979f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4fb7d8979f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fb7d8979f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4fb7d8979f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fb7d8979f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4fb7d8979f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7d8979f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4fb7d8979f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fb7d8979f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4fb7d8979f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fb7d8979f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4fb7d8979f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0573ea9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50573ea9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0573ea9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50573ea9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573ea94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50573ea94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0573ea94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50573ea94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b7d8979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fb7d8979f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Basic Information and Communication Technology (ICT) skills and working in Linux.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0573ea94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50573ea94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0573ea94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50573ea94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0573ea94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50573ea94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0573ea94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50573ea94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0573ea94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50573ea94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b7d8979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fb7d8979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b7d8979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4fb7d8979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b7d8979f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fb7d8979f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fb7d8979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4fb7d8979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b7d8979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4fb7d8979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b7d8979f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4fb7d8979f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www.openoffice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404648" y="1651155"/>
            <a:ext cx="82221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Module 03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Working in Linux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Applications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2" name="Google Shape;232;p32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kernel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decides which program gets which blocks of memory, it starts and kills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it handles displaying text or graphics on a monitor.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 make requests to the kernel and in return receive resources, such as memory, CPU, and disk space.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kernel also handles the switching of applications, a process known as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multitasking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 large variety of application types such as word processors, web browsers, and email clients, and more.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process is just one task that is loaded and tracked by the kernel.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application may even need multiple processes to function, so the kernel takes care of running the processes, starting and stopping them as requested, and handing out system resources.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3E918-0750-48A3-B55F-AD29C2BB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Major Applications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software generally falls into one of three categories: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Applications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The purpose of this software is to serve information to other computers, called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	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Desktop Applications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Web browsers, text editors, music players, or other applications with which users interact directly.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A loose category of software that exists to make it easier to manage computer systems.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FB65BC-C040-4C07-A274-2D567D4B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Server Applications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excels at running server applications because of its reliability and efficiency.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 of the early uses of Linux was for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servers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web server hosts content for web pages, which are viewed by a web browser using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HyperText Transfer Protocol (HTTP)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or its encrypted flavor,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a growing demand for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private cloud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software that can be deployed and administered internally.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ownCloud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provides software to store, sync and share data from private cloud servers.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Nextcloud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 also provides private cloud software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9F7BFD-CD76-4351-8A18-4761303D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Desktop Applications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Linux ecosystem has a wide variety of desktop applications.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Email: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 sz="12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Mozilla Foundation</a:t>
            </a:r>
            <a:r>
              <a:rPr lang="en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came out with </a:t>
            </a:r>
            <a:r>
              <a:rPr lang="en" sz="12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Thunderbird</a:t>
            </a:r>
            <a:r>
              <a:rPr lang="en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full-featured desktop email client that connects to a POP or IMAP server.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notable email clients are 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Evolution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and 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KMail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which are the GNOME and KDE project’s email clients.</a:t>
            </a:r>
            <a:endParaRPr sz="1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Creative: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the creative types, there is 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Blender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GIMP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(Gnu Image Manipulation Program)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 </a:t>
            </a: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Audacity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which handle 3D movie creation, 2D image manipulation, and audio editing respectively.</a:t>
            </a:r>
            <a:endParaRPr sz="1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Productivity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LibreOffice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fork of the </a:t>
            </a:r>
            <a:r>
              <a:rPr lang="en" sz="1200" b="1" dirty="0">
                <a:solidFill>
                  <a:schemeClr val="tx1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OpenOffice</a:t>
            </a:r>
            <a:r>
              <a:rPr lang="en" sz="120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(sometimes called OpenOffice.org) application suite. </a:t>
            </a:r>
            <a:endParaRPr sz="1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856C24-81E2-4CCC-8C69-738CB6276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Desktop Applications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browsers: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Mozilla Firefox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Chrome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browsers are open source web browsers that are fast, feature rich, and have excellent support for web developers.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B390D-6F35-4335-92BD-3C2DB1D9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Console Tools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6C28B3-2467-4F31-9563-66CD86C50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Console Tools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 has considerable overlap between the skills of software development and systems administration.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tools for managing systems have features of computer languages, such as loops, and are used extensively in </a:t>
            </a:r>
            <a:r>
              <a:rPr lang="en" sz="16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automating systems administration tasks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Therefore, basic familiarity with programming is required for competent systems administrators.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Shells: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Users interact with a Linux system through a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shell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which accepts commands to execute.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offers a variety of shells to choose from such as;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Bourne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shell,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shell,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Bourne Again (Bash)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shell,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tcsh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Korn shell (Ksh)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zsh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4A1D49-946A-4034-B7B2-A3DDB8E4E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Console Tools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Text editors: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Linux systems provide a choice of text editors which are commonly used at the console to edit configuration files.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two main editors are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(or the more modern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Vim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and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Emacs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Pico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Nano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are available on most systems and provide very basi, yet user friendly text editing.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6A81F2-5189-44AF-96A7-3B253897D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Package Management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597FF-190D-47F9-8A1D-9A8A584D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Package Management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41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Linux system needs to add, remove, and update software.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Modern distributions us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 packages.</a:t>
            </a:r>
            <a:endParaRPr sz="1400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Packages are compressed files that bundle up an application and it’s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dependencies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(or required files), greatly simplifying the installation.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package manager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takes care of keeping track of which files belong to which package and even downloading updates from repositories.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Linux, there are many different software package management systems, but the two most popular are those from Debian and Red Hat.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6A14AE-2C33-4D18-8165-6E47F0FE7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34145" y="1380600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 dirty="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>
                <a:latin typeface="Hind Medium"/>
                <a:ea typeface="Hind Medium"/>
                <a:cs typeface="Hind Medium"/>
                <a:sym typeface="Hind Medium"/>
              </a:rPr>
              <a:t>1.2 Major Open Source Applications</a:t>
            </a:r>
            <a:endParaRPr sz="2400" dirty="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dirty="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 dirty="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latin typeface="Hind Medium"/>
                <a:ea typeface="Hind Medium"/>
                <a:cs typeface="Hind Medium"/>
                <a:sym typeface="Hind Medium"/>
              </a:rPr>
              <a:t>Awareness of major applications as well as their uses and development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AB3E14-AC60-406F-B335-333D2C130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Package Management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0" name="Google Shape;360;p42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Debian Package Management: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Debian distribution and its derivatives such as Ubuntu and Mint, use the Debian package management system.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Debian package management has software packages that are distributed as files ending in the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.deb 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extension.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for managing these files include </a:t>
            </a:r>
            <a:r>
              <a:rPr lang="en" sz="12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dpkg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2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apt-get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2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aptitude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Synaptic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Center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RPM (Red Hat Package Manager) Package Management: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the Linux Standards Base, the standard package management system is RPM.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RPM makes use of an 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.rpm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file for each software package.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Distributions derived from Red Hat, including Centos and Fedora, use RPM.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back-end tool most commonly used for RPM Package Management is the </a:t>
            </a:r>
            <a:r>
              <a:rPr lang="en" sz="1200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rpm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 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750B78-B94B-4B5C-A1D9-7A4FA2C3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Development Languages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AFAC1-1C4F-4994-8796-A18929C33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Development Languages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programming languages provide a way for a programmer to enter instructions in a more human readable format, and for those instructions to eventually become translated into something the computer understands.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Languages fall into one of two camps: 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interpreted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or 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compiled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 </a:t>
            </a:r>
            <a:r>
              <a:rPr lang="en" sz="1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interpreted language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translates the written code into computer code as the program runs.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1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compiled language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translated all at once.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itself was written in a compiled language called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 has been extended over the years to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C++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C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other variants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language uses hypothetical CPU called the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 Virtual Machine (JVM)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then compiles all the code to that.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high-level interpreted programming language that is one of the core technologies on the world wide web.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23222-A778-48EA-8A1E-3D2485C6F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5"/>
          <p:cNvSpPr txBox="1">
            <a:spLocks noGrp="1"/>
          </p:cNvSpPr>
          <p:nvPr>
            <p:ph type="title" idx="4294967295"/>
          </p:nvPr>
        </p:nvSpPr>
        <p:spPr>
          <a:xfrm>
            <a:off x="311700" y="158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Development Languages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4294967295"/>
          </p:nvPr>
        </p:nvSpPr>
        <p:spPr>
          <a:xfrm>
            <a:off x="311700" y="10343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Perl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interpreted language originally developed to perform text manipulation but has gained favor with systems administrators and is used in everything from automation to building web applications.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PHP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language that was initially built to create dynamic web pages.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Ruby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another language that was influenced by Perl and Shell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powers many of the leading automation tools.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another scripting language that is in general use</a:t>
            </a:r>
            <a:endParaRPr sz="1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has excellent statistical processing abilities and is a favorite in academia.</a:t>
            </a:r>
            <a:endParaRPr sz="12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OpenSSL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cryptographic library that is used in everything from web servers to the command line.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 library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It provides a basic set of functions for reading and writing to files and displays, which is used by applications and other languages alike.</a:t>
            </a:r>
            <a:endParaRPr sz="14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E10BBC-98F6-4051-A537-1FE312E7E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Security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04" name="Google Shape;40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3AAAA-0B18-438A-817F-226F2741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 idx="4294967295"/>
          </p:nvPr>
        </p:nvSpPr>
        <p:spPr>
          <a:xfrm>
            <a:off x="311700" y="107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Security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4294967295"/>
          </p:nvPr>
        </p:nvSpPr>
        <p:spPr>
          <a:xfrm>
            <a:off x="311700" y="805925"/>
            <a:ext cx="8520600" cy="3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Administrators and computer users are increasingly aware of privacy concerns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Cookies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are the primary mechanism that websites use to track you.</a:t>
            </a:r>
            <a:endParaRPr sz="1400"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you browse the web, a web server can send back the cookie, which is a small piece of text, along with the web page.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Browsers typically offer cookie-related settings, users can opt to have the browser tell the site not to track.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4" name="Google Shape;4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925" y="2501400"/>
            <a:ext cx="4318124" cy="2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ED220A-6FBC-4DA5-9B48-C649B63A4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6" y="4750037"/>
            <a:ext cx="2066486" cy="1752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8"/>
          <p:cNvSpPr txBox="1">
            <a:spLocks noGrp="1"/>
          </p:cNvSpPr>
          <p:nvPr>
            <p:ph type="title" idx="4294967295"/>
          </p:nvPr>
        </p:nvSpPr>
        <p:spPr>
          <a:xfrm>
            <a:off x="311700" y="44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Password issues 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37" name="Google Shape;437;p48"/>
          <p:cNvSpPr txBox="1">
            <a:spLocks noGrp="1"/>
          </p:cNvSpPr>
          <p:nvPr>
            <p:ph type="body" idx="4294967295"/>
          </p:nvPr>
        </p:nvSpPr>
        <p:spPr>
          <a:xfrm>
            <a:off x="311700" y="820675"/>
            <a:ext cx="8520600" cy="4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Good password management is essential to security in any computing environment.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privileged user on any Linux system is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root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account is the primary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which is created when the operating system is installed.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many levels of access and various means of password management on a Linux system.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</a:t>
            </a:r>
            <a:r>
              <a:rPr lang="en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are created, they are given different login permissions depending on what </a:t>
            </a:r>
            <a:r>
              <a:rPr lang="en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they are assigned to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Services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that run on systems such as databases can also have login permissions with their own passwords and privileges.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specific passwords for </a:t>
            </a:r>
            <a:r>
              <a:rPr lang="en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accessing systems remotely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through SSH, FTP, or other management programs.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Increasingly users and administrators are turning to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manager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programs to store login credentials in encrypted form.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trend is 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two-factor authentication (2FA)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where a passcode sent to the user's phone or other devices.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2B6D0F-5B87-4CD4-A103-5CD267AE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6" y="4803316"/>
            <a:ext cx="1907026" cy="161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title" idx="4294967295"/>
          </p:nvPr>
        </p:nvSpPr>
        <p:spPr>
          <a:xfrm>
            <a:off x="311700" y="44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Protecting Yourself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0" name="Google Shape;450;p49"/>
          <p:cNvSpPr txBox="1">
            <a:spLocks noGrp="1"/>
          </p:cNvSpPr>
          <p:nvPr>
            <p:ph type="body" idx="4294967295"/>
          </p:nvPr>
        </p:nvSpPr>
        <p:spPr>
          <a:xfrm>
            <a:off x="311700" y="820675"/>
            <a:ext cx="8520600" cy="4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 you browse the web, you leave a digital footprint.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of this information is gathered to collect statistics for advertising, and some can be used for malicious purposes.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ways you can protect yourself include: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a good, unique password everywhere you go.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a password manager like 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KeePassX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to generate passwords.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 the information you give to sites to only what is needed.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Make a point of checking for system updates periodically.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 your computer from accepting incoming connections by using a </a:t>
            </a:r>
            <a:r>
              <a:rPr lang="en" sz="1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firewall.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firewall is a device that filters network traffic, and Linux has one built-in.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are using Ubuntu, then the </a:t>
            </a:r>
            <a:r>
              <a:rPr lang="en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Gufw</a:t>
            </a: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a graphical interface to Ubuntu’s </a:t>
            </a:r>
            <a:r>
              <a:rPr lang="en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Uncomplicated Firewall (UFW)</a:t>
            </a: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E2AC2-428B-4220-A158-4C74937E5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0"/>
          <p:cNvSpPr txBox="1">
            <a:spLocks noGrp="1"/>
          </p:cNvSpPr>
          <p:nvPr>
            <p:ph type="title" idx="4294967295"/>
          </p:nvPr>
        </p:nvSpPr>
        <p:spPr>
          <a:xfrm>
            <a:off x="311700" y="103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Privacy Tools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3" name="Google Shape;463;p50"/>
          <p:cNvSpPr txBox="1">
            <a:spLocks noGrp="1"/>
          </p:cNvSpPr>
          <p:nvPr>
            <p:ph type="body" idx="4294967295"/>
          </p:nvPr>
        </p:nvSpPr>
        <p:spPr>
          <a:xfrm>
            <a:off x="311700" y="820675"/>
            <a:ext cx="8520600" cy="4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 of modern privacy tools, both at the server and user level can help prevent system intrusions and unauthorized access to data.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there are still many known weaknesses that hackers can take advantage of.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proactive systems administrator is wise to deploy privacy tools that protect their users as well as the systems they use.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many levels of access and various means of password management on a Linux system.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Administrators deploy encryption with authentication keys on almost every system that communicates with the outside world.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298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1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HyperText Transfer Protocol Secure (HTTPS)</a:t>
            </a: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standard used on web servers to ensure that data transmitted between users and online resources cannot be intercepted as it travels on the open Internet. 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 private networks (VPN)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 by creating an encrypted channel of communication between two systems, so the data transmitted between them is scrambled by an algorithm only the systems know.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Tor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 and tools like its </a:t>
            </a: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Tor Browser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relay internet requests through a network of servers that prevents websites and others from learning the identity of the person making the req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uest. 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87C510-2AF2-47F3-95A4-3C8823F7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The Cloud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69" name="Google Shape;46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AF54B-5B4C-44DB-BA94-F9CA8CF1E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560650" y="1546575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1.4 ICT Skills and Working in Linux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Basic Information and Communication Technology (ICT) skills and working in Linux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EF848-EB37-4C92-87EC-CA7492CCE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2"/>
          <p:cNvSpPr txBox="1">
            <a:spLocks noGrp="1"/>
          </p:cNvSpPr>
          <p:nvPr>
            <p:ph type="title" idx="4294967295"/>
          </p:nvPr>
        </p:nvSpPr>
        <p:spPr>
          <a:xfrm>
            <a:off x="311700" y="243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The Cloud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8" name="Google Shape;488;p52"/>
          <p:cNvSpPr txBox="1">
            <a:spLocks noGrp="1"/>
          </p:cNvSpPr>
          <p:nvPr>
            <p:ph type="body" idx="4294967295"/>
          </p:nvPr>
        </p:nvSpPr>
        <p:spPr>
          <a:xfrm>
            <a:off x="311700" y="1070175"/>
            <a:ext cx="8520600" cy="3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Cloud computing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allows computing resources to be moved to remote locations where content can be accessed, manipulated and shared around the globe.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Cloud adoption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the migration of an organization's IT applications and processes to cloud services.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cloud can be described as computing resources from one or many off-site data centers which can be accessed over the internet.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 data and resources that organizations store in the cloud can include data, servers, storage, application hosting, analytics and a myriad of other services.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46939-1F56-49E8-889E-F4607DAA0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3"/>
          <p:cNvSpPr txBox="1">
            <a:spLocks noGrp="1"/>
          </p:cNvSpPr>
          <p:nvPr>
            <p:ph type="title" idx="4294967295"/>
          </p:nvPr>
        </p:nvSpPr>
        <p:spPr>
          <a:xfrm>
            <a:off x="311700" y="236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The Cloud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1" name="Google Shape;501;p53"/>
          <p:cNvSpPr txBox="1">
            <a:spLocks noGrp="1"/>
          </p:cNvSpPr>
          <p:nvPr>
            <p:ph type="body" idx="4294967295"/>
          </p:nvPr>
        </p:nvSpPr>
        <p:spPr>
          <a:xfrm>
            <a:off x="311700" y="844125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cloud deployment model provides a basis for how cloud infrastructure is built, managed, and accessed.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four primary cloud deployment models: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Cloud: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cloud infrastructure deployed by a provider to offer cloud services to the general public and organizations over the Internet. </a:t>
            </a:r>
            <a:endParaRPr sz="12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Private Cloud: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cloud infrastructure that is set up for the sole use of a particular organization.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 Cloud: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cloud infrastructure that is set up for the sole use by a group of organizations with common goals or requirements.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Hybrid Cloud: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hybrid cloud is composed of two or more individual clouds, each of which can be private, community, or public clouds.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7854C-CB20-447C-891B-73BFAE31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4"/>
          <p:cNvSpPr txBox="1">
            <a:spLocks noGrp="1"/>
          </p:cNvSpPr>
          <p:nvPr>
            <p:ph type="title" idx="4294967295"/>
          </p:nvPr>
        </p:nvSpPr>
        <p:spPr>
          <a:xfrm>
            <a:off x="311700" y="1258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Linux in the Cloud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14" name="Google Shape;514;p54"/>
          <p:cNvSpPr txBox="1">
            <a:spLocks noGrp="1"/>
          </p:cNvSpPr>
          <p:nvPr>
            <p:ph type="body" idx="4294967295"/>
          </p:nvPr>
        </p:nvSpPr>
        <p:spPr>
          <a:xfrm>
            <a:off x="311700" y="771687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plays a pivotal role in cloud computing. What makes Linux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uniquely suited to enabling cloud computing?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Flexibility: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Cloud computing provides the capability to provision IT resources quickly and at any time.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Accessibility: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Applications and data reside centrally and are accessed from anywhere over a network from any device.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Community Cloud: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onsumers can scale IT resources to meet workload demand,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thereby eliminating overhead from underutilized resources.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Hybrid Cloud: 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significant portion of Linux servers operating in the cloud are created and managed by automated management programs rather than human operators.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2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process frees up administrators to monitor computing operations rather than manually configuring and updating systems.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Security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Linux can help offset security issues because it is one of the most secure and reliable operating systems available.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marR="0" lvl="2" indent="-2984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Linux is open source, meaning its source code can be inspected for vulnerabilities and compatibility issues.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FA7CA-3B38-4175-AA75-2F18C3715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5"/>
          <p:cNvSpPr txBox="1">
            <a:spLocks noGrp="1"/>
          </p:cNvSpPr>
          <p:nvPr>
            <p:ph type="title" idx="4294967295"/>
          </p:nvPr>
        </p:nvSpPr>
        <p:spPr>
          <a:xfrm>
            <a:off x="311700" y="236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Virtualization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7" name="Google Shape;527;p55"/>
          <p:cNvSpPr txBox="1">
            <a:spLocks noGrp="1"/>
          </p:cNvSpPr>
          <p:nvPr>
            <p:ph type="body" idx="4294967295"/>
          </p:nvPr>
        </p:nvSpPr>
        <p:spPr>
          <a:xfrm>
            <a:off x="311700" y="844125"/>
            <a:ext cx="85206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Virtualization is one of the most significant advancements that has contributed to the enablement cloud computing.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Virtualization is the process where one physical computer, called the 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host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runs multiple copies of an operating system, each copy called a 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guest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guest gets its own virtual resources and communicates with the network on its own.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host system runs software called a </a:t>
            </a:r>
            <a:r>
              <a:rPr lang="en" sz="14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hypervisor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that switches resources between the various guests.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With software from companies like </a:t>
            </a: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VMWare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Openbox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take a powerful CPU and use it to run multiple virtual machines.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optimizes usage of physical resources and dramatically reduces costs over the previous one machine, one OS model.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3516E1-18DE-48AC-A991-A76E66858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6"/>
          <p:cNvSpPr txBox="1">
            <a:spLocks noGrp="1"/>
          </p:cNvSpPr>
          <p:nvPr>
            <p:ph type="title" idx="4294967295"/>
          </p:nvPr>
        </p:nvSpPr>
        <p:spPr>
          <a:xfrm>
            <a:off x="311700" y="236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Containers and Bare Metal Deployment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40" name="Google Shape;540;p56"/>
          <p:cNvSpPr txBox="1">
            <a:spLocks noGrp="1"/>
          </p:cNvSpPr>
          <p:nvPr>
            <p:ph type="body" idx="4294967295"/>
          </p:nvPr>
        </p:nvSpPr>
        <p:spPr>
          <a:xfrm>
            <a:off x="311700" y="1112100"/>
            <a:ext cx="8520600" cy="3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 software is now being written that runs in a “serverless” environment due to the rise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of containerization technologies like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Kubernetes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Programmers are creating software that does one single function of a system (like database processing or storage) that runs in a container.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These containers are organized in “pods” that run within a “node” and can talk with each other, and the outside world if needed.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is the underlying technology that makes container technology work.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Working in Linux will increasingly mean working within a development team that draws on the disciplines of programming, database design, networking, and systems administration to create the systems of the future.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DFCCEA-66D2-4552-B756-51F91BBF6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FC8651-5FDF-401A-B74A-994ADBE3E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module will cover the basics of working in Linux such as: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Navigating the Linux desktop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Console tools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 management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 Languages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cloud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D437C-2B76-453B-8A76-1E7AA56A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ctrTitle"/>
          </p:nvPr>
        </p:nvSpPr>
        <p:spPr>
          <a:xfrm>
            <a:off x="570300" y="19605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Navigating the Linux Desktop</a:t>
            </a:r>
            <a:endParaRPr sz="4400" b="1" i="0" u="none" strike="noStrike" cap="none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C461B0-67D3-4886-B566-F9AD73D9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Navigating the Linux Desktop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be a Linux systems administrator, it is necessary to be comfortable with Linux as a desktop operating system and have proficiency with basic Information and Communication Technology (ICT) skills.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Systems administrators use Linux to manage servers, assist users with configuration issues, recommend new software, and update documentation among other tasks.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familiarizing oneself with the Linux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User Interface (GUI)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or desktop, the next step is learning how to perform tasks from the command line.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2628BF-5A78-4FC2-9A8F-DF30CC06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Getting to the Command Line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line interface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(CLI) is a simple text input system for entering anything from single word commands to complicated scripts.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systems that boot to a GUI, there are two common ways of accessing the command line, a GUI-based terminal, and a virtual terminal: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 to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application from the applications menu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virtual terminal can be run at the same time as a GUI but may require the user to log in via the virtual terminal before they can execute commands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56BFA7-9C91-44E4-B666-980A630B1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Applications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E9B85-312A-48B6-A5F1-5069ED496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1797</Words>
  <Application>Microsoft Office PowerPoint</Application>
  <PresentationFormat>On-screen Show (16:9)</PresentationFormat>
  <Paragraphs>335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Hind</vt:lpstr>
      <vt:lpstr>Trebuchet MS</vt:lpstr>
      <vt:lpstr>Arial</vt:lpstr>
      <vt:lpstr>Courier New</vt:lpstr>
      <vt:lpstr>Helvetica Neue</vt:lpstr>
      <vt:lpstr>Calibri</vt:lpstr>
      <vt:lpstr>Roboto</vt:lpstr>
      <vt:lpstr>Hind Medium</vt:lpstr>
      <vt:lpstr>Simple Light</vt:lpstr>
      <vt:lpstr>Geometric</vt:lpstr>
      <vt:lpstr>Module 03 Working in Linux</vt:lpstr>
      <vt:lpstr>Exam Objective 1.2 Major Open Source Applications  Objective Description Awareness of major applications as well as their uses and development</vt:lpstr>
      <vt:lpstr>Exam Objective 1.4 ICT Skills and Working in Linux  Objective Description Basic Information and Communication Technology (ICT) skills and working in Linux</vt:lpstr>
      <vt:lpstr>Introduction</vt:lpstr>
      <vt:lpstr>Introduction</vt:lpstr>
      <vt:lpstr>Navigating the Linux Desktop</vt:lpstr>
      <vt:lpstr>Navigating the Linux Desktop</vt:lpstr>
      <vt:lpstr>Getting to the Command Line</vt:lpstr>
      <vt:lpstr>Applications</vt:lpstr>
      <vt:lpstr>Applications</vt:lpstr>
      <vt:lpstr>Major Applications</vt:lpstr>
      <vt:lpstr>Server Applications</vt:lpstr>
      <vt:lpstr>Desktop Applications</vt:lpstr>
      <vt:lpstr>Desktop Applications</vt:lpstr>
      <vt:lpstr>Console Tools</vt:lpstr>
      <vt:lpstr>Console Tools</vt:lpstr>
      <vt:lpstr>Console Tools</vt:lpstr>
      <vt:lpstr>Package Management</vt:lpstr>
      <vt:lpstr>Package Management</vt:lpstr>
      <vt:lpstr>Package Management</vt:lpstr>
      <vt:lpstr>Development Languages</vt:lpstr>
      <vt:lpstr>Development Languages</vt:lpstr>
      <vt:lpstr>Development Languages</vt:lpstr>
      <vt:lpstr>Security</vt:lpstr>
      <vt:lpstr>Security</vt:lpstr>
      <vt:lpstr>Password issues </vt:lpstr>
      <vt:lpstr>Protecting Yourself</vt:lpstr>
      <vt:lpstr>Privacy Tools</vt:lpstr>
      <vt:lpstr>The Cloud</vt:lpstr>
      <vt:lpstr>The Cloud</vt:lpstr>
      <vt:lpstr>The Cloud</vt:lpstr>
      <vt:lpstr>Linux in the Cloud</vt:lpstr>
      <vt:lpstr>Virtualization</vt:lpstr>
      <vt:lpstr>Containers and Bare Metal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03 Working in Linux</dc:title>
  <cp:lastModifiedBy>Laura Dutra</cp:lastModifiedBy>
  <cp:revision>1</cp:revision>
  <dcterms:modified xsi:type="dcterms:W3CDTF">2019-02-25T19:46:35Z</dcterms:modified>
</cp:coreProperties>
</file>