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 id="2147483669"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Helvetica Neue" panose="02000503000000020004" pitchFamily="2" charset="0"/>
      <p:regular r:id="rId27"/>
      <p:bold r:id="rId28"/>
      <p:italic r:id="rId29"/>
      <p:boldItalic r:id="rId30"/>
    </p:embeddedFont>
    <p:embeddedFont>
      <p:font typeface="Hind" panose="02000000000000000000" pitchFamily="2" charset="77"/>
      <p:regular r:id="rId31"/>
      <p:bold r:id="rId32"/>
    </p:embeddedFont>
    <p:embeddedFont>
      <p:font typeface="Hind Medium" panose="02000000000000000000" pitchFamily="2" charset="77"/>
      <p:regular r:id="rId33"/>
      <p:bold r:id="rId34"/>
    </p:embeddedFont>
    <p:embeddedFont>
      <p:font typeface="Roboto" panose="02000000000000000000" pitchFamily="2" charset="0"/>
      <p:regular r:id="rId35"/>
      <p:bold r:id="rId36"/>
      <p:italic r:id="rId37"/>
      <p:boldItalic r:id="rId38"/>
    </p:embeddedFont>
    <p:embeddedFont>
      <p:font typeface="Trebuchet MS" panose="020B070302020209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19.xml"/><Relationship Id="rId34" Type="http://schemas.openxmlformats.org/officeDocument/2006/relationships/font" Target="fonts/font12.fntdata"/><Relationship Id="rId42" Type="http://schemas.openxmlformats.org/officeDocument/2006/relationships/font" Target="fonts/font20.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4dfd8e40d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4dfd8e40d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4dfd8e40dd_0_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g4dfd8e40dd_0_5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4dfd8e40dd_0_6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g4dfd8e40dd_0_6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4dfd8e40dd_0_7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g4dfd8e40dd_0_7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4dfd8e40dd_0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g4dfd8e40dd_0_7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4dfd8e40dd_0_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g4dfd8e40dd_0_8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4dfd8e40dd_0_9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g4dfd8e40dd_0_9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4dfd8e40dd_0_9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 name="Google Shape;317;g4dfd8e40dd_0_9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dfd8e40dd_0_10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3" name="Google Shape;333;g4dfd8e40dd_0_10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4dfd8e40dd_0_1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7" name="Google Shape;347;g4dfd8e40dd_0_1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4dfd8e40dd_0_1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g4dfd8e40dd_0_11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dfd8e40dd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4dfd8e40dd_0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4dfd8e40dd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4dfd8e40dd_0_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dfd8e40dd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4dfd8e40dd_0_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dfd8e40dd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4dfd8e40dd_0_2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4dfd8e40dd_0_3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4dfd8e40dd_0_3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4dfd8e40dd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g4dfd8e40dd_0_4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4dfd8e40dd_0_1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g4dfd8e40dd_0_12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4dfd8e40dd_0_4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g4dfd8e40dd_0_4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DG Themed_Geo" type="title">
  <p:cSld name="TITLE">
    <p:bg>
      <p:bgPr>
        <a:solidFill>
          <a:srgbClr val="005B99"/>
        </a:solid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56" name="Google Shape;56;p14"/>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9pPr>
          </a:lstStyle>
          <a:p>
            <a:endParaRPr/>
          </a:p>
        </p:txBody>
      </p:sp>
      <p:sp>
        <p:nvSpPr>
          <p:cNvPr id="57" name="Google Shape;57;p1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60" name="Google Shape;60;p1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grpSp>
        <p:nvGrpSpPr>
          <p:cNvPr id="62" name="Google Shape;62;p16"/>
          <p:cNvGrpSpPr/>
          <p:nvPr/>
        </p:nvGrpSpPr>
        <p:grpSpPr>
          <a:xfrm>
            <a:off x="0" y="3903669"/>
            <a:ext cx="9144000" cy="1239925"/>
            <a:chOff x="0" y="3903669"/>
            <a:chExt cx="9144000" cy="1239925"/>
          </a:xfrm>
        </p:grpSpPr>
        <p:sp>
          <p:nvSpPr>
            <p:cNvPr id="63" name="Google Shape;63;p16"/>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6"/>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6"/>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6"/>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6"/>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8" name="Google Shape;68;p16"/>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69" name="Google Shape;69;p16"/>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70" name="Google Shape;70;p1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sp>
        <p:nvSpPr>
          <p:cNvPr id="72" name="Google Shape;72;p17"/>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73" name="Google Shape;73;p17"/>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1pPr>
            <a:lvl2pPr marL="914400" marR="0" lvl="1"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2pPr>
            <a:lvl3pPr marL="1371600" marR="0" lvl="2"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3pPr>
            <a:lvl4pPr marL="1828800" marR="0" lvl="3"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4pPr>
            <a:lvl5pPr marL="2286000" marR="0" lvl="4"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5pPr>
            <a:lvl6pPr marL="2743200" marR="0" lvl="5"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6pPr>
            <a:lvl7pPr marL="3200400" marR="0" lvl="6"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7pPr>
            <a:lvl8pPr marL="3657600" marR="0" lvl="7"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dk2"/>
              </a:buClr>
              <a:buSzPts val="1200"/>
              <a:buFont typeface="Roboto"/>
              <a:buChar char="■"/>
              <a:defRPr sz="1200" b="0" i="0" u="none" strike="noStrike" cap="none">
                <a:solidFill>
                  <a:schemeClr val="dk2"/>
                </a:solidFill>
                <a:latin typeface="Roboto"/>
                <a:ea typeface="Roboto"/>
                <a:cs typeface="Roboto"/>
                <a:sym typeface="Roboto"/>
              </a:defRPr>
            </a:lvl9pPr>
          </a:lstStyle>
          <a:p>
            <a:endParaRPr/>
          </a:p>
        </p:txBody>
      </p:sp>
      <p:sp>
        <p:nvSpPr>
          <p:cNvPr id="74" name="Google Shape;74;p17"/>
          <p:cNvSpPr txBox="1">
            <a:spLocks noGrp="1"/>
          </p:cNvSpPr>
          <p:nvPr>
            <p:ph type="body" idx="2"/>
          </p:nvPr>
        </p:nvSpPr>
        <p:spPr>
          <a:xfrm>
            <a:off x="4832400" y="1229975"/>
            <a:ext cx="3999900" cy="33390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1pPr>
            <a:lvl2pPr marL="914400" marR="0" lvl="1"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2pPr>
            <a:lvl3pPr marL="1371600" marR="0" lvl="2"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3pPr>
            <a:lvl4pPr marL="1828800" marR="0" lvl="3"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4pPr>
            <a:lvl5pPr marL="2286000" marR="0" lvl="4"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5pPr>
            <a:lvl6pPr marL="2743200" marR="0" lvl="5"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6pPr>
            <a:lvl7pPr marL="3200400" marR="0" lvl="6"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7pPr>
            <a:lvl8pPr marL="3657600" marR="0" lvl="7"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dk2"/>
              </a:buClr>
              <a:buSzPts val="1200"/>
              <a:buFont typeface="Roboto"/>
              <a:buChar char="■"/>
              <a:defRPr sz="1200" b="0" i="0" u="none" strike="noStrike" cap="none">
                <a:solidFill>
                  <a:schemeClr val="dk2"/>
                </a:solidFill>
                <a:latin typeface="Roboto"/>
                <a:ea typeface="Roboto"/>
                <a:cs typeface="Roboto"/>
                <a:sym typeface="Roboto"/>
              </a:defRPr>
            </a:lvl9pPr>
          </a:lstStyle>
          <a:p>
            <a:endParaRPr/>
          </a:p>
        </p:txBody>
      </p:sp>
      <p:sp>
        <p:nvSpPr>
          <p:cNvPr id="75" name="Google Shape;75;p1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9pPr>
          </a:lstStyle>
          <a:p>
            <a:endParaRPr/>
          </a:p>
        </p:txBody>
      </p:sp>
      <p:sp>
        <p:nvSpPr>
          <p:cNvPr id="78" name="Google Shape;78;p18"/>
          <p:cNvSpPr txBox="1">
            <a:spLocks noGrp="1"/>
          </p:cNvSpPr>
          <p:nvPr>
            <p:ph type="body" idx="1"/>
          </p:nvPr>
        </p:nvSpPr>
        <p:spPr>
          <a:xfrm>
            <a:off x="311700" y="1465804"/>
            <a:ext cx="2808000" cy="3103200"/>
          </a:xfrm>
          <a:prstGeom prst="rect">
            <a:avLst/>
          </a:prstGeom>
          <a:noFill/>
          <a:ln>
            <a:noFill/>
          </a:ln>
        </p:spPr>
        <p:txBody>
          <a:bodyPr spcFirstLastPara="1" wrap="square" lIns="91425" tIns="91425" rIns="91425" bIns="91425" anchor="t" anchorCtr="0"/>
          <a:lstStyle>
            <a:lvl1pPr marL="457200" marR="0" lvl="0" indent="-304800" algn="l" rtl="0">
              <a:lnSpc>
                <a:spcPct val="115000"/>
              </a:lnSpc>
              <a:spcBef>
                <a:spcPts val="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1pPr>
            <a:lvl2pPr marL="914400" marR="0" lvl="1"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2pPr>
            <a:lvl3pPr marL="1371600" marR="0" lvl="2"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3pPr>
            <a:lvl4pPr marL="1828800" marR="0" lvl="3"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4pPr>
            <a:lvl5pPr marL="2286000" marR="0" lvl="4"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5pPr>
            <a:lvl6pPr marL="2743200" marR="0" lvl="5"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6pPr>
            <a:lvl7pPr marL="3200400" marR="0" lvl="6"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7pPr>
            <a:lvl8pPr marL="3657600" marR="0" lvl="7"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dk2"/>
              </a:buClr>
              <a:buSzPts val="1200"/>
              <a:buFont typeface="Roboto"/>
              <a:buChar char="■"/>
              <a:defRPr sz="1200" b="0" i="0" u="none" strike="noStrike" cap="none">
                <a:solidFill>
                  <a:schemeClr val="dk2"/>
                </a:solidFill>
                <a:latin typeface="Roboto"/>
                <a:ea typeface="Roboto"/>
                <a:cs typeface="Roboto"/>
                <a:sym typeface="Roboto"/>
              </a:defRPr>
            </a:lvl9pPr>
          </a:lstStyle>
          <a:p>
            <a:endParaRPr/>
          </a:p>
        </p:txBody>
      </p:sp>
      <p:sp>
        <p:nvSpPr>
          <p:cNvPr id="79" name="Google Shape;79;p1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80"/>
        <p:cNvGrpSpPr/>
        <p:nvPr/>
      </p:nvGrpSpPr>
      <p:grpSpPr>
        <a:xfrm>
          <a:off x="0" y="0"/>
          <a:ext cx="0" cy="0"/>
          <a:chOff x="0" y="0"/>
          <a:chExt cx="0" cy="0"/>
        </a:xfrm>
      </p:grpSpPr>
      <p:grpSp>
        <p:nvGrpSpPr>
          <p:cNvPr id="81" name="Google Shape;81;p19"/>
          <p:cNvGrpSpPr/>
          <p:nvPr/>
        </p:nvGrpSpPr>
        <p:grpSpPr>
          <a:xfrm>
            <a:off x="6098378" y="5"/>
            <a:ext cx="3045625" cy="2030570"/>
            <a:chOff x="6098378" y="5"/>
            <a:chExt cx="3045625" cy="2030570"/>
          </a:xfrm>
        </p:grpSpPr>
        <p:sp>
          <p:nvSpPr>
            <p:cNvPr id="82" name="Google Shape;82;p19"/>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9"/>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9"/>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9"/>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9"/>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7" name="Google Shape;87;p19"/>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88" name="Google Shape;88;p1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9"/>
        <p:cNvGrpSpPr/>
        <p:nvPr/>
      </p:nvGrpSpPr>
      <p:grpSpPr>
        <a:xfrm>
          <a:off x="0" y="0"/>
          <a:ext cx="0" cy="0"/>
          <a:chOff x="0" y="0"/>
          <a:chExt cx="0" cy="0"/>
        </a:xfrm>
      </p:grpSpPr>
      <p:sp>
        <p:nvSpPr>
          <p:cNvPr id="90" name="Google Shape;90;p20"/>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91" name="Google Shape;91;p20"/>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92" name="Google Shape;92;p20"/>
          <p:cNvSpPr txBox="1">
            <a:spLocks noGrp="1"/>
          </p:cNvSpPr>
          <p:nvPr>
            <p:ph type="title"/>
          </p:nvPr>
        </p:nvSpPr>
        <p:spPr>
          <a:xfrm>
            <a:off x="265500" y="1151100"/>
            <a:ext cx="4045200" cy="15645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1"/>
              </a:buClr>
              <a:buSzPts val="4200"/>
              <a:buFont typeface="Roboto"/>
              <a:buNone/>
              <a:defRPr sz="4200" b="0" i="0" u="none" strike="noStrike" cap="none">
                <a:solidFill>
                  <a:schemeClr val="dk1"/>
                </a:solidFill>
                <a:latin typeface="Roboto"/>
                <a:ea typeface="Roboto"/>
                <a:cs typeface="Roboto"/>
                <a:sym typeface="Roboto"/>
              </a:defRPr>
            </a:lvl1pPr>
            <a:lvl2pPr marR="0" lvl="1" algn="ctr" rtl="0">
              <a:lnSpc>
                <a:spcPct val="100000"/>
              </a:lnSpc>
              <a:spcBef>
                <a:spcPts val="0"/>
              </a:spcBef>
              <a:spcAft>
                <a:spcPts val="0"/>
              </a:spcAft>
              <a:buClr>
                <a:schemeClr val="dk1"/>
              </a:buClr>
              <a:buSzPts val="4200"/>
              <a:buFont typeface="Roboto"/>
              <a:buNone/>
              <a:defRPr sz="4200" b="0" i="0" u="none" strike="noStrike" cap="none">
                <a:solidFill>
                  <a:schemeClr val="dk1"/>
                </a:solidFill>
                <a:latin typeface="Roboto"/>
                <a:ea typeface="Roboto"/>
                <a:cs typeface="Roboto"/>
                <a:sym typeface="Roboto"/>
              </a:defRPr>
            </a:lvl2pPr>
            <a:lvl3pPr marR="0" lvl="2" algn="ctr" rtl="0">
              <a:lnSpc>
                <a:spcPct val="100000"/>
              </a:lnSpc>
              <a:spcBef>
                <a:spcPts val="0"/>
              </a:spcBef>
              <a:spcAft>
                <a:spcPts val="0"/>
              </a:spcAft>
              <a:buClr>
                <a:schemeClr val="dk1"/>
              </a:buClr>
              <a:buSzPts val="4200"/>
              <a:buFont typeface="Roboto"/>
              <a:buNone/>
              <a:defRPr sz="4200" b="0" i="0" u="none" strike="noStrike" cap="none">
                <a:solidFill>
                  <a:schemeClr val="dk1"/>
                </a:solidFill>
                <a:latin typeface="Roboto"/>
                <a:ea typeface="Roboto"/>
                <a:cs typeface="Roboto"/>
                <a:sym typeface="Roboto"/>
              </a:defRPr>
            </a:lvl3pPr>
            <a:lvl4pPr marR="0" lvl="3" algn="ctr" rtl="0">
              <a:lnSpc>
                <a:spcPct val="100000"/>
              </a:lnSpc>
              <a:spcBef>
                <a:spcPts val="0"/>
              </a:spcBef>
              <a:spcAft>
                <a:spcPts val="0"/>
              </a:spcAft>
              <a:buClr>
                <a:schemeClr val="dk1"/>
              </a:buClr>
              <a:buSzPts val="4200"/>
              <a:buFont typeface="Roboto"/>
              <a:buNone/>
              <a:defRPr sz="4200" b="0" i="0" u="none" strike="noStrike" cap="none">
                <a:solidFill>
                  <a:schemeClr val="dk1"/>
                </a:solidFill>
                <a:latin typeface="Roboto"/>
                <a:ea typeface="Roboto"/>
                <a:cs typeface="Roboto"/>
                <a:sym typeface="Roboto"/>
              </a:defRPr>
            </a:lvl4pPr>
            <a:lvl5pPr marR="0" lvl="4" algn="ctr" rtl="0">
              <a:lnSpc>
                <a:spcPct val="100000"/>
              </a:lnSpc>
              <a:spcBef>
                <a:spcPts val="0"/>
              </a:spcBef>
              <a:spcAft>
                <a:spcPts val="0"/>
              </a:spcAft>
              <a:buClr>
                <a:schemeClr val="dk1"/>
              </a:buClr>
              <a:buSzPts val="4200"/>
              <a:buFont typeface="Roboto"/>
              <a:buNone/>
              <a:defRPr sz="4200" b="0" i="0" u="none" strike="noStrike" cap="none">
                <a:solidFill>
                  <a:schemeClr val="dk1"/>
                </a:solidFill>
                <a:latin typeface="Roboto"/>
                <a:ea typeface="Roboto"/>
                <a:cs typeface="Roboto"/>
                <a:sym typeface="Roboto"/>
              </a:defRPr>
            </a:lvl5pPr>
            <a:lvl6pPr marR="0" lvl="5" algn="ctr" rtl="0">
              <a:lnSpc>
                <a:spcPct val="100000"/>
              </a:lnSpc>
              <a:spcBef>
                <a:spcPts val="0"/>
              </a:spcBef>
              <a:spcAft>
                <a:spcPts val="0"/>
              </a:spcAft>
              <a:buClr>
                <a:schemeClr val="dk1"/>
              </a:buClr>
              <a:buSzPts val="4200"/>
              <a:buFont typeface="Roboto"/>
              <a:buNone/>
              <a:defRPr sz="4200" b="0" i="0" u="none" strike="noStrike" cap="none">
                <a:solidFill>
                  <a:schemeClr val="dk1"/>
                </a:solidFill>
                <a:latin typeface="Roboto"/>
                <a:ea typeface="Roboto"/>
                <a:cs typeface="Roboto"/>
                <a:sym typeface="Roboto"/>
              </a:defRPr>
            </a:lvl6pPr>
            <a:lvl7pPr marR="0" lvl="6" algn="ctr" rtl="0">
              <a:lnSpc>
                <a:spcPct val="100000"/>
              </a:lnSpc>
              <a:spcBef>
                <a:spcPts val="0"/>
              </a:spcBef>
              <a:spcAft>
                <a:spcPts val="0"/>
              </a:spcAft>
              <a:buClr>
                <a:schemeClr val="dk1"/>
              </a:buClr>
              <a:buSzPts val="4200"/>
              <a:buFont typeface="Roboto"/>
              <a:buNone/>
              <a:defRPr sz="4200" b="0" i="0" u="none" strike="noStrike" cap="none">
                <a:solidFill>
                  <a:schemeClr val="dk1"/>
                </a:solidFill>
                <a:latin typeface="Roboto"/>
                <a:ea typeface="Roboto"/>
                <a:cs typeface="Roboto"/>
                <a:sym typeface="Roboto"/>
              </a:defRPr>
            </a:lvl7pPr>
            <a:lvl8pPr marR="0" lvl="7" algn="ctr" rtl="0">
              <a:lnSpc>
                <a:spcPct val="100000"/>
              </a:lnSpc>
              <a:spcBef>
                <a:spcPts val="0"/>
              </a:spcBef>
              <a:spcAft>
                <a:spcPts val="0"/>
              </a:spcAft>
              <a:buClr>
                <a:schemeClr val="dk1"/>
              </a:buClr>
              <a:buSzPts val="4200"/>
              <a:buFont typeface="Roboto"/>
              <a:buNone/>
              <a:defRPr sz="4200" b="0" i="0" u="none" strike="noStrike" cap="none">
                <a:solidFill>
                  <a:schemeClr val="dk1"/>
                </a:solidFill>
                <a:latin typeface="Roboto"/>
                <a:ea typeface="Roboto"/>
                <a:cs typeface="Roboto"/>
                <a:sym typeface="Roboto"/>
              </a:defRPr>
            </a:lvl8pPr>
            <a:lvl9pPr marR="0" lvl="8" algn="ctr" rtl="0">
              <a:lnSpc>
                <a:spcPct val="100000"/>
              </a:lnSpc>
              <a:spcBef>
                <a:spcPts val="0"/>
              </a:spcBef>
              <a:spcAft>
                <a:spcPts val="0"/>
              </a:spcAft>
              <a:buClr>
                <a:schemeClr val="dk1"/>
              </a:buClr>
              <a:buSzPts val="4200"/>
              <a:buFont typeface="Roboto"/>
              <a:buNone/>
              <a:defRPr sz="4200" b="0" i="0" u="none" strike="noStrike" cap="none">
                <a:solidFill>
                  <a:schemeClr val="dk1"/>
                </a:solidFill>
                <a:latin typeface="Roboto"/>
                <a:ea typeface="Roboto"/>
                <a:cs typeface="Roboto"/>
                <a:sym typeface="Roboto"/>
              </a:defRPr>
            </a:lvl9pPr>
          </a:lstStyle>
          <a:p>
            <a:endParaRPr/>
          </a:p>
        </p:txBody>
      </p:sp>
      <p:sp>
        <p:nvSpPr>
          <p:cNvPr id="93" name="Google Shape;93;p20"/>
          <p:cNvSpPr txBox="1">
            <a:spLocks noGrp="1"/>
          </p:cNvSpPr>
          <p:nvPr>
            <p:ph type="subTitle" idx="1"/>
          </p:nvPr>
        </p:nvSpPr>
        <p:spPr>
          <a:xfrm>
            <a:off x="265500" y="2769001"/>
            <a:ext cx="4045200" cy="12693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1pPr>
            <a:lvl2pPr marR="0" lvl="1"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2pPr>
            <a:lvl3pPr marR="0" lvl="2"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3pPr>
            <a:lvl4pPr marR="0" lvl="3"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4pPr>
            <a:lvl5pPr marR="0" lvl="4"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5pPr>
            <a:lvl6pPr marR="0" lvl="5"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6pPr>
            <a:lvl7pPr marR="0" lvl="6"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7pPr>
            <a:lvl8pPr marR="0" lvl="7"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8pPr>
            <a:lvl9pPr marR="0" lvl="8"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9pPr>
          </a:lstStyle>
          <a:p>
            <a:endParaRPr/>
          </a:p>
        </p:txBody>
      </p:sp>
      <p:sp>
        <p:nvSpPr>
          <p:cNvPr id="94" name="Google Shape;94;p20"/>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lstStyle>
            <a:lvl1pPr marL="457200" marR="0" lvl="0" indent="-342900" algn="l" rtl="0">
              <a:lnSpc>
                <a:spcPct val="115000"/>
              </a:lnSpc>
              <a:spcBef>
                <a:spcPts val="0"/>
              </a:spcBef>
              <a:spcAft>
                <a:spcPts val="0"/>
              </a:spcAft>
              <a:buClr>
                <a:schemeClr val="lt1"/>
              </a:buClr>
              <a:buSzPts val="1800"/>
              <a:buFont typeface="Roboto"/>
              <a:buChar char="●"/>
              <a:defRPr sz="1800" b="0" i="0" u="none" strike="noStrike" cap="none">
                <a:solidFill>
                  <a:schemeClr val="lt1"/>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1"/>
              </a:buClr>
              <a:buSzPts val="1400"/>
              <a:buFont typeface="Roboto"/>
              <a:buChar char="■"/>
              <a:defRPr sz="1400" b="0" i="0" u="none" strike="noStrike" cap="none">
                <a:solidFill>
                  <a:schemeClr val="lt1"/>
                </a:solidFill>
                <a:latin typeface="Roboto"/>
                <a:ea typeface="Roboto"/>
                <a:cs typeface="Roboto"/>
                <a:sym typeface="Roboto"/>
              </a:defRPr>
            </a:lvl9pPr>
          </a:lstStyle>
          <a:p>
            <a:endParaRPr/>
          </a:p>
        </p:txBody>
      </p:sp>
      <p:sp>
        <p:nvSpPr>
          <p:cNvPr id="95" name="Google Shape;95;p20"/>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6"/>
        <p:cNvGrpSpPr/>
        <p:nvPr/>
      </p:nvGrpSpPr>
      <p:grpSpPr>
        <a:xfrm>
          <a:off x="0" y="0"/>
          <a:ext cx="0" cy="0"/>
          <a:chOff x="0" y="0"/>
          <a:chExt cx="0" cy="0"/>
        </a:xfrm>
      </p:grpSpPr>
      <p:sp>
        <p:nvSpPr>
          <p:cNvPr id="97" name="Google Shape;97;p21"/>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1pPr>
          </a:lstStyle>
          <a:p>
            <a:endParaRPr/>
          </a:p>
        </p:txBody>
      </p:sp>
      <p:sp>
        <p:nvSpPr>
          <p:cNvPr id="98" name="Google Shape;98;p2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99"/>
        <p:cNvGrpSpPr/>
        <p:nvPr/>
      </p:nvGrpSpPr>
      <p:grpSpPr>
        <a:xfrm>
          <a:off x="0" y="0"/>
          <a:ext cx="0" cy="0"/>
          <a:chOff x="0" y="0"/>
          <a:chExt cx="0" cy="0"/>
        </a:xfrm>
      </p:grpSpPr>
      <p:grpSp>
        <p:nvGrpSpPr>
          <p:cNvPr id="100" name="Google Shape;100;p22"/>
          <p:cNvGrpSpPr/>
          <p:nvPr/>
        </p:nvGrpSpPr>
        <p:grpSpPr>
          <a:xfrm>
            <a:off x="6098378" y="5"/>
            <a:ext cx="3045625" cy="2030570"/>
            <a:chOff x="6098378" y="5"/>
            <a:chExt cx="3045625" cy="2030570"/>
          </a:xfrm>
        </p:grpSpPr>
        <p:sp>
          <p:nvSpPr>
            <p:cNvPr id="101" name="Google Shape;101;p2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2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2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6" name="Google Shape;106;p22"/>
          <p:cNvSpPr txBox="1">
            <a:spLocks noGrp="1"/>
          </p:cNvSpPr>
          <p:nvPr>
            <p:ph type="title" hasCustomPrompt="1"/>
          </p:nvPr>
        </p:nvSpPr>
        <p:spPr>
          <a:xfrm>
            <a:off x="311700" y="1256050"/>
            <a:ext cx="8520600" cy="20307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lt1"/>
              </a:buClr>
              <a:buSzPts val="12000"/>
              <a:buFont typeface="Roboto"/>
              <a:buNone/>
              <a:defRPr sz="12000" b="0" i="0" u="none" strike="noStrike" cap="none">
                <a:solidFill>
                  <a:schemeClr val="lt1"/>
                </a:solidFill>
                <a:latin typeface="Roboto"/>
                <a:ea typeface="Roboto"/>
                <a:cs typeface="Roboto"/>
                <a:sym typeface="Roboto"/>
              </a:defRPr>
            </a:lvl1pPr>
            <a:lvl2pPr marR="0" lvl="1" algn="ctr" rtl="0">
              <a:lnSpc>
                <a:spcPct val="100000"/>
              </a:lnSpc>
              <a:spcBef>
                <a:spcPts val="0"/>
              </a:spcBef>
              <a:spcAft>
                <a:spcPts val="0"/>
              </a:spcAft>
              <a:buClr>
                <a:schemeClr val="lt1"/>
              </a:buClr>
              <a:buSzPts val="12000"/>
              <a:buFont typeface="Roboto"/>
              <a:buNone/>
              <a:defRPr sz="12000" b="0" i="0" u="none" strike="noStrike" cap="none">
                <a:solidFill>
                  <a:schemeClr val="lt1"/>
                </a:solidFill>
                <a:latin typeface="Roboto"/>
                <a:ea typeface="Roboto"/>
                <a:cs typeface="Roboto"/>
                <a:sym typeface="Roboto"/>
              </a:defRPr>
            </a:lvl2pPr>
            <a:lvl3pPr marR="0" lvl="2" algn="ctr" rtl="0">
              <a:lnSpc>
                <a:spcPct val="100000"/>
              </a:lnSpc>
              <a:spcBef>
                <a:spcPts val="0"/>
              </a:spcBef>
              <a:spcAft>
                <a:spcPts val="0"/>
              </a:spcAft>
              <a:buClr>
                <a:schemeClr val="lt1"/>
              </a:buClr>
              <a:buSzPts val="12000"/>
              <a:buFont typeface="Roboto"/>
              <a:buNone/>
              <a:defRPr sz="12000" b="0" i="0" u="none" strike="noStrike" cap="none">
                <a:solidFill>
                  <a:schemeClr val="lt1"/>
                </a:solidFill>
                <a:latin typeface="Roboto"/>
                <a:ea typeface="Roboto"/>
                <a:cs typeface="Roboto"/>
                <a:sym typeface="Roboto"/>
              </a:defRPr>
            </a:lvl3pPr>
            <a:lvl4pPr marR="0" lvl="3" algn="ctr" rtl="0">
              <a:lnSpc>
                <a:spcPct val="100000"/>
              </a:lnSpc>
              <a:spcBef>
                <a:spcPts val="0"/>
              </a:spcBef>
              <a:spcAft>
                <a:spcPts val="0"/>
              </a:spcAft>
              <a:buClr>
                <a:schemeClr val="lt1"/>
              </a:buClr>
              <a:buSzPts val="12000"/>
              <a:buFont typeface="Roboto"/>
              <a:buNone/>
              <a:defRPr sz="12000" b="0" i="0" u="none" strike="noStrike" cap="none">
                <a:solidFill>
                  <a:schemeClr val="lt1"/>
                </a:solidFill>
                <a:latin typeface="Roboto"/>
                <a:ea typeface="Roboto"/>
                <a:cs typeface="Roboto"/>
                <a:sym typeface="Roboto"/>
              </a:defRPr>
            </a:lvl4pPr>
            <a:lvl5pPr marR="0" lvl="4" algn="ctr" rtl="0">
              <a:lnSpc>
                <a:spcPct val="100000"/>
              </a:lnSpc>
              <a:spcBef>
                <a:spcPts val="0"/>
              </a:spcBef>
              <a:spcAft>
                <a:spcPts val="0"/>
              </a:spcAft>
              <a:buClr>
                <a:schemeClr val="lt1"/>
              </a:buClr>
              <a:buSzPts val="12000"/>
              <a:buFont typeface="Roboto"/>
              <a:buNone/>
              <a:defRPr sz="12000" b="0" i="0" u="none" strike="noStrike" cap="none">
                <a:solidFill>
                  <a:schemeClr val="lt1"/>
                </a:solidFill>
                <a:latin typeface="Roboto"/>
                <a:ea typeface="Roboto"/>
                <a:cs typeface="Roboto"/>
                <a:sym typeface="Roboto"/>
              </a:defRPr>
            </a:lvl5pPr>
            <a:lvl6pPr marR="0" lvl="5" algn="ctr" rtl="0">
              <a:lnSpc>
                <a:spcPct val="100000"/>
              </a:lnSpc>
              <a:spcBef>
                <a:spcPts val="0"/>
              </a:spcBef>
              <a:spcAft>
                <a:spcPts val="0"/>
              </a:spcAft>
              <a:buClr>
                <a:schemeClr val="lt1"/>
              </a:buClr>
              <a:buSzPts val="12000"/>
              <a:buFont typeface="Roboto"/>
              <a:buNone/>
              <a:defRPr sz="12000" b="0" i="0" u="none" strike="noStrike" cap="none">
                <a:solidFill>
                  <a:schemeClr val="lt1"/>
                </a:solidFill>
                <a:latin typeface="Roboto"/>
                <a:ea typeface="Roboto"/>
                <a:cs typeface="Roboto"/>
                <a:sym typeface="Roboto"/>
              </a:defRPr>
            </a:lvl6pPr>
            <a:lvl7pPr marR="0" lvl="6" algn="ctr" rtl="0">
              <a:lnSpc>
                <a:spcPct val="100000"/>
              </a:lnSpc>
              <a:spcBef>
                <a:spcPts val="0"/>
              </a:spcBef>
              <a:spcAft>
                <a:spcPts val="0"/>
              </a:spcAft>
              <a:buClr>
                <a:schemeClr val="lt1"/>
              </a:buClr>
              <a:buSzPts val="12000"/>
              <a:buFont typeface="Roboto"/>
              <a:buNone/>
              <a:defRPr sz="12000" b="0" i="0" u="none" strike="noStrike" cap="none">
                <a:solidFill>
                  <a:schemeClr val="lt1"/>
                </a:solidFill>
                <a:latin typeface="Roboto"/>
                <a:ea typeface="Roboto"/>
                <a:cs typeface="Roboto"/>
                <a:sym typeface="Roboto"/>
              </a:defRPr>
            </a:lvl7pPr>
            <a:lvl8pPr marR="0" lvl="7" algn="ctr" rtl="0">
              <a:lnSpc>
                <a:spcPct val="100000"/>
              </a:lnSpc>
              <a:spcBef>
                <a:spcPts val="0"/>
              </a:spcBef>
              <a:spcAft>
                <a:spcPts val="0"/>
              </a:spcAft>
              <a:buClr>
                <a:schemeClr val="lt1"/>
              </a:buClr>
              <a:buSzPts val="12000"/>
              <a:buFont typeface="Roboto"/>
              <a:buNone/>
              <a:defRPr sz="12000" b="0" i="0" u="none" strike="noStrike" cap="none">
                <a:solidFill>
                  <a:schemeClr val="lt1"/>
                </a:solidFill>
                <a:latin typeface="Roboto"/>
                <a:ea typeface="Roboto"/>
                <a:cs typeface="Roboto"/>
                <a:sym typeface="Roboto"/>
              </a:defRPr>
            </a:lvl8pPr>
            <a:lvl9pPr marR="0" lvl="8" algn="ctr" rtl="0">
              <a:lnSpc>
                <a:spcPct val="100000"/>
              </a:lnSpc>
              <a:spcBef>
                <a:spcPts val="0"/>
              </a:spcBef>
              <a:spcAft>
                <a:spcPts val="0"/>
              </a:spcAft>
              <a:buClr>
                <a:schemeClr val="lt1"/>
              </a:buClr>
              <a:buSzPts val="12000"/>
              <a:buFont typeface="Roboto"/>
              <a:buNone/>
              <a:defRPr sz="12000" b="0" i="0" u="none" strike="noStrike" cap="none">
                <a:solidFill>
                  <a:schemeClr val="lt1"/>
                </a:solidFill>
                <a:latin typeface="Roboto"/>
                <a:ea typeface="Roboto"/>
                <a:cs typeface="Roboto"/>
                <a:sym typeface="Roboto"/>
              </a:defRPr>
            </a:lvl9pPr>
          </a:lstStyle>
          <a:p>
            <a:r>
              <a:t>xx%</a:t>
            </a:r>
          </a:p>
        </p:txBody>
      </p:sp>
      <p:sp>
        <p:nvSpPr>
          <p:cNvPr id="107" name="Google Shape;107;p22"/>
          <p:cNvSpPr txBox="1">
            <a:spLocks noGrp="1"/>
          </p:cNvSpPr>
          <p:nvPr>
            <p:ph type="body" idx="1"/>
          </p:nvPr>
        </p:nvSpPr>
        <p:spPr>
          <a:xfrm>
            <a:off x="311700" y="3369225"/>
            <a:ext cx="8520600" cy="1281900"/>
          </a:xfrm>
          <a:prstGeom prst="rect">
            <a:avLst/>
          </a:prstGeom>
          <a:noFill/>
          <a:ln>
            <a:noFill/>
          </a:ln>
        </p:spPr>
        <p:txBody>
          <a:bodyPr spcFirstLastPara="1" wrap="square" lIns="91425" tIns="91425" rIns="91425" bIns="91425" anchor="t" anchorCtr="0"/>
          <a:lstStyle>
            <a:lvl1pPr marL="457200" marR="0" lvl="0" indent="-342900" algn="ctr" rtl="0">
              <a:lnSpc>
                <a:spcPct val="115000"/>
              </a:lnSpc>
              <a:spcBef>
                <a:spcPts val="0"/>
              </a:spcBef>
              <a:spcAft>
                <a:spcPts val="0"/>
              </a:spcAft>
              <a:buClr>
                <a:schemeClr val="lt1"/>
              </a:buClr>
              <a:buSzPts val="1800"/>
              <a:buFont typeface="Roboto"/>
              <a:buChar char="●"/>
              <a:defRPr sz="1800" b="0" i="0" u="none" strike="noStrike" cap="none">
                <a:solidFill>
                  <a:schemeClr val="lt1"/>
                </a:solidFill>
                <a:latin typeface="Roboto"/>
                <a:ea typeface="Roboto"/>
                <a:cs typeface="Roboto"/>
                <a:sym typeface="Roboto"/>
              </a:defRPr>
            </a:lvl1pPr>
            <a:lvl2pPr marL="914400" marR="0" lvl="1" indent="-317500" algn="ctr"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2pPr>
            <a:lvl3pPr marL="1371600" marR="0" lvl="2" indent="-317500" algn="ctr"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3pPr>
            <a:lvl4pPr marL="1828800" marR="0" lvl="3" indent="-317500" algn="ctr"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4pPr>
            <a:lvl5pPr marL="2286000" marR="0" lvl="4" indent="-317500" algn="ctr"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5pPr>
            <a:lvl6pPr marL="2743200" marR="0" lvl="5" indent="-317500" algn="ctr"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6pPr>
            <a:lvl7pPr marL="3200400" marR="0" lvl="6" indent="-317500" algn="ctr"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7pPr>
            <a:lvl8pPr marL="3657600" marR="0" lvl="7" indent="-317500" algn="ctr"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8pPr>
            <a:lvl9pPr marL="4114800" marR="0" lvl="8" indent="-317500" algn="ctr" rtl="0">
              <a:lnSpc>
                <a:spcPct val="115000"/>
              </a:lnSpc>
              <a:spcBef>
                <a:spcPts val="1600"/>
              </a:spcBef>
              <a:spcAft>
                <a:spcPts val="1600"/>
              </a:spcAft>
              <a:buClr>
                <a:schemeClr val="lt1"/>
              </a:buClr>
              <a:buSzPts val="1400"/>
              <a:buFont typeface="Roboto"/>
              <a:buChar char="■"/>
              <a:defRPr sz="1400" b="0" i="0" u="none" strike="noStrike" cap="none">
                <a:solidFill>
                  <a:schemeClr val="lt1"/>
                </a:solidFill>
                <a:latin typeface="Roboto"/>
                <a:ea typeface="Roboto"/>
                <a:cs typeface="Roboto"/>
                <a:sym typeface="Roboto"/>
              </a:defRPr>
            </a:lvl9pPr>
          </a:lstStyle>
          <a:p>
            <a:endParaRPr/>
          </a:p>
        </p:txBody>
      </p:sp>
      <p:sp>
        <p:nvSpPr>
          <p:cNvPr id="108" name="Google Shape;108;p2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52" name="Google Shape;52;p13"/>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53" name="Google Shape;53;p1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a:spLocks noGrp="1"/>
          </p:cNvSpPr>
          <p:nvPr>
            <p:ph type="ctrTitle"/>
          </p:nvPr>
        </p:nvSpPr>
        <p:spPr>
          <a:xfrm>
            <a:off x="0" y="1673749"/>
            <a:ext cx="9144000" cy="1388427"/>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n" sz="4000" b="1" dirty="0">
                <a:latin typeface="Hind"/>
                <a:ea typeface="Hind"/>
                <a:cs typeface="Hind"/>
                <a:sym typeface="Hind"/>
              </a:rPr>
              <a:t>Module 17</a:t>
            </a:r>
            <a:endParaRPr sz="4000" b="1" dirty="0">
              <a:latin typeface="Hind"/>
              <a:ea typeface="Hind"/>
              <a:cs typeface="Hind"/>
              <a:sym typeface="Hind"/>
            </a:endParaRPr>
          </a:p>
          <a:p>
            <a:pPr marL="0" lvl="0" indent="0" algn="ctr" rtl="0">
              <a:spcBef>
                <a:spcPts val="0"/>
              </a:spcBef>
              <a:spcAft>
                <a:spcPts val="0"/>
              </a:spcAft>
              <a:buClr>
                <a:srgbClr val="000000"/>
              </a:buClr>
              <a:buSzPts val="1100"/>
              <a:buFont typeface="Arial"/>
              <a:buNone/>
            </a:pPr>
            <a:r>
              <a:rPr lang="en" sz="4000" b="1" dirty="0">
                <a:latin typeface="Hind"/>
                <a:ea typeface="Hind"/>
                <a:cs typeface="Hind"/>
                <a:sym typeface="Hind"/>
              </a:rPr>
              <a:t>Ownership and Permissions</a:t>
            </a:r>
            <a:endParaRPr sz="4000" b="1" dirty="0">
              <a:latin typeface="Hind"/>
              <a:ea typeface="Hind"/>
              <a:cs typeface="Hind"/>
              <a:sym typeface="Hind"/>
            </a:endParaRPr>
          </a:p>
        </p:txBody>
      </p:sp>
      <p:pic>
        <p:nvPicPr>
          <p:cNvPr id="114" name="Google Shape;114;p23"/>
          <p:cNvPicPr preferRelativeResize="0"/>
          <p:nvPr/>
        </p:nvPicPr>
        <p:blipFill rotWithShape="1">
          <a:blip r:embed="rId3">
            <a:alphaModFix/>
          </a:blip>
          <a:srcRect/>
          <a:stretch/>
        </p:blipFill>
        <p:spPr>
          <a:xfrm>
            <a:off x="7520975" y="4470425"/>
            <a:ext cx="1478599" cy="454850"/>
          </a:xfrm>
          <a:prstGeom prst="rect">
            <a:avLst/>
          </a:prstGeom>
          <a:noFill/>
          <a:ln>
            <a:noFill/>
          </a:ln>
        </p:spPr>
      </p:pic>
      <p:sp>
        <p:nvSpPr>
          <p:cNvPr id="115" name="Google Shape;115;p23"/>
          <p:cNvSpPr/>
          <p:nvPr/>
        </p:nvSpPr>
        <p:spPr>
          <a:xfrm>
            <a:off x="0" y="5002800"/>
            <a:ext cx="1593300" cy="140700"/>
          </a:xfrm>
          <a:prstGeom prst="rect">
            <a:avLst/>
          </a:prstGeom>
          <a:solidFill>
            <a:srgbClr val="005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3"/>
          <p:cNvSpPr/>
          <p:nvPr/>
        </p:nvSpPr>
        <p:spPr>
          <a:xfrm>
            <a:off x="1593300" y="5002800"/>
            <a:ext cx="1593300" cy="140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3"/>
          <p:cNvSpPr/>
          <p:nvPr/>
        </p:nvSpPr>
        <p:spPr>
          <a:xfrm>
            <a:off x="3186600" y="5002800"/>
            <a:ext cx="1593300" cy="140700"/>
          </a:xfrm>
          <a:prstGeom prst="rect">
            <a:avLst/>
          </a:prstGeom>
          <a:solidFill>
            <a:srgbClr val="ACDE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3"/>
          <p:cNvSpPr/>
          <p:nvPr/>
        </p:nvSpPr>
        <p:spPr>
          <a:xfrm>
            <a:off x="4779900" y="5002800"/>
            <a:ext cx="1593300" cy="140700"/>
          </a:xfrm>
          <a:prstGeom prst="rect">
            <a:avLst/>
          </a:prstGeom>
          <a:solidFill>
            <a:srgbClr val="639A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3"/>
          <p:cNvSpPr/>
          <p:nvPr/>
        </p:nvSpPr>
        <p:spPr>
          <a:xfrm>
            <a:off x="6373200" y="5002800"/>
            <a:ext cx="1593300" cy="140700"/>
          </a:xfrm>
          <a:prstGeom prst="rect">
            <a:avLst/>
          </a:prstGeom>
          <a:solidFill>
            <a:srgbClr val="3C7AB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3"/>
          <p:cNvSpPr/>
          <p:nvPr/>
        </p:nvSpPr>
        <p:spPr>
          <a:xfrm>
            <a:off x="7966500" y="5002800"/>
            <a:ext cx="1177500" cy="140700"/>
          </a:xfrm>
          <a:prstGeom prst="rect">
            <a:avLst/>
          </a:prstGeom>
          <a:solidFill>
            <a:srgbClr val="2B40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 name="Picture 9">
            <a:extLst>
              <a:ext uri="{FF2B5EF4-FFF2-40B4-BE49-F238E27FC236}">
                <a16:creationId xmlns:a16="http://schemas.microsoft.com/office/drawing/2014/main" id="{8352DB72-665A-4D06-BEF8-D79C170ACE0B}"/>
              </a:ext>
            </a:extLst>
          </p:cNvPr>
          <p:cNvPicPr>
            <a:picLocks noChangeAspect="1"/>
          </p:cNvPicPr>
          <p:nvPr/>
        </p:nvPicPr>
        <p:blipFill>
          <a:blip r:embed="rId4"/>
          <a:stretch>
            <a:fillRect/>
          </a:stretch>
        </p:blipFill>
        <p:spPr>
          <a:xfrm>
            <a:off x="92149" y="4719732"/>
            <a:ext cx="2423861" cy="20554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2"/>
        <p:cNvGrpSpPr/>
        <p:nvPr/>
      </p:nvGrpSpPr>
      <p:grpSpPr>
        <a:xfrm>
          <a:off x="0" y="0"/>
          <a:ext cx="0" cy="0"/>
          <a:chOff x="0" y="0"/>
          <a:chExt cx="0" cy="0"/>
        </a:xfrm>
      </p:grpSpPr>
      <p:pic>
        <p:nvPicPr>
          <p:cNvPr id="233" name="Google Shape;233;p32"/>
          <p:cNvPicPr preferRelativeResize="0"/>
          <p:nvPr/>
        </p:nvPicPr>
        <p:blipFill rotWithShape="1">
          <a:blip r:embed="rId3">
            <a:alphaModFix/>
          </a:blip>
          <a:srcRect/>
          <a:stretch/>
        </p:blipFill>
        <p:spPr>
          <a:xfrm>
            <a:off x="8312724" y="4721325"/>
            <a:ext cx="679450" cy="209025"/>
          </a:xfrm>
          <a:prstGeom prst="rect">
            <a:avLst/>
          </a:prstGeom>
          <a:noFill/>
          <a:ln>
            <a:noFill/>
          </a:ln>
        </p:spPr>
      </p:pic>
      <p:sp>
        <p:nvSpPr>
          <p:cNvPr id="234" name="Google Shape;234;p32"/>
          <p:cNvSpPr/>
          <p:nvPr/>
        </p:nvSpPr>
        <p:spPr>
          <a:xfrm>
            <a:off x="0" y="5002800"/>
            <a:ext cx="1593300" cy="140700"/>
          </a:xfrm>
          <a:prstGeom prst="rect">
            <a:avLst/>
          </a:prstGeom>
          <a:solidFill>
            <a:srgbClr val="005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32"/>
          <p:cNvSpPr/>
          <p:nvPr/>
        </p:nvSpPr>
        <p:spPr>
          <a:xfrm>
            <a:off x="1593300" y="5002800"/>
            <a:ext cx="1593300" cy="140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32"/>
          <p:cNvSpPr/>
          <p:nvPr/>
        </p:nvSpPr>
        <p:spPr>
          <a:xfrm>
            <a:off x="3186600" y="5002800"/>
            <a:ext cx="1593300" cy="140700"/>
          </a:xfrm>
          <a:prstGeom prst="rect">
            <a:avLst/>
          </a:prstGeom>
          <a:solidFill>
            <a:srgbClr val="ACDE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32"/>
          <p:cNvSpPr/>
          <p:nvPr/>
        </p:nvSpPr>
        <p:spPr>
          <a:xfrm>
            <a:off x="4779900" y="5002800"/>
            <a:ext cx="1593300" cy="140700"/>
          </a:xfrm>
          <a:prstGeom prst="rect">
            <a:avLst/>
          </a:prstGeom>
          <a:solidFill>
            <a:srgbClr val="639A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32"/>
          <p:cNvSpPr/>
          <p:nvPr/>
        </p:nvSpPr>
        <p:spPr>
          <a:xfrm>
            <a:off x="6373200" y="5002800"/>
            <a:ext cx="1593300" cy="140700"/>
          </a:xfrm>
          <a:prstGeom prst="rect">
            <a:avLst/>
          </a:prstGeom>
          <a:solidFill>
            <a:srgbClr val="3C7AB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32"/>
          <p:cNvSpPr/>
          <p:nvPr/>
        </p:nvSpPr>
        <p:spPr>
          <a:xfrm>
            <a:off x="7966500" y="5002800"/>
            <a:ext cx="1177500" cy="140700"/>
          </a:xfrm>
          <a:prstGeom prst="rect">
            <a:avLst/>
          </a:prstGeom>
          <a:solidFill>
            <a:srgbClr val="2B40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32"/>
          <p:cNvSpPr txBox="1">
            <a:spLocks noGrp="1"/>
          </p:cNvSpPr>
          <p:nvPr>
            <p:ph type="ctrTitle"/>
          </p:nvPr>
        </p:nvSpPr>
        <p:spPr>
          <a:xfrm>
            <a:off x="127600" y="130347"/>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005B99"/>
                </a:solidFill>
                <a:latin typeface="Hind"/>
                <a:ea typeface="Hind"/>
                <a:cs typeface="Hind"/>
                <a:sym typeface="Hind"/>
              </a:rPr>
              <a:t>Permissions</a:t>
            </a:r>
            <a:endParaRPr b="1">
              <a:solidFill>
                <a:srgbClr val="005B99"/>
              </a:solidFill>
              <a:latin typeface="Hind"/>
              <a:ea typeface="Hind"/>
              <a:cs typeface="Hind"/>
              <a:sym typeface="Hind"/>
            </a:endParaRPr>
          </a:p>
        </p:txBody>
      </p:sp>
      <p:sp>
        <p:nvSpPr>
          <p:cNvPr id="241" name="Google Shape;241;p32"/>
          <p:cNvSpPr txBox="1">
            <a:spLocks noGrp="1"/>
          </p:cNvSpPr>
          <p:nvPr>
            <p:ph type="body" idx="4294967295"/>
          </p:nvPr>
        </p:nvSpPr>
        <p:spPr>
          <a:xfrm>
            <a:off x="53150" y="1155825"/>
            <a:ext cx="8520600" cy="38469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005B99"/>
              </a:buClr>
              <a:buSzPts val="1800"/>
              <a:buFont typeface="Trebuchet MS"/>
              <a:buChar char="●"/>
            </a:pPr>
            <a:r>
              <a:rPr lang="en">
                <a:solidFill>
                  <a:srgbClr val="005B99"/>
                </a:solidFill>
                <a:latin typeface="Trebuchet MS"/>
                <a:ea typeface="Trebuchet MS"/>
                <a:cs typeface="Trebuchet MS"/>
                <a:sym typeface="Trebuchet MS"/>
              </a:rPr>
              <a:t>Permission Groups</a:t>
            </a:r>
            <a:endParaRPr>
              <a:solidFill>
                <a:srgbClr val="005B99"/>
              </a:solidFill>
              <a:latin typeface="Trebuchet MS"/>
              <a:ea typeface="Trebuchet MS"/>
              <a:cs typeface="Trebuchet MS"/>
              <a:sym typeface="Trebuchet MS"/>
            </a:endParaRPr>
          </a:p>
          <a:p>
            <a:pPr marL="0" lvl="0" indent="0" algn="l" rtl="0">
              <a:lnSpc>
                <a:spcPct val="100000"/>
              </a:lnSpc>
              <a:spcBef>
                <a:spcPts val="0"/>
              </a:spcBef>
              <a:spcAft>
                <a:spcPts val="0"/>
              </a:spcAft>
              <a:buNone/>
            </a:pPr>
            <a:endParaRPr>
              <a:solidFill>
                <a:srgbClr val="005B99"/>
              </a:solidFill>
              <a:latin typeface="Trebuchet MS"/>
              <a:ea typeface="Trebuchet MS"/>
              <a:cs typeface="Trebuchet MS"/>
              <a:sym typeface="Trebuchet MS"/>
            </a:endParaRPr>
          </a:p>
          <a:p>
            <a:pPr marL="0" lvl="0" indent="0" algn="l" rtl="0">
              <a:lnSpc>
                <a:spcPct val="100000"/>
              </a:lnSpc>
              <a:spcBef>
                <a:spcPts val="0"/>
              </a:spcBef>
              <a:spcAft>
                <a:spcPts val="0"/>
              </a:spcAft>
              <a:buNone/>
            </a:pPr>
            <a:endParaRPr>
              <a:solidFill>
                <a:srgbClr val="005B99"/>
              </a:solidFill>
              <a:latin typeface="Trebuchet MS"/>
              <a:ea typeface="Trebuchet MS"/>
              <a:cs typeface="Trebuchet MS"/>
              <a:sym typeface="Trebuchet MS"/>
            </a:endParaRPr>
          </a:p>
          <a:p>
            <a:pPr marL="457200" lvl="0" indent="0" algn="l" rtl="0">
              <a:lnSpc>
                <a:spcPct val="100000"/>
              </a:lnSpc>
              <a:spcBef>
                <a:spcPts val="1000"/>
              </a:spcBef>
              <a:spcAft>
                <a:spcPts val="0"/>
              </a:spcAft>
              <a:buNone/>
            </a:pPr>
            <a:r>
              <a:rPr lang="en" sz="1200">
                <a:solidFill>
                  <a:srgbClr val="005B99"/>
                </a:solidFill>
                <a:latin typeface="Trebuchet MS"/>
                <a:ea typeface="Trebuchet MS"/>
                <a:cs typeface="Trebuchet MS"/>
                <a:sym typeface="Trebuchet MS"/>
              </a:rPr>
              <a:t>The next nine characters demonstrate the permissions of the file. These determine the level of access a user will have on the file. </a:t>
            </a:r>
            <a:endParaRPr sz="1200">
              <a:solidFill>
                <a:srgbClr val="005B99"/>
              </a:solidFill>
              <a:latin typeface="Trebuchet MS"/>
              <a:ea typeface="Trebuchet MS"/>
              <a:cs typeface="Trebuchet MS"/>
              <a:sym typeface="Trebuchet MS"/>
            </a:endParaRPr>
          </a:p>
          <a:p>
            <a:pPr marL="914400" lvl="1" indent="-317500" algn="l" rtl="0">
              <a:lnSpc>
                <a:spcPct val="100000"/>
              </a:lnSpc>
              <a:spcBef>
                <a:spcPts val="1600"/>
              </a:spcBef>
              <a:spcAft>
                <a:spcPts val="0"/>
              </a:spcAft>
              <a:buClr>
                <a:srgbClr val="005B99"/>
              </a:buClr>
              <a:buSzPts val="1400"/>
              <a:buFont typeface="Trebuchet MS"/>
              <a:buChar char="○"/>
            </a:pPr>
            <a:r>
              <a:rPr lang="en">
                <a:solidFill>
                  <a:srgbClr val="005B99"/>
                </a:solidFill>
                <a:latin typeface="Trebuchet MS"/>
                <a:ea typeface="Trebuchet MS"/>
                <a:cs typeface="Trebuchet MS"/>
                <a:sym typeface="Trebuchet MS"/>
              </a:rPr>
              <a:t>User Owner:</a:t>
            </a:r>
            <a:endParaRPr>
              <a:solidFill>
                <a:srgbClr val="005B99"/>
              </a:solidFill>
              <a:latin typeface="Trebuchet MS"/>
              <a:ea typeface="Trebuchet MS"/>
              <a:cs typeface="Trebuchet MS"/>
              <a:sym typeface="Trebuchet MS"/>
            </a:endParaRPr>
          </a:p>
          <a:p>
            <a:pPr marL="914400" lvl="0" indent="0" algn="l" rtl="0">
              <a:lnSpc>
                <a:spcPct val="100000"/>
              </a:lnSpc>
              <a:spcBef>
                <a:spcPts val="0"/>
              </a:spcBef>
              <a:spcAft>
                <a:spcPts val="0"/>
              </a:spcAft>
              <a:buNone/>
            </a:pPr>
            <a:endParaRPr>
              <a:solidFill>
                <a:srgbClr val="005B99"/>
              </a:solidFill>
              <a:latin typeface="Trebuchet MS"/>
              <a:ea typeface="Trebuchet MS"/>
              <a:cs typeface="Trebuchet MS"/>
              <a:sym typeface="Trebuchet MS"/>
            </a:endParaRPr>
          </a:p>
          <a:p>
            <a:pPr marL="914400" lvl="0" indent="0" algn="l" rtl="0">
              <a:lnSpc>
                <a:spcPct val="100000"/>
              </a:lnSpc>
              <a:spcBef>
                <a:spcPts val="0"/>
              </a:spcBef>
              <a:spcAft>
                <a:spcPts val="0"/>
              </a:spcAft>
              <a:buNone/>
            </a:pPr>
            <a:endParaRPr>
              <a:solidFill>
                <a:srgbClr val="005B99"/>
              </a:solidFill>
              <a:latin typeface="Trebuchet MS"/>
              <a:ea typeface="Trebuchet MS"/>
              <a:cs typeface="Trebuchet MS"/>
              <a:sym typeface="Trebuchet MS"/>
            </a:endParaRPr>
          </a:p>
          <a:p>
            <a:pPr marL="914400" lvl="0" indent="0" algn="l" rtl="0">
              <a:lnSpc>
                <a:spcPct val="100000"/>
              </a:lnSpc>
              <a:spcBef>
                <a:spcPts val="0"/>
              </a:spcBef>
              <a:spcAft>
                <a:spcPts val="0"/>
              </a:spcAft>
              <a:buNone/>
            </a:pPr>
            <a:r>
              <a:rPr lang="en" sz="1100">
                <a:solidFill>
                  <a:srgbClr val="005B99"/>
                </a:solidFill>
                <a:latin typeface="Trebuchet MS"/>
                <a:ea typeface="Trebuchet MS"/>
                <a:cs typeface="Trebuchet MS"/>
                <a:sym typeface="Trebuchet MS"/>
              </a:rPr>
              <a:t>Characters 2-4 indicate the permissions for the user that owns the file.</a:t>
            </a:r>
            <a:endParaRPr sz="1100">
              <a:solidFill>
                <a:srgbClr val="005B99"/>
              </a:solidFill>
              <a:latin typeface="Trebuchet MS"/>
              <a:ea typeface="Trebuchet MS"/>
              <a:cs typeface="Trebuchet MS"/>
              <a:sym typeface="Trebuchet MS"/>
            </a:endParaRPr>
          </a:p>
          <a:p>
            <a:pPr marL="914400" lvl="1" indent="-317500" algn="l" rtl="0">
              <a:lnSpc>
                <a:spcPct val="100000"/>
              </a:lnSpc>
              <a:spcBef>
                <a:spcPts val="1600"/>
              </a:spcBef>
              <a:spcAft>
                <a:spcPts val="0"/>
              </a:spcAft>
              <a:buClr>
                <a:srgbClr val="005B99"/>
              </a:buClr>
              <a:buSzPts val="1400"/>
              <a:buFont typeface="Trebuchet MS"/>
              <a:buChar char="○"/>
            </a:pPr>
            <a:r>
              <a:rPr lang="en">
                <a:solidFill>
                  <a:srgbClr val="005B99"/>
                </a:solidFill>
                <a:latin typeface="Trebuchet MS"/>
                <a:ea typeface="Trebuchet MS"/>
                <a:cs typeface="Trebuchet MS"/>
                <a:sym typeface="Trebuchet MS"/>
              </a:rPr>
              <a:t>Group Owner:</a:t>
            </a:r>
            <a:endParaRPr sz="1200">
              <a:solidFill>
                <a:srgbClr val="005B99"/>
              </a:solidFill>
              <a:latin typeface="Trebuchet MS"/>
              <a:ea typeface="Trebuchet MS"/>
              <a:cs typeface="Trebuchet MS"/>
              <a:sym typeface="Trebuchet MS"/>
            </a:endParaRPr>
          </a:p>
          <a:p>
            <a:pPr marL="457200" lvl="0" indent="0" algn="l" rtl="0">
              <a:lnSpc>
                <a:spcPct val="100000"/>
              </a:lnSpc>
              <a:spcBef>
                <a:spcPts val="0"/>
              </a:spcBef>
              <a:spcAft>
                <a:spcPts val="0"/>
              </a:spcAft>
              <a:buNone/>
            </a:pPr>
            <a:endParaRPr>
              <a:solidFill>
                <a:srgbClr val="005B99"/>
              </a:solidFill>
              <a:latin typeface="Trebuchet MS"/>
              <a:ea typeface="Trebuchet MS"/>
              <a:cs typeface="Trebuchet MS"/>
              <a:sym typeface="Trebuchet MS"/>
            </a:endParaRPr>
          </a:p>
          <a:p>
            <a:pPr marL="0" lvl="0" indent="0" algn="l" rtl="0">
              <a:lnSpc>
                <a:spcPct val="100000"/>
              </a:lnSpc>
              <a:spcBef>
                <a:spcPts val="0"/>
              </a:spcBef>
              <a:spcAft>
                <a:spcPts val="0"/>
              </a:spcAft>
              <a:buNone/>
            </a:pPr>
            <a:r>
              <a:rPr lang="en">
                <a:solidFill>
                  <a:srgbClr val="333333"/>
                </a:solidFill>
                <a:latin typeface="Helvetica Neue"/>
                <a:ea typeface="Helvetica Neue"/>
                <a:cs typeface="Helvetica Neue"/>
                <a:sym typeface="Helvetica Neue"/>
              </a:rPr>
              <a:t>		</a:t>
            </a:r>
            <a:endParaRPr>
              <a:solidFill>
                <a:srgbClr val="333333"/>
              </a:solidFill>
              <a:latin typeface="Helvetica Neue"/>
              <a:ea typeface="Helvetica Neue"/>
              <a:cs typeface="Helvetica Neue"/>
              <a:sym typeface="Helvetica Neue"/>
            </a:endParaRPr>
          </a:p>
          <a:p>
            <a:pPr marL="0" lvl="0" indent="0" algn="l" rtl="0">
              <a:lnSpc>
                <a:spcPct val="100000"/>
              </a:lnSpc>
              <a:spcBef>
                <a:spcPts val="0"/>
              </a:spcBef>
              <a:spcAft>
                <a:spcPts val="0"/>
              </a:spcAft>
              <a:buNone/>
            </a:pPr>
            <a:r>
              <a:rPr lang="en" sz="1100">
                <a:solidFill>
                  <a:srgbClr val="005B99"/>
                </a:solidFill>
                <a:latin typeface="Trebuchet MS"/>
                <a:ea typeface="Trebuchet MS"/>
                <a:cs typeface="Trebuchet MS"/>
                <a:sym typeface="Trebuchet MS"/>
              </a:rPr>
              <a:t>		Characters 5-7 indicate permissions for the group that owns the file. </a:t>
            </a:r>
            <a:endParaRPr sz="1100">
              <a:solidFill>
                <a:srgbClr val="005B99"/>
              </a:solidFill>
              <a:latin typeface="Trebuchet MS"/>
              <a:ea typeface="Trebuchet MS"/>
              <a:cs typeface="Trebuchet MS"/>
              <a:sym typeface="Trebuchet MS"/>
            </a:endParaRPr>
          </a:p>
          <a:p>
            <a:pPr marL="457200" lvl="0" indent="0" algn="l" rtl="0">
              <a:spcBef>
                <a:spcPts val="0"/>
              </a:spcBef>
              <a:spcAft>
                <a:spcPts val="800"/>
              </a:spcAft>
              <a:buNone/>
            </a:pPr>
            <a:endParaRPr>
              <a:solidFill>
                <a:srgbClr val="333333"/>
              </a:solidFill>
              <a:latin typeface="Helvetica Neue"/>
              <a:ea typeface="Helvetica Neue"/>
              <a:cs typeface="Helvetica Neue"/>
              <a:sym typeface="Helvetica Neue"/>
            </a:endParaRPr>
          </a:p>
        </p:txBody>
      </p:sp>
      <p:sp>
        <p:nvSpPr>
          <p:cNvPr id="242" name="Google Shape;242;p32"/>
          <p:cNvSpPr txBox="1"/>
          <p:nvPr/>
        </p:nvSpPr>
        <p:spPr>
          <a:xfrm>
            <a:off x="596425" y="1645575"/>
            <a:ext cx="7130400" cy="352200"/>
          </a:xfrm>
          <a:prstGeom prst="rect">
            <a:avLst/>
          </a:prstGeom>
          <a:solidFill>
            <a:srgbClr val="EEEEEE"/>
          </a:solidFill>
          <a:ln>
            <a:noFill/>
          </a:ln>
        </p:spPr>
        <p:txBody>
          <a:bodyPr spcFirstLastPara="1" wrap="square" lIns="91425" tIns="91425" rIns="91425" bIns="91425" anchor="t" anchorCtr="0">
            <a:noAutofit/>
          </a:bodyPr>
          <a:lstStyle/>
          <a:p>
            <a:pPr marL="0" lvl="0" indent="0" algn="l" rtl="0">
              <a:spcBef>
                <a:spcPts val="0"/>
              </a:spcBef>
              <a:spcAft>
                <a:spcPts val="1000"/>
              </a:spcAft>
              <a:buNone/>
            </a:pPr>
            <a:r>
              <a:rPr lang="en" sz="1000">
                <a:latin typeface="Courier New"/>
                <a:ea typeface="Courier New"/>
                <a:cs typeface="Courier New"/>
                <a:sym typeface="Courier New"/>
              </a:rPr>
              <a:t>-</a:t>
            </a:r>
            <a:r>
              <a:rPr lang="en" sz="1000">
                <a:highlight>
                  <a:srgbClr val="FFFF99"/>
                </a:highlight>
                <a:latin typeface="Courier New"/>
                <a:ea typeface="Courier New"/>
                <a:cs typeface="Courier New"/>
                <a:sym typeface="Courier New"/>
              </a:rPr>
              <a:t>rw-r--r--</a:t>
            </a:r>
            <a:r>
              <a:rPr lang="en" sz="1000">
                <a:latin typeface="Courier New"/>
                <a:ea typeface="Courier New"/>
                <a:cs typeface="Courier New"/>
                <a:sym typeface="Courier New"/>
              </a:rPr>
              <a:t>. 1 root root 4135 May 27 21:08 /etc/passwd</a:t>
            </a:r>
            <a:endParaRPr/>
          </a:p>
        </p:txBody>
      </p:sp>
      <p:sp>
        <p:nvSpPr>
          <p:cNvPr id="243" name="Google Shape;243;p32"/>
          <p:cNvSpPr txBox="1"/>
          <p:nvPr/>
        </p:nvSpPr>
        <p:spPr>
          <a:xfrm>
            <a:off x="1092325" y="3076750"/>
            <a:ext cx="6634500" cy="352200"/>
          </a:xfrm>
          <a:prstGeom prst="rect">
            <a:avLst/>
          </a:prstGeom>
          <a:solidFill>
            <a:srgbClr val="EEEEEE"/>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Courier New"/>
                <a:ea typeface="Courier New"/>
                <a:cs typeface="Courier New"/>
                <a:sym typeface="Courier New"/>
              </a:rPr>
              <a:t>-</a:t>
            </a:r>
            <a:r>
              <a:rPr lang="en" sz="1000">
                <a:highlight>
                  <a:srgbClr val="FFFF99"/>
                </a:highlight>
                <a:latin typeface="Courier New"/>
                <a:ea typeface="Courier New"/>
                <a:cs typeface="Courier New"/>
                <a:sym typeface="Courier New"/>
              </a:rPr>
              <a:t>rw-</a:t>
            </a:r>
            <a:r>
              <a:rPr lang="en" sz="1000">
                <a:latin typeface="Courier New"/>
                <a:ea typeface="Courier New"/>
                <a:cs typeface="Courier New"/>
                <a:sym typeface="Courier New"/>
              </a:rPr>
              <a:t>r--r--. 1 root root 4135 May 27 21:08 /etc/passwd</a:t>
            </a:r>
            <a:endParaRPr sz="1050" b="1">
              <a:solidFill>
                <a:srgbClr val="333333"/>
              </a:solidFill>
              <a:latin typeface="Helvetica Neue"/>
              <a:ea typeface="Helvetica Neue"/>
              <a:cs typeface="Helvetica Neue"/>
              <a:sym typeface="Helvetica Neue"/>
            </a:endParaRPr>
          </a:p>
          <a:p>
            <a:pPr marL="0" lvl="0" indent="0" algn="l" rtl="0">
              <a:lnSpc>
                <a:spcPct val="100000"/>
              </a:lnSpc>
              <a:spcBef>
                <a:spcPts val="1000"/>
              </a:spcBef>
              <a:spcAft>
                <a:spcPts val="0"/>
              </a:spcAft>
              <a:buNone/>
            </a:pPr>
            <a:endParaRPr sz="1050">
              <a:solidFill>
                <a:srgbClr val="333333"/>
              </a:solidFill>
              <a:latin typeface="Helvetica Neue"/>
              <a:ea typeface="Helvetica Neue"/>
              <a:cs typeface="Helvetica Neue"/>
              <a:sym typeface="Helvetica Neue"/>
            </a:endParaRPr>
          </a:p>
          <a:p>
            <a:pPr marL="0" lvl="0" indent="0" algn="l" rtl="0">
              <a:spcBef>
                <a:spcPts val="0"/>
              </a:spcBef>
              <a:spcAft>
                <a:spcPts val="0"/>
              </a:spcAft>
              <a:buNone/>
            </a:pPr>
            <a:endParaRPr sz="1050" b="1">
              <a:solidFill>
                <a:srgbClr val="333333"/>
              </a:solidFill>
              <a:latin typeface="Helvetica Neue"/>
              <a:ea typeface="Helvetica Neue"/>
              <a:cs typeface="Helvetica Neue"/>
              <a:sym typeface="Helvetica Neue"/>
            </a:endParaRPr>
          </a:p>
          <a:p>
            <a:pPr marL="0" lvl="0" indent="0" algn="l" rtl="0">
              <a:spcBef>
                <a:spcPts val="1000"/>
              </a:spcBef>
              <a:spcAft>
                <a:spcPts val="1000"/>
              </a:spcAft>
              <a:buNone/>
            </a:pPr>
            <a:endParaRPr sz="1050" b="1">
              <a:solidFill>
                <a:srgbClr val="333333"/>
              </a:solidFill>
              <a:latin typeface="Helvetica Neue"/>
              <a:ea typeface="Helvetica Neue"/>
              <a:cs typeface="Helvetica Neue"/>
              <a:sym typeface="Helvetica Neue"/>
            </a:endParaRPr>
          </a:p>
        </p:txBody>
      </p:sp>
      <p:sp>
        <p:nvSpPr>
          <p:cNvPr id="244" name="Google Shape;244;p32"/>
          <p:cNvSpPr txBox="1"/>
          <p:nvPr/>
        </p:nvSpPr>
        <p:spPr>
          <a:xfrm>
            <a:off x="1092325" y="4207475"/>
            <a:ext cx="6634500" cy="300000"/>
          </a:xfrm>
          <a:prstGeom prst="rect">
            <a:avLst/>
          </a:prstGeom>
          <a:solidFill>
            <a:srgbClr val="EEEEEE"/>
          </a:solidFill>
          <a:ln>
            <a:noFill/>
          </a:ln>
        </p:spPr>
        <p:txBody>
          <a:bodyPr spcFirstLastPara="1" wrap="square" lIns="91425" tIns="91425" rIns="91425" bIns="91425" anchor="t" anchorCtr="0">
            <a:noAutofit/>
          </a:bodyPr>
          <a:lstStyle/>
          <a:p>
            <a:pPr marL="0" lvl="0" indent="0" algn="l" rtl="0">
              <a:spcBef>
                <a:spcPts val="0"/>
              </a:spcBef>
              <a:spcAft>
                <a:spcPts val="1000"/>
              </a:spcAft>
              <a:buNone/>
            </a:pPr>
            <a:r>
              <a:rPr lang="en" sz="1000">
                <a:latin typeface="Courier New"/>
                <a:ea typeface="Courier New"/>
                <a:cs typeface="Courier New"/>
                <a:sym typeface="Courier New"/>
              </a:rPr>
              <a:t>-rw-</a:t>
            </a:r>
            <a:r>
              <a:rPr lang="en" sz="1000">
                <a:highlight>
                  <a:srgbClr val="FFFF99"/>
                </a:highlight>
                <a:latin typeface="Courier New"/>
                <a:ea typeface="Courier New"/>
                <a:cs typeface="Courier New"/>
                <a:sym typeface="Courier New"/>
              </a:rPr>
              <a:t>r--</a:t>
            </a:r>
            <a:r>
              <a:rPr lang="en" sz="1000">
                <a:latin typeface="Courier New"/>
                <a:ea typeface="Courier New"/>
                <a:cs typeface="Courier New"/>
                <a:sym typeface="Courier New"/>
              </a:rPr>
              <a:t>r--. 1 root root 4135 May 27 21:08 /etc/passwd</a:t>
            </a:r>
            <a:endParaRPr/>
          </a:p>
        </p:txBody>
      </p:sp>
      <p:pic>
        <p:nvPicPr>
          <p:cNvPr id="14" name="Picture 13">
            <a:extLst>
              <a:ext uri="{FF2B5EF4-FFF2-40B4-BE49-F238E27FC236}">
                <a16:creationId xmlns:a16="http://schemas.microsoft.com/office/drawing/2014/main" id="{EBDA1972-6666-470D-8A6F-3F036033513E}"/>
              </a:ext>
            </a:extLst>
          </p:cNvPr>
          <p:cNvPicPr>
            <a:picLocks noChangeAspect="1"/>
          </p:cNvPicPr>
          <p:nvPr/>
        </p:nvPicPr>
        <p:blipFill>
          <a:blip r:embed="rId4"/>
          <a:stretch>
            <a:fillRect/>
          </a:stretch>
        </p:blipFill>
        <p:spPr>
          <a:xfrm>
            <a:off x="6655981" y="76850"/>
            <a:ext cx="2423861" cy="20554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8"/>
        <p:cNvGrpSpPr/>
        <p:nvPr/>
      </p:nvGrpSpPr>
      <p:grpSpPr>
        <a:xfrm>
          <a:off x="0" y="0"/>
          <a:ext cx="0" cy="0"/>
          <a:chOff x="0" y="0"/>
          <a:chExt cx="0" cy="0"/>
        </a:xfrm>
      </p:grpSpPr>
      <p:pic>
        <p:nvPicPr>
          <p:cNvPr id="249" name="Google Shape;249;p33"/>
          <p:cNvPicPr preferRelativeResize="0"/>
          <p:nvPr/>
        </p:nvPicPr>
        <p:blipFill rotWithShape="1">
          <a:blip r:embed="rId3">
            <a:alphaModFix/>
          </a:blip>
          <a:srcRect/>
          <a:stretch/>
        </p:blipFill>
        <p:spPr>
          <a:xfrm>
            <a:off x="8312724" y="4721325"/>
            <a:ext cx="679450" cy="209025"/>
          </a:xfrm>
          <a:prstGeom prst="rect">
            <a:avLst/>
          </a:prstGeom>
          <a:noFill/>
          <a:ln>
            <a:noFill/>
          </a:ln>
        </p:spPr>
      </p:pic>
      <p:sp>
        <p:nvSpPr>
          <p:cNvPr id="250" name="Google Shape;250;p33"/>
          <p:cNvSpPr/>
          <p:nvPr/>
        </p:nvSpPr>
        <p:spPr>
          <a:xfrm>
            <a:off x="0" y="5002800"/>
            <a:ext cx="1593300" cy="140700"/>
          </a:xfrm>
          <a:prstGeom prst="rect">
            <a:avLst/>
          </a:prstGeom>
          <a:solidFill>
            <a:srgbClr val="005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33"/>
          <p:cNvSpPr/>
          <p:nvPr/>
        </p:nvSpPr>
        <p:spPr>
          <a:xfrm>
            <a:off x="1593300" y="5002800"/>
            <a:ext cx="1593300" cy="140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33"/>
          <p:cNvSpPr/>
          <p:nvPr/>
        </p:nvSpPr>
        <p:spPr>
          <a:xfrm>
            <a:off x="3186600" y="5002800"/>
            <a:ext cx="1593300" cy="140700"/>
          </a:xfrm>
          <a:prstGeom prst="rect">
            <a:avLst/>
          </a:prstGeom>
          <a:solidFill>
            <a:srgbClr val="ACDE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33"/>
          <p:cNvSpPr/>
          <p:nvPr/>
        </p:nvSpPr>
        <p:spPr>
          <a:xfrm>
            <a:off x="4779900" y="5002800"/>
            <a:ext cx="1593300" cy="140700"/>
          </a:xfrm>
          <a:prstGeom prst="rect">
            <a:avLst/>
          </a:prstGeom>
          <a:solidFill>
            <a:srgbClr val="639A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33"/>
          <p:cNvSpPr/>
          <p:nvPr/>
        </p:nvSpPr>
        <p:spPr>
          <a:xfrm>
            <a:off x="6373200" y="5002800"/>
            <a:ext cx="1593300" cy="140700"/>
          </a:xfrm>
          <a:prstGeom prst="rect">
            <a:avLst/>
          </a:prstGeom>
          <a:solidFill>
            <a:srgbClr val="3C7AB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33"/>
          <p:cNvSpPr/>
          <p:nvPr/>
        </p:nvSpPr>
        <p:spPr>
          <a:xfrm>
            <a:off x="7966500" y="5002800"/>
            <a:ext cx="1177500" cy="140700"/>
          </a:xfrm>
          <a:prstGeom prst="rect">
            <a:avLst/>
          </a:prstGeom>
          <a:solidFill>
            <a:srgbClr val="2B40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33"/>
          <p:cNvSpPr txBox="1">
            <a:spLocks noGrp="1"/>
          </p:cNvSpPr>
          <p:nvPr>
            <p:ph type="ctrTitle"/>
          </p:nvPr>
        </p:nvSpPr>
        <p:spPr>
          <a:xfrm>
            <a:off x="127600" y="130347"/>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005B99"/>
                </a:solidFill>
                <a:latin typeface="Hind"/>
                <a:ea typeface="Hind"/>
                <a:cs typeface="Hind"/>
                <a:sym typeface="Hind"/>
              </a:rPr>
              <a:t>Permissions</a:t>
            </a:r>
            <a:endParaRPr b="1">
              <a:solidFill>
                <a:srgbClr val="005B99"/>
              </a:solidFill>
              <a:latin typeface="Hind"/>
              <a:ea typeface="Hind"/>
              <a:cs typeface="Hind"/>
              <a:sym typeface="Hind"/>
            </a:endParaRPr>
          </a:p>
        </p:txBody>
      </p:sp>
      <p:sp>
        <p:nvSpPr>
          <p:cNvPr id="257" name="Google Shape;257;p33"/>
          <p:cNvSpPr txBox="1">
            <a:spLocks noGrp="1"/>
          </p:cNvSpPr>
          <p:nvPr>
            <p:ph type="body" idx="4294967295"/>
          </p:nvPr>
        </p:nvSpPr>
        <p:spPr>
          <a:xfrm>
            <a:off x="53150" y="1155825"/>
            <a:ext cx="8520600" cy="3525600"/>
          </a:xfrm>
          <a:prstGeom prst="rect">
            <a:avLst/>
          </a:prstGeom>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sz="1200" dirty="0">
              <a:solidFill>
                <a:srgbClr val="005B99"/>
              </a:solidFill>
              <a:latin typeface="Trebuchet MS"/>
              <a:ea typeface="Trebuchet MS"/>
              <a:cs typeface="Trebuchet MS"/>
              <a:sym typeface="Trebuchet MS"/>
            </a:endParaRPr>
          </a:p>
          <a:p>
            <a:pPr marL="914400" lvl="1" indent="-317500" algn="l" rtl="0">
              <a:lnSpc>
                <a:spcPct val="100000"/>
              </a:lnSpc>
              <a:spcBef>
                <a:spcPts val="1600"/>
              </a:spcBef>
              <a:spcAft>
                <a:spcPts val="0"/>
              </a:spcAft>
              <a:buClr>
                <a:srgbClr val="005B99"/>
              </a:buClr>
              <a:buSzPts val="1400"/>
              <a:buFont typeface="Trebuchet MS"/>
              <a:buChar char="○"/>
            </a:pPr>
            <a:r>
              <a:rPr lang="en" dirty="0">
                <a:solidFill>
                  <a:srgbClr val="005B99"/>
                </a:solidFill>
                <a:latin typeface="Trebuchet MS"/>
                <a:ea typeface="Trebuchet MS"/>
                <a:cs typeface="Trebuchet MS"/>
                <a:sym typeface="Trebuchet MS"/>
              </a:rPr>
              <a:t>Other Permissions:</a:t>
            </a:r>
            <a:endParaRPr dirty="0">
              <a:solidFill>
                <a:srgbClr val="005B99"/>
              </a:solidFill>
              <a:latin typeface="Trebuchet MS"/>
              <a:ea typeface="Trebuchet MS"/>
              <a:cs typeface="Trebuchet MS"/>
              <a:sym typeface="Trebuchet MS"/>
            </a:endParaRPr>
          </a:p>
          <a:p>
            <a:pPr marL="914400" lvl="0" indent="0" algn="l" rtl="0">
              <a:lnSpc>
                <a:spcPct val="100000"/>
              </a:lnSpc>
              <a:spcBef>
                <a:spcPts val="0"/>
              </a:spcBef>
              <a:spcAft>
                <a:spcPts val="0"/>
              </a:spcAft>
              <a:buNone/>
            </a:pPr>
            <a:endParaRPr dirty="0">
              <a:solidFill>
                <a:srgbClr val="005B99"/>
              </a:solidFill>
              <a:latin typeface="Trebuchet MS"/>
              <a:ea typeface="Trebuchet MS"/>
              <a:cs typeface="Trebuchet MS"/>
              <a:sym typeface="Trebuchet MS"/>
            </a:endParaRPr>
          </a:p>
          <a:p>
            <a:pPr marL="914400" lvl="0" indent="0" algn="l" rtl="0">
              <a:lnSpc>
                <a:spcPct val="100000"/>
              </a:lnSpc>
              <a:spcBef>
                <a:spcPts val="0"/>
              </a:spcBef>
              <a:spcAft>
                <a:spcPts val="0"/>
              </a:spcAft>
              <a:buNone/>
            </a:pPr>
            <a:endParaRPr sz="1100" dirty="0">
              <a:solidFill>
                <a:srgbClr val="005B99"/>
              </a:solidFill>
              <a:latin typeface="Trebuchet MS"/>
              <a:ea typeface="Trebuchet MS"/>
              <a:cs typeface="Trebuchet MS"/>
              <a:sym typeface="Trebuchet MS"/>
            </a:endParaRPr>
          </a:p>
          <a:p>
            <a:pPr marL="0" lvl="0" indent="0" algn="l" rtl="0">
              <a:lnSpc>
                <a:spcPct val="100000"/>
              </a:lnSpc>
              <a:spcBef>
                <a:spcPts val="1000"/>
              </a:spcBef>
              <a:spcAft>
                <a:spcPts val="0"/>
              </a:spcAft>
              <a:buNone/>
            </a:pPr>
            <a:r>
              <a:rPr lang="en" dirty="0">
                <a:solidFill>
                  <a:srgbClr val="005B99"/>
                </a:solidFill>
                <a:latin typeface="Trebuchet MS"/>
                <a:ea typeface="Trebuchet MS"/>
                <a:cs typeface="Trebuchet MS"/>
                <a:sym typeface="Trebuchet MS"/>
              </a:rPr>
              <a:t>	</a:t>
            </a:r>
            <a:r>
              <a:rPr lang="en" sz="1100" dirty="0">
                <a:solidFill>
                  <a:srgbClr val="005B99"/>
                </a:solidFill>
                <a:latin typeface="Trebuchet MS"/>
                <a:ea typeface="Trebuchet MS"/>
                <a:cs typeface="Trebuchet MS"/>
                <a:sym typeface="Trebuchet MS"/>
              </a:rPr>
              <a:t>Characters 8-10 indicate the permissions for </a:t>
            </a:r>
            <a:r>
              <a:rPr lang="en" sz="1100" i="1" dirty="0">
                <a:solidFill>
                  <a:srgbClr val="005B99"/>
                </a:solidFill>
                <a:latin typeface="Trebuchet MS"/>
                <a:ea typeface="Trebuchet MS"/>
                <a:cs typeface="Trebuchet MS"/>
                <a:sym typeface="Trebuchet MS"/>
              </a:rPr>
              <a:t>others</a:t>
            </a:r>
            <a:r>
              <a:rPr lang="en" sz="1100" dirty="0">
                <a:solidFill>
                  <a:srgbClr val="005B99"/>
                </a:solidFill>
                <a:latin typeface="Trebuchet MS"/>
                <a:ea typeface="Trebuchet MS"/>
                <a:cs typeface="Trebuchet MS"/>
                <a:sym typeface="Trebuchet MS"/>
              </a:rPr>
              <a:t> or what is sometimes referred to as the </a:t>
            </a:r>
            <a:r>
              <a:rPr lang="en" sz="1100" i="1" dirty="0">
                <a:solidFill>
                  <a:srgbClr val="005B99"/>
                </a:solidFill>
                <a:latin typeface="Trebuchet MS"/>
                <a:ea typeface="Trebuchet MS"/>
                <a:cs typeface="Trebuchet MS"/>
                <a:sym typeface="Trebuchet MS"/>
              </a:rPr>
              <a:t>world's permissions</a:t>
            </a:r>
            <a:r>
              <a:rPr lang="en" sz="1100" dirty="0">
                <a:solidFill>
                  <a:srgbClr val="005B99"/>
                </a:solidFill>
                <a:latin typeface="Trebuchet MS"/>
                <a:ea typeface="Trebuchet MS"/>
                <a:cs typeface="Trebuchet MS"/>
                <a:sym typeface="Trebuchet MS"/>
              </a:rPr>
              <a:t>. </a:t>
            </a:r>
            <a:endParaRPr sz="1100" dirty="0">
              <a:solidFill>
                <a:srgbClr val="005B99"/>
              </a:solidFill>
              <a:latin typeface="Trebuchet MS"/>
              <a:ea typeface="Trebuchet MS"/>
              <a:cs typeface="Trebuchet MS"/>
              <a:sym typeface="Trebuchet MS"/>
            </a:endParaRPr>
          </a:p>
          <a:p>
            <a:pPr marL="0" lvl="0" indent="0" algn="l" rtl="0">
              <a:lnSpc>
                <a:spcPct val="100000"/>
              </a:lnSpc>
              <a:spcBef>
                <a:spcPts val="0"/>
              </a:spcBef>
              <a:spcAft>
                <a:spcPts val="0"/>
              </a:spcAft>
              <a:buNone/>
            </a:pPr>
            <a:r>
              <a:rPr lang="en" sz="1100" dirty="0">
                <a:solidFill>
                  <a:srgbClr val="005B99"/>
                </a:solidFill>
                <a:latin typeface="Trebuchet MS"/>
                <a:ea typeface="Trebuchet MS"/>
                <a:cs typeface="Trebuchet MS"/>
                <a:sym typeface="Trebuchet MS"/>
              </a:rPr>
              <a:t>		</a:t>
            </a:r>
            <a:endParaRPr sz="1100" dirty="0">
              <a:solidFill>
                <a:srgbClr val="005B99"/>
              </a:solidFill>
              <a:latin typeface="Trebuchet MS"/>
              <a:ea typeface="Trebuchet MS"/>
              <a:cs typeface="Trebuchet MS"/>
              <a:sym typeface="Trebuchet MS"/>
            </a:endParaRPr>
          </a:p>
          <a:p>
            <a:pPr marL="457200" lvl="0" indent="0" algn="l" rtl="0">
              <a:spcBef>
                <a:spcPts val="0"/>
              </a:spcBef>
              <a:spcAft>
                <a:spcPts val="800"/>
              </a:spcAft>
              <a:buNone/>
            </a:pPr>
            <a:endParaRPr dirty="0">
              <a:solidFill>
                <a:srgbClr val="333333"/>
              </a:solidFill>
              <a:latin typeface="Helvetica Neue"/>
              <a:ea typeface="Helvetica Neue"/>
              <a:cs typeface="Helvetica Neue"/>
              <a:sym typeface="Helvetica Neue"/>
            </a:endParaRPr>
          </a:p>
        </p:txBody>
      </p:sp>
      <p:sp>
        <p:nvSpPr>
          <p:cNvPr id="258" name="Google Shape;258;p33"/>
          <p:cNvSpPr txBox="1"/>
          <p:nvPr/>
        </p:nvSpPr>
        <p:spPr>
          <a:xfrm>
            <a:off x="1053375" y="1948900"/>
            <a:ext cx="7130400" cy="352200"/>
          </a:xfrm>
          <a:prstGeom prst="rect">
            <a:avLst/>
          </a:prstGeom>
          <a:solidFill>
            <a:srgbClr val="EEEEEE"/>
          </a:solidFill>
          <a:ln>
            <a:noFill/>
          </a:ln>
        </p:spPr>
        <p:txBody>
          <a:bodyPr spcFirstLastPara="1" wrap="square" lIns="91425" tIns="91425" rIns="91425" bIns="91425" anchor="t" anchorCtr="0">
            <a:noAutofit/>
          </a:bodyPr>
          <a:lstStyle/>
          <a:p>
            <a:pPr marL="0" lvl="0" indent="0" algn="l" rtl="0">
              <a:spcBef>
                <a:spcPts val="0"/>
              </a:spcBef>
              <a:spcAft>
                <a:spcPts val="1000"/>
              </a:spcAft>
              <a:buNone/>
            </a:pPr>
            <a:r>
              <a:rPr lang="en" sz="1000">
                <a:latin typeface="Courier New"/>
                <a:ea typeface="Courier New"/>
                <a:cs typeface="Courier New"/>
                <a:sym typeface="Courier New"/>
              </a:rPr>
              <a:t>-rw-r--</a:t>
            </a:r>
            <a:r>
              <a:rPr lang="en" sz="1000">
                <a:highlight>
                  <a:srgbClr val="FFFF99"/>
                </a:highlight>
                <a:latin typeface="Courier New"/>
                <a:ea typeface="Courier New"/>
                <a:cs typeface="Courier New"/>
                <a:sym typeface="Courier New"/>
              </a:rPr>
              <a:t>r--</a:t>
            </a:r>
            <a:r>
              <a:rPr lang="en" sz="1000">
                <a:latin typeface="Courier New"/>
                <a:ea typeface="Courier New"/>
                <a:cs typeface="Courier New"/>
                <a:sym typeface="Courier New"/>
              </a:rPr>
              <a:t>. 1 root root 4135 May 27 21:08 /etc/passwd</a:t>
            </a:r>
            <a:endParaRPr/>
          </a:p>
        </p:txBody>
      </p:sp>
      <p:pic>
        <p:nvPicPr>
          <p:cNvPr id="12" name="Picture 11">
            <a:extLst>
              <a:ext uri="{FF2B5EF4-FFF2-40B4-BE49-F238E27FC236}">
                <a16:creationId xmlns:a16="http://schemas.microsoft.com/office/drawing/2014/main" id="{D00B9B37-55FC-470C-9D74-3902B1158C42}"/>
              </a:ext>
            </a:extLst>
          </p:cNvPr>
          <p:cNvPicPr>
            <a:picLocks noChangeAspect="1"/>
          </p:cNvPicPr>
          <p:nvPr/>
        </p:nvPicPr>
        <p:blipFill>
          <a:blip r:embed="rId4"/>
          <a:stretch>
            <a:fillRect/>
          </a:stretch>
        </p:blipFill>
        <p:spPr>
          <a:xfrm>
            <a:off x="0" y="4764120"/>
            <a:ext cx="2423861" cy="20554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2"/>
        <p:cNvGrpSpPr/>
        <p:nvPr/>
      </p:nvGrpSpPr>
      <p:grpSpPr>
        <a:xfrm>
          <a:off x="0" y="0"/>
          <a:ext cx="0" cy="0"/>
          <a:chOff x="0" y="0"/>
          <a:chExt cx="0" cy="0"/>
        </a:xfrm>
      </p:grpSpPr>
      <p:pic>
        <p:nvPicPr>
          <p:cNvPr id="263" name="Google Shape;263;p34"/>
          <p:cNvPicPr preferRelativeResize="0"/>
          <p:nvPr/>
        </p:nvPicPr>
        <p:blipFill rotWithShape="1">
          <a:blip r:embed="rId3">
            <a:alphaModFix/>
          </a:blip>
          <a:srcRect/>
          <a:stretch/>
        </p:blipFill>
        <p:spPr>
          <a:xfrm>
            <a:off x="8312724" y="4721325"/>
            <a:ext cx="679450" cy="209025"/>
          </a:xfrm>
          <a:prstGeom prst="rect">
            <a:avLst/>
          </a:prstGeom>
          <a:noFill/>
          <a:ln>
            <a:noFill/>
          </a:ln>
        </p:spPr>
      </p:pic>
      <p:sp>
        <p:nvSpPr>
          <p:cNvPr id="264" name="Google Shape;264;p34"/>
          <p:cNvSpPr/>
          <p:nvPr/>
        </p:nvSpPr>
        <p:spPr>
          <a:xfrm>
            <a:off x="0" y="5002800"/>
            <a:ext cx="1593300" cy="140700"/>
          </a:xfrm>
          <a:prstGeom prst="rect">
            <a:avLst/>
          </a:prstGeom>
          <a:solidFill>
            <a:srgbClr val="005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34"/>
          <p:cNvSpPr/>
          <p:nvPr/>
        </p:nvSpPr>
        <p:spPr>
          <a:xfrm>
            <a:off x="1593300" y="5002800"/>
            <a:ext cx="1593300" cy="140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34"/>
          <p:cNvSpPr/>
          <p:nvPr/>
        </p:nvSpPr>
        <p:spPr>
          <a:xfrm>
            <a:off x="3186600" y="5002800"/>
            <a:ext cx="1593300" cy="140700"/>
          </a:xfrm>
          <a:prstGeom prst="rect">
            <a:avLst/>
          </a:prstGeom>
          <a:solidFill>
            <a:srgbClr val="ACDE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34"/>
          <p:cNvSpPr/>
          <p:nvPr/>
        </p:nvSpPr>
        <p:spPr>
          <a:xfrm>
            <a:off x="4779900" y="5002800"/>
            <a:ext cx="1593300" cy="140700"/>
          </a:xfrm>
          <a:prstGeom prst="rect">
            <a:avLst/>
          </a:prstGeom>
          <a:solidFill>
            <a:srgbClr val="639A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34"/>
          <p:cNvSpPr/>
          <p:nvPr/>
        </p:nvSpPr>
        <p:spPr>
          <a:xfrm>
            <a:off x="6373200" y="5002800"/>
            <a:ext cx="1593300" cy="140700"/>
          </a:xfrm>
          <a:prstGeom prst="rect">
            <a:avLst/>
          </a:prstGeom>
          <a:solidFill>
            <a:srgbClr val="3C7AB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34"/>
          <p:cNvSpPr/>
          <p:nvPr/>
        </p:nvSpPr>
        <p:spPr>
          <a:xfrm>
            <a:off x="7966500" y="5002800"/>
            <a:ext cx="1177500" cy="140700"/>
          </a:xfrm>
          <a:prstGeom prst="rect">
            <a:avLst/>
          </a:prstGeom>
          <a:solidFill>
            <a:srgbClr val="2B40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34"/>
          <p:cNvSpPr txBox="1">
            <a:spLocks noGrp="1"/>
          </p:cNvSpPr>
          <p:nvPr>
            <p:ph type="ctrTitle"/>
          </p:nvPr>
        </p:nvSpPr>
        <p:spPr>
          <a:xfrm>
            <a:off x="127600" y="130347"/>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005B99"/>
                </a:solidFill>
                <a:latin typeface="Hind"/>
                <a:ea typeface="Hind"/>
                <a:cs typeface="Hind"/>
                <a:sym typeface="Hind"/>
              </a:rPr>
              <a:t>Permission Types</a:t>
            </a:r>
            <a:endParaRPr b="1">
              <a:solidFill>
                <a:srgbClr val="005B99"/>
              </a:solidFill>
              <a:latin typeface="Hind"/>
              <a:ea typeface="Hind"/>
              <a:cs typeface="Hind"/>
              <a:sym typeface="Hind"/>
            </a:endParaRPr>
          </a:p>
        </p:txBody>
      </p:sp>
      <p:sp>
        <p:nvSpPr>
          <p:cNvPr id="271" name="Google Shape;271;p34"/>
          <p:cNvSpPr txBox="1">
            <a:spLocks noGrp="1"/>
          </p:cNvSpPr>
          <p:nvPr>
            <p:ph type="body" idx="4294967295"/>
          </p:nvPr>
        </p:nvSpPr>
        <p:spPr>
          <a:xfrm>
            <a:off x="53150" y="1155825"/>
            <a:ext cx="8520600" cy="35256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005B99"/>
              </a:buClr>
              <a:buSzPts val="1800"/>
              <a:buFont typeface="Trebuchet MS"/>
              <a:buChar char="●"/>
            </a:pPr>
            <a:r>
              <a:rPr lang="en">
                <a:solidFill>
                  <a:srgbClr val="005B99"/>
                </a:solidFill>
                <a:latin typeface="Trebuchet MS"/>
                <a:ea typeface="Trebuchet MS"/>
                <a:cs typeface="Trebuchet MS"/>
                <a:sym typeface="Trebuchet MS"/>
              </a:rPr>
              <a:t>Each group is attributed three types of permissions: read, write, and execute:</a:t>
            </a:r>
            <a:endParaRPr>
              <a:solidFill>
                <a:srgbClr val="005B99"/>
              </a:solidFill>
              <a:latin typeface="Trebuchet MS"/>
              <a:ea typeface="Trebuchet MS"/>
              <a:cs typeface="Trebuchet MS"/>
              <a:sym typeface="Trebuchet MS"/>
            </a:endParaRPr>
          </a:p>
          <a:p>
            <a:pPr marL="0" lvl="0" indent="0" algn="l" rtl="0">
              <a:lnSpc>
                <a:spcPct val="100000"/>
              </a:lnSpc>
              <a:spcBef>
                <a:spcPts val="0"/>
              </a:spcBef>
              <a:spcAft>
                <a:spcPts val="0"/>
              </a:spcAft>
              <a:buNone/>
            </a:pPr>
            <a:endParaRPr>
              <a:solidFill>
                <a:srgbClr val="005B99"/>
              </a:solidFill>
              <a:latin typeface="Trebuchet MS"/>
              <a:ea typeface="Trebuchet MS"/>
              <a:cs typeface="Trebuchet MS"/>
              <a:sym typeface="Trebuchet MS"/>
            </a:endParaRPr>
          </a:p>
          <a:p>
            <a:pPr marL="0" lvl="0" indent="0" algn="l" rtl="0">
              <a:lnSpc>
                <a:spcPct val="100000"/>
              </a:lnSpc>
              <a:spcBef>
                <a:spcPts val="0"/>
              </a:spcBef>
              <a:spcAft>
                <a:spcPts val="0"/>
              </a:spcAft>
              <a:buNone/>
            </a:pPr>
            <a:r>
              <a:rPr lang="en">
                <a:solidFill>
                  <a:srgbClr val="005B99"/>
                </a:solidFill>
                <a:latin typeface="Trebuchet MS"/>
                <a:ea typeface="Trebuchet MS"/>
                <a:cs typeface="Trebuchet MS"/>
                <a:sym typeface="Trebuchet MS"/>
              </a:rPr>
              <a:t>	</a:t>
            </a:r>
            <a:endParaRPr sz="1100">
              <a:solidFill>
                <a:srgbClr val="005B99"/>
              </a:solidFill>
              <a:latin typeface="Trebuchet MS"/>
              <a:ea typeface="Trebuchet MS"/>
              <a:cs typeface="Trebuchet MS"/>
              <a:sym typeface="Trebuchet MS"/>
            </a:endParaRPr>
          </a:p>
          <a:p>
            <a:pPr marL="0" lvl="0" indent="0" algn="l" rtl="0">
              <a:spcBef>
                <a:spcPts val="0"/>
              </a:spcBef>
              <a:spcAft>
                <a:spcPts val="0"/>
              </a:spcAft>
              <a:buNone/>
            </a:pPr>
            <a:endParaRPr>
              <a:solidFill>
                <a:srgbClr val="333333"/>
              </a:solidFill>
              <a:latin typeface="Helvetica Neue"/>
              <a:ea typeface="Helvetica Neue"/>
              <a:cs typeface="Helvetica Neue"/>
              <a:sym typeface="Helvetica Neue"/>
            </a:endParaRPr>
          </a:p>
          <a:p>
            <a:pPr marL="0" lvl="0" indent="0" algn="l" rtl="0">
              <a:spcBef>
                <a:spcPts val="800"/>
              </a:spcBef>
              <a:spcAft>
                <a:spcPts val="0"/>
              </a:spcAft>
              <a:buNone/>
            </a:pPr>
            <a:endParaRPr>
              <a:solidFill>
                <a:srgbClr val="333333"/>
              </a:solidFill>
              <a:latin typeface="Helvetica Neue"/>
              <a:ea typeface="Helvetica Neue"/>
              <a:cs typeface="Helvetica Neue"/>
              <a:sym typeface="Helvetica Neue"/>
            </a:endParaRPr>
          </a:p>
          <a:p>
            <a:pPr marL="457200" lvl="0" indent="-342900" algn="l" rtl="0">
              <a:lnSpc>
                <a:spcPct val="100000"/>
              </a:lnSpc>
              <a:spcBef>
                <a:spcPts val="800"/>
              </a:spcBef>
              <a:spcAft>
                <a:spcPts val="0"/>
              </a:spcAft>
              <a:buClr>
                <a:srgbClr val="005B99"/>
              </a:buClr>
              <a:buSzPts val="1800"/>
              <a:buFont typeface="Trebuchet MS"/>
              <a:buChar char="●"/>
            </a:pPr>
            <a:r>
              <a:rPr lang="en">
                <a:solidFill>
                  <a:srgbClr val="005B99"/>
                </a:solidFill>
                <a:latin typeface="Trebuchet MS"/>
                <a:ea typeface="Trebuchet MS"/>
                <a:cs typeface="Trebuchet MS"/>
                <a:sym typeface="Trebuchet MS"/>
              </a:rPr>
              <a:t>Read:</a:t>
            </a:r>
            <a:endParaRPr>
              <a:solidFill>
                <a:srgbClr val="005B99"/>
              </a:solidFill>
              <a:latin typeface="Trebuchet MS"/>
              <a:ea typeface="Trebuchet MS"/>
              <a:cs typeface="Trebuchet MS"/>
              <a:sym typeface="Trebuchet MS"/>
            </a:endParaRPr>
          </a:p>
          <a:p>
            <a:pPr marL="914400" lvl="1" indent="-317500" algn="l" rtl="0">
              <a:lnSpc>
                <a:spcPct val="100000"/>
              </a:lnSpc>
              <a:spcBef>
                <a:spcPts val="1000"/>
              </a:spcBef>
              <a:spcAft>
                <a:spcPts val="0"/>
              </a:spcAft>
              <a:buClr>
                <a:srgbClr val="005B99"/>
              </a:buClr>
              <a:buSzPts val="1400"/>
              <a:buFont typeface="Trebuchet MS"/>
              <a:buChar char="○"/>
            </a:pPr>
            <a:r>
              <a:rPr lang="en">
                <a:solidFill>
                  <a:srgbClr val="005B99"/>
                </a:solidFill>
                <a:latin typeface="Trebuchet MS"/>
                <a:ea typeface="Trebuchet MS"/>
                <a:cs typeface="Trebuchet MS"/>
                <a:sym typeface="Trebuchet MS"/>
              </a:rPr>
              <a:t>File - allows process to read contents of the file, which means contents can be viewed and copied.</a:t>
            </a:r>
            <a:endParaRPr>
              <a:solidFill>
                <a:srgbClr val="005B99"/>
              </a:solidFill>
              <a:latin typeface="Trebuchet MS"/>
              <a:ea typeface="Trebuchet MS"/>
              <a:cs typeface="Trebuchet MS"/>
              <a:sym typeface="Trebuchet MS"/>
            </a:endParaRPr>
          </a:p>
          <a:p>
            <a:pPr marL="914400" lvl="1" indent="-317500" algn="l" rtl="0">
              <a:lnSpc>
                <a:spcPct val="100000"/>
              </a:lnSpc>
              <a:spcBef>
                <a:spcPts val="1000"/>
              </a:spcBef>
              <a:spcAft>
                <a:spcPts val="0"/>
              </a:spcAft>
              <a:buClr>
                <a:srgbClr val="005B99"/>
              </a:buClr>
              <a:buSzPts val="1400"/>
              <a:buFont typeface="Trebuchet MS"/>
              <a:buChar char="○"/>
            </a:pPr>
            <a:r>
              <a:rPr lang="en">
                <a:solidFill>
                  <a:srgbClr val="005B99"/>
                </a:solidFill>
                <a:latin typeface="Trebuchet MS"/>
                <a:ea typeface="Trebuchet MS"/>
                <a:cs typeface="Trebuchet MS"/>
                <a:sym typeface="Trebuchet MS"/>
              </a:rPr>
              <a:t>Directory - Names of directory are listed, but no other details are available. </a:t>
            </a:r>
            <a:endParaRPr>
              <a:solidFill>
                <a:srgbClr val="005B99"/>
              </a:solidFill>
              <a:latin typeface="Trebuchet MS"/>
              <a:ea typeface="Trebuchet MS"/>
              <a:cs typeface="Trebuchet MS"/>
              <a:sym typeface="Trebuchet MS"/>
            </a:endParaRPr>
          </a:p>
        </p:txBody>
      </p:sp>
      <p:pic>
        <p:nvPicPr>
          <p:cNvPr id="272" name="Google Shape;272;p34"/>
          <p:cNvPicPr preferRelativeResize="0"/>
          <p:nvPr/>
        </p:nvPicPr>
        <p:blipFill rotWithShape="1">
          <a:blip r:embed="rId4">
            <a:alphaModFix/>
          </a:blip>
          <a:srcRect l="10546"/>
          <a:stretch/>
        </p:blipFill>
        <p:spPr>
          <a:xfrm>
            <a:off x="1436900" y="1919275"/>
            <a:ext cx="5753100" cy="1304925"/>
          </a:xfrm>
          <a:prstGeom prst="rect">
            <a:avLst/>
          </a:prstGeom>
          <a:noFill/>
          <a:ln>
            <a:noFill/>
          </a:ln>
        </p:spPr>
      </p:pic>
      <p:pic>
        <p:nvPicPr>
          <p:cNvPr id="12" name="Picture 11">
            <a:extLst>
              <a:ext uri="{FF2B5EF4-FFF2-40B4-BE49-F238E27FC236}">
                <a16:creationId xmlns:a16="http://schemas.microsoft.com/office/drawing/2014/main" id="{4FC5EC18-6E54-46EA-8327-FB2B89EEAEBA}"/>
              </a:ext>
            </a:extLst>
          </p:cNvPr>
          <p:cNvPicPr>
            <a:picLocks noChangeAspect="1"/>
          </p:cNvPicPr>
          <p:nvPr/>
        </p:nvPicPr>
        <p:blipFill>
          <a:blip r:embed="rId5"/>
          <a:stretch>
            <a:fillRect/>
          </a:stretch>
        </p:blipFill>
        <p:spPr>
          <a:xfrm>
            <a:off x="0" y="4764120"/>
            <a:ext cx="2423861" cy="20554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pic>
        <p:nvPicPr>
          <p:cNvPr id="277" name="Google Shape;277;p35"/>
          <p:cNvPicPr preferRelativeResize="0"/>
          <p:nvPr/>
        </p:nvPicPr>
        <p:blipFill rotWithShape="1">
          <a:blip r:embed="rId3">
            <a:alphaModFix/>
          </a:blip>
          <a:srcRect/>
          <a:stretch/>
        </p:blipFill>
        <p:spPr>
          <a:xfrm>
            <a:off x="8312724" y="4721325"/>
            <a:ext cx="679450" cy="209025"/>
          </a:xfrm>
          <a:prstGeom prst="rect">
            <a:avLst/>
          </a:prstGeom>
          <a:noFill/>
          <a:ln>
            <a:noFill/>
          </a:ln>
        </p:spPr>
      </p:pic>
      <p:sp>
        <p:nvSpPr>
          <p:cNvPr id="278" name="Google Shape;278;p35"/>
          <p:cNvSpPr/>
          <p:nvPr/>
        </p:nvSpPr>
        <p:spPr>
          <a:xfrm>
            <a:off x="0" y="5002800"/>
            <a:ext cx="1593300" cy="140700"/>
          </a:xfrm>
          <a:prstGeom prst="rect">
            <a:avLst/>
          </a:prstGeom>
          <a:solidFill>
            <a:srgbClr val="005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35"/>
          <p:cNvSpPr/>
          <p:nvPr/>
        </p:nvSpPr>
        <p:spPr>
          <a:xfrm>
            <a:off x="1593300" y="5002800"/>
            <a:ext cx="1593300" cy="140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35"/>
          <p:cNvSpPr/>
          <p:nvPr/>
        </p:nvSpPr>
        <p:spPr>
          <a:xfrm>
            <a:off x="3186600" y="5002800"/>
            <a:ext cx="1593300" cy="140700"/>
          </a:xfrm>
          <a:prstGeom prst="rect">
            <a:avLst/>
          </a:prstGeom>
          <a:solidFill>
            <a:srgbClr val="ACDE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35"/>
          <p:cNvSpPr/>
          <p:nvPr/>
        </p:nvSpPr>
        <p:spPr>
          <a:xfrm>
            <a:off x="4779900" y="5002800"/>
            <a:ext cx="1593300" cy="140700"/>
          </a:xfrm>
          <a:prstGeom prst="rect">
            <a:avLst/>
          </a:prstGeom>
          <a:solidFill>
            <a:srgbClr val="639A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35"/>
          <p:cNvSpPr/>
          <p:nvPr/>
        </p:nvSpPr>
        <p:spPr>
          <a:xfrm>
            <a:off x="6373200" y="5002800"/>
            <a:ext cx="1593300" cy="140700"/>
          </a:xfrm>
          <a:prstGeom prst="rect">
            <a:avLst/>
          </a:prstGeom>
          <a:solidFill>
            <a:srgbClr val="3C7AB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35"/>
          <p:cNvSpPr/>
          <p:nvPr/>
        </p:nvSpPr>
        <p:spPr>
          <a:xfrm>
            <a:off x="7966500" y="5002800"/>
            <a:ext cx="1177500" cy="140700"/>
          </a:xfrm>
          <a:prstGeom prst="rect">
            <a:avLst/>
          </a:prstGeom>
          <a:solidFill>
            <a:srgbClr val="2B40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35"/>
          <p:cNvSpPr txBox="1">
            <a:spLocks noGrp="1"/>
          </p:cNvSpPr>
          <p:nvPr>
            <p:ph type="ctrTitle"/>
          </p:nvPr>
        </p:nvSpPr>
        <p:spPr>
          <a:xfrm>
            <a:off x="127600" y="130347"/>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005B99"/>
                </a:solidFill>
                <a:latin typeface="Hind"/>
                <a:ea typeface="Hind"/>
                <a:cs typeface="Hind"/>
                <a:sym typeface="Hind"/>
              </a:rPr>
              <a:t>Permission Types</a:t>
            </a:r>
            <a:endParaRPr b="1">
              <a:solidFill>
                <a:srgbClr val="005B99"/>
              </a:solidFill>
              <a:latin typeface="Hind"/>
              <a:ea typeface="Hind"/>
              <a:cs typeface="Hind"/>
              <a:sym typeface="Hind"/>
            </a:endParaRPr>
          </a:p>
        </p:txBody>
      </p:sp>
      <p:sp>
        <p:nvSpPr>
          <p:cNvPr id="285" name="Google Shape;285;p35"/>
          <p:cNvSpPr txBox="1">
            <a:spLocks noGrp="1"/>
          </p:cNvSpPr>
          <p:nvPr>
            <p:ph type="body" idx="4294967295"/>
          </p:nvPr>
        </p:nvSpPr>
        <p:spPr>
          <a:xfrm>
            <a:off x="53150" y="1155825"/>
            <a:ext cx="8520600" cy="35256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005B99"/>
              </a:buClr>
              <a:buSzPts val="1800"/>
              <a:buFont typeface="Trebuchet MS"/>
              <a:buChar char="●"/>
            </a:pPr>
            <a:r>
              <a:rPr lang="en">
                <a:solidFill>
                  <a:srgbClr val="005B99"/>
                </a:solidFill>
                <a:latin typeface="Trebuchet MS"/>
                <a:ea typeface="Trebuchet MS"/>
                <a:cs typeface="Trebuchet MS"/>
                <a:sym typeface="Trebuchet MS"/>
              </a:rPr>
              <a:t>Write:</a:t>
            </a:r>
            <a:endParaRPr>
              <a:solidFill>
                <a:srgbClr val="005B99"/>
              </a:solidFill>
              <a:latin typeface="Trebuchet MS"/>
              <a:ea typeface="Trebuchet MS"/>
              <a:cs typeface="Trebuchet MS"/>
              <a:sym typeface="Trebuchet MS"/>
            </a:endParaRPr>
          </a:p>
          <a:p>
            <a:pPr marL="914400" lvl="1" indent="-304800" algn="l" rtl="0">
              <a:lnSpc>
                <a:spcPct val="100000"/>
              </a:lnSpc>
              <a:spcBef>
                <a:spcPts val="1000"/>
              </a:spcBef>
              <a:spcAft>
                <a:spcPts val="0"/>
              </a:spcAft>
              <a:buClr>
                <a:srgbClr val="005B99"/>
              </a:buClr>
              <a:buSzPts val="1200"/>
              <a:buFont typeface="Trebuchet MS"/>
              <a:buChar char="○"/>
            </a:pPr>
            <a:r>
              <a:rPr lang="en" sz="1200">
                <a:solidFill>
                  <a:srgbClr val="005B99"/>
                </a:solidFill>
                <a:latin typeface="Trebuchet MS"/>
                <a:ea typeface="Trebuchet MS"/>
                <a:cs typeface="Trebuchet MS"/>
                <a:sym typeface="Trebuchet MS"/>
              </a:rPr>
              <a:t>File - Can be written to by the process. The </a:t>
            </a:r>
            <a:r>
              <a:rPr lang="en" sz="1200">
                <a:solidFill>
                  <a:srgbClr val="005B99"/>
                </a:solidFill>
                <a:latin typeface="Courier New"/>
                <a:ea typeface="Courier New"/>
                <a:cs typeface="Courier New"/>
                <a:sym typeface="Courier New"/>
              </a:rPr>
              <a:t>w</a:t>
            </a:r>
            <a:r>
              <a:rPr lang="en" sz="1200">
                <a:solidFill>
                  <a:srgbClr val="005B99"/>
                </a:solidFill>
                <a:latin typeface="Trebuchet MS"/>
                <a:ea typeface="Trebuchet MS"/>
                <a:cs typeface="Trebuchet MS"/>
                <a:sym typeface="Trebuchet MS"/>
              </a:rPr>
              <a:t> permission requires </a:t>
            </a:r>
            <a:r>
              <a:rPr lang="en" sz="1200">
                <a:solidFill>
                  <a:srgbClr val="005B99"/>
                </a:solidFill>
                <a:latin typeface="Courier New"/>
                <a:ea typeface="Courier New"/>
                <a:cs typeface="Courier New"/>
                <a:sym typeface="Courier New"/>
              </a:rPr>
              <a:t>r</a:t>
            </a:r>
            <a:r>
              <a:rPr lang="en" sz="1200">
                <a:solidFill>
                  <a:srgbClr val="005B99"/>
                </a:solidFill>
                <a:latin typeface="Trebuchet MS"/>
                <a:ea typeface="Trebuchet MS"/>
                <a:cs typeface="Trebuchet MS"/>
                <a:sym typeface="Trebuchet MS"/>
              </a:rPr>
              <a:t> permission to work. </a:t>
            </a:r>
            <a:endParaRPr sz="1200">
              <a:solidFill>
                <a:srgbClr val="005B99"/>
              </a:solidFill>
              <a:latin typeface="Trebuchet MS"/>
              <a:ea typeface="Trebuchet MS"/>
              <a:cs typeface="Trebuchet MS"/>
              <a:sym typeface="Trebuchet MS"/>
            </a:endParaRPr>
          </a:p>
          <a:p>
            <a:pPr marL="914400" lvl="1" indent="-304800" algn="l" rtl="0">
              <a:lnSpc>
                <a:spcPct val="100000"/>
              </a:lnSpc>
              <a:spcBef>
                <a:spcPts val="1000"/>
              </a:spcBef>
              <a:spcAft>
                <a:spcPts val="0"/>
              </a:spcAft>
              <a:buClr>
                <a:srgbClr val="005B99"/>
              </a:buClr>
              <a:buSzPts val="1200"/>
              <a:buFont typeface="Trebuchet MS"/>
              <a:buChar char="○"/>
            </a:pPr>
            <a:r>
              <a:rPr lang="en" sz="1200">
                <a:solidFill>
                  <a:srgbClr val="005B99"/>
                </a:solidFill>
                <a:latin typeface="Trebuchet MS"/>
                <a:ea typeface="Trebuchet MS"/>
                <a:cs typeface="Trebuchet MS"/>
                <a:sym typeface="Trebuchet MS"/>
              </a:rPr>
              <a:t>Directory - Files can be added to or removed from the directory. The </a:t>
            </a:r>
            <a:r>
              <a:rPr lang="en" sz="1200">
                <a:solidFill>
                  <a:srgbClr val="005B99"/>
                </a:solidFill>
                <a:latin typeface="Courier New"/>
                <a:ea typeface="Courier New"/>
                <a:cs typeface="Courier New"/>
                <a:sym typeface="Courier New"/>
              </a:rPr>
              <a:t>w</a:t>
            </a:r>
            <a:r>
              <a:rPr lang="en" sz="1200">
                <a:solidFill>
                  <a:srgbClr val="005B99"/>
                </a:solidFill>
                <a:latin typeface="Trebuchet MS"/>
                <a:ea typeface="Trebuchet MS"/>
                <a:cs typeface="Trebuchet MS"/>
                <a:sym typeface="Trebuchet MS"/>
              </a:rPr>
              <a:t> permission requires the </a:t>
            </a:r>
            <a:r>
              <a:rPr lang="en" sz="1200">
                <a:solidFill>
                  <a:srgbClr val="005B99"/>
                </a:solidFill>
                <a:latin typeface="Courier New"/>
                <a:ea typeface="Courier New"/>
                <a:cs typeface="Courier New"/>
                <a:sym typeface="Courier New"/>
              </a:rPr>
              <a:t>x</a:t>
            </a:r>
            <a:r>
              <a:rPr lang="en" sz="1200">
                <a:solidFill>
                  <a:srgbClr val="005B99"/>
                </a:solidFill>
                <a:latin typeface="Trebuchet MS"/>
                <a:ea typeface="Trebuchet MS"/>
                <a:cs typeface="Trebuchet MS"/>
                <a:sym typeface="Trebuchet MS"/>
              </a:rPr>
              <a:t> permission to work. </a:t>
            </a:r>
            <a:endParaRPr sz="1200">
              <a:solidFill>
                <a:srgbClr val="005B99"/>
              </a:solidFill>
              <a:latin typeface="Trebuchet MS"/>
              <a:ea typeface="Trebuchet MS"/>
              <a:cs typeface="Trebuchet MS"/>
              <a:sym typeface="Trebuchet MS"/>
            </a:endParaRPr>
          </a:p>
          <a:p>
            <a:pPr marL="0" lvl="0" indent="0" algn="l" rtl="0">
              <a:lnSpc>
                <a:spcPct val="100000"/>
              </a:lnSpc>
              <a:spcBef>
                <a:spcPts val="0"/>
              </a:spcBef>
              <a:spcAft>
                <a:spcPts val="0"/>
              </a:spcAft>
              <a:buNone/>
            </a:pPr>
            <a:endParaRPr>
              <a:solidFill>
                <a:srgbClr val="333333"/>
              </a:solidFill>
              <a:latin typeface="Helvetica Neue"/>
              <a:ea typeface="Helvetica Neue"/>
              <a:cs typeface="Helvetica Neue"/>
              <a:sym typeface="Helvetica Neue"/>
            </a:endParaRPr>
          </a:p>
          <a:p>
            <a:pPr marL="457200" lvl="0" indent="-342900" algn="l" rtl="0">
              <a:lnSpc>
                <a:spcPct val="100000"/>
              </a:lnSpc>
              <a:spcBef>
                <a:spcPts val="0"/>
              </a:spcBef>
              <a:spcAft>
                <a:spcPts val="0"/>
              </a:spcAft>
              <a:buClr>
                <a:srgbClr val="005B99"/>
              </a:buClr>
              <a:buSzPts val="1800"/>
              <a:buFont typeface="Trebuchet MS"/>
              <a:buChar char="●"/>
            </a:pPr>
            <a:r>
              <a:rPr lang="en">
                <a:solidFill>
                  <a:srgbClr val="005B99"/>
                </a:solidFill>
                <a:latin typeface="Trebuchet MS"/>
                <a:ea typeface="Trebuchet MS"/>
                <a:cs typeface="Trebuchet MS"/>
                <a:sym typeface="Trebuchet MS"/>
              </a:rPr>
              <a:t>Execute:</a:t>
            </a:r>
            <a:endParaRPr>
              <a:solidFill>
                <a:srgbClr val="005B99"/>
              </a:solidFill>
              <a:latin typeface="Trebuchet MS"/>
              <a:ea typeface="Trebuchet MS"/>
              <a:cs typeface="Trebuchet MS"/>
              <a:sym typeface="Trebuchet MS"/>
            </a:endParaRPr>
          </a:p>
          <a:p>
            <a:pPr marL="914400" lvl="1" indent="-304800" algn="l" rtl="0">
              <a:lnSpc>
                <a:spcPct val="100000"/>
              </a:lnSpc>
              <a:spcBef>
                <a:spcPts val="1000"/>
              </a:spcBef>
              <a:spcAft>
                <a:spcPts val="0"/>
              </a:spcAft>
              <a:buClr>
                <a:srgbClr val="005B99"/>
              </a:buClr>
              <a:buSzPts val="1200"/>
              <a:buFont typeface="Trebuchet MS"/>
              <a:buChar char="○"/>
            </a:pPr>
            <a:r>
              <a:rPr lang="en" sz="1200">
                <a:solidFill>
                  <a:srgbClr val="005B99"/>
                </a:solidFill>
                <a:latin typeface="Trebuchet MS"/>
                <a:ea typeface="Trebuchet MS"/>
                <a:cs typeface="Trebuchet MS"/>
                <a:sym typeface="Trebuchet MS"/>
              </a:rPr>
              <a:t>File - a file can be executed or run as a process.</a:t>
            </a:r>
            <a:endParaRPr sz="1200">
              <a:solidFill>
                <a:srgbClr val="005B99"/>
              </a:solidFill>
              <a:latin typeface="Trebuchet MS"/>
              <a:ea typeface="Trebuchet MS"/>
              <a:cs typeface="Trebuchet MS"/>
              <a:sym typeface="Trebuchet MS"/>
            </a:endParaRPr>
          </a:p>
          <a:p>
            <a:pPr marL="914400" lvl="1" indent="-304800" algn="l" rtl="0">
              <a:lnSpc>
                <a:spcPct val="100000"/>
              </a:lnSpc>
              <a:spcBef>
                <a:spcPts val="1000"/>
              </a:spcBef>
              <a:spcAft>
                <a:spcPts val="0"/>
              </a:spcAft>
              <a:buClr>
                <a:srgbClr val="005B99"/>
              </a:buClr>
              <a:buSzPts val="1200"/>
              <a:buFont typeface="Trebuchet MS"/>
              <a:buChar char="○"/>
            </a:pPr>
            <a:r>
              <a:rPr lang="en" sz="1200">
                <a:solidFill>
                  <a:srgbClr val="005B99"/>
                </a:solidFill>
                <a:latin typeface="Trebuchet MS"/>
                <a:ea typeface="Trebuchet MS"/>
                <a:cs typeface="Trebuchet MS"/>
                <a:sym typeface="Trebuchet MS"/>
              </a:rPr>
              <a:t>Directory - User can use the </a:t>
            </a:r>
            <a:r>
              <a:rPr lang="en" sz="1200">
                <a:solidFill>
                  <a:srgbClr val="C7254E"/>
                </a:solidFill>
                <a:highlight>
                  <a:srgbClr val="EEEEEE"/>
                </a:highlight>
                <a:latin typeface="Courier New"/>
                <a:ea typeface="Courier New"/>
                <a:cs typeface="Courier New"/>
                <a:sym typeface="Courier New"/>
              </a:rPr>
              <a:t>cd</a:t>
            </a:r>
            <a:r>
              <a:rPr lang="en" sz="1200">
                <a:solidFill>
                  <a:srgbClr val="005B99"/>
                </a:solidFill>
                <a:latin typeface="Trebuchet MS"/>
                <a:ea typeface="Trebuchet MS"/>
                <a:cs typeface="Trebuchet MS"/>
                <a:sym typeface="Trebuchet MS"/>
              </a:rPr>
              <a:t> command to get into directory and use pathname to access files in directory.</a:t>
            </a:r>
            <a:endParaRPr sz="1200">
              <a:solidFill>
                <a:srgbClr val="005B99"/>
              </a:solidFill>
              <a:latin typeface="Trebuchet MS"/>
              <a:ea typeface="Trebuchet MS"/>
              <a:cs typeface="Trebuchet MS"/>
              <a:sym typeface="Trebuchet MS"/>
            </a:endParaRPr>
          </a:p>
        </p:txBody>
      </p:sp>
      <p:pic>
        <p:nvPicPr>
          <p:cNvPr id="11" name="Picture 10">
            <a:extLst>
              <a:ext uri="{FF2B5EF4-FFF2-40B4-BE49-F238E27FC236}">
                <a16:creationId xmlns:a16="http://schemas.microsoft.com/office/drawing/2014/main" id="{4AF5E60A-CE1B-4425-9352-1791F593F274}"/>
              </a:ext>
            </a:extLst>
          </p:cNvPr>
          <p:cNvPicPr>
            <a:picLocks noChangeAspect="1"/>
          </p:cNvPicPr>
          <p:nvPr/>
        </p:nvPicPr>
        <p:blipFill>
          <a:blip r:embed="rId4"/>
          <a:stretch>
            <a:fillRect/>
          </a:stretch>
        </p:blipFill>
        <p:spPr>
          <a:xfrm>
            <a:off x="0" y="4764120"/>
            <a:ext cx="2423861" cy="20554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9"/>
        <p:cNvGrpSpPr/>
        <p:nvPr/>
      </p:nvGrpSpPr>
      <p:grpSpPr>
        <a:xfrm>
          <a:off x="0" y="0"/>
          <a:ext cx="0" cy="0"/>
          <a:chOff x="0" y="0"/>
          <a:chExt cx="0" cy="0"/>
        </a:xfrm>
      </p:grpSpPr>
      <p:pic>
        <p:nvPicPr>
          <p:cNvPr id="290" name="Google Shape;290;p36"/>
          <p:cNvPicPr preferRelativeResize="0"/>
          <p:nvPr/>
        </p:nvPicPr>
        <p:blipFill rotWithShape="1">
          <a:blip r:embed="rId3">
            <a:alphaModFix/>
          </a:blip>
          <a:srcRect/>
          <a:stretch/>
        </p:blipFill>
        <p:spPr>
          <a:xfrm>
            <a:off x="8312724" y="4721325"/>
            <a:ext cx="679450" cy="209025"/>
          </a:xfrm>
          <a:prstGeom prst="rect">
            <a:avLst/>
          </a:prstGeom>
          <a:noFill/>
          <a:ln>
            <a:noFill/>
          </a:ln>
        </p:spPr>
      </p:pic>
      <p:sp>
        <p:nvSpPr>
          <p:cNvPr id="291" name="Google Shape;291;p36"/>
          <p:cNvSpPr/>
          <p:nvPr/>
        </p:nvSpPr>
        <p:spPr>
          <a:xfrm>
            <a:off x="0" y="5002800"/>
            <a:ext cx="1593300" cy="140700"/>
          </a:xfrm>
          <a:prstGeom prst="rect">
            <a:avLst/>
          </a:prstGeom>
          <a:solidFill>
            <a:srgbClr val="005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36"/>
          <p:cNvSpPr/>
          <p:nvPr/>
        </p:nvSpPr>
        <p:spPr>
          <a:xfrm>
            <a:off x="1593300" y="5002800"/>
            <a:ext cx="1593300" cy="140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36"/>
          <p:cNvSpPr/>
          <p:nvPr/>
        </p:nvSpPr>
        <p:spPr>
          <a:xfrm>
            <a:off x="3186600" y="5002800"/>
            <a:ext cx="1593300" cy="140700"/>
          </a:xfrm>
          <a:prstGeom prst="rect">
            <a:avLst/>
          </a:prstGeom>
          <a:solidFill>
            <a:srgbClr val="ACDE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36"/>
          <p:cNvSpPr/>
          <p:nvPr/>
        </p:nvSpPr>
        <p:spPr>
          <a:xfrm>
            <a:off x="4779900" y="5002800"/>
            <a:ext cx="1593300" cy="140700"/>
          </a:xfrm>
          <a:prstGeom prst="rect">
            <a:avLst/>
          </a:prstGeom>
          <a:solidFill>
            <a:srgbClr val="639A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36"/>
          <p:cNvSpPr/>
          <p:nvPr/>
        </p:nvSpPr>
        <p:spPr>
          <a:xfrm>
            <a:off x="6373200" y="5002800"/>
            <a:ext cx="1593300" cy="140700"/>
          </a:xfrm>
          <a:prstGeom prst="rect">
            <a:avLst/>
          </a:prstGeom>
          <a:solidFill>
            <a:srgbClr val="3C7AB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36"/>
          <p:cNvSpPr/>
          <p:nvPr/>
        </p:nvSpPr>
        <p:spPr>
          <a:xfrm>
            <a:off x="7966500" y="5002800"/>
            <a:ext cx="1177500" cy="140700"/>
          </a:xfrm>
          <a:prstGeom prst="rect">
            <a:avLst/>
          </a:prstGeom>
          <a:solidFill>
            <a:srgbClr val="2B40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36"/>
          <p:cNvSpPr txBox="1">
            <a:spLocks noGrp="1"/>
          </p:cNvSpPr>
          <p:nvPr>
            <p:ph type="ctrTitle"/>
          </p:nvPr>
        </p:nvSpPr>
        <p:spPr>
          <a:xfrm>
            <a:off x="127600" y="130347"/>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005B99"/>
                </a:solidFill>
                <a:latin typeface="Hind"/>
                <a:ea typeface="Hind"/>
                <a:cs typeface="Hind"/>
                <a:sym typeface="Hind"/>
              </a:rPr>
              <a:t>Example Scenario</a:t>
            </a:r>
            <a:endParaRPr b="1">
              <a:solidFill>
                <a:srgbClr val="005B99"/>
              </a:solidFill>
              <a:latin typeface="Hind"/>
              <a:ea typeface="Hind"/>
              <a:cs typeface="Hind"/>
              <a:sym typeface="Hind"/>
            </a:endParaRPr>
          </a:p>
        </p:txBody>
      </p:sp>
      <p:sp>
        <p:nvSpPr>
          <p:cNvPr id="298" name="Google Shape;298;p36"/>
          <p:cNvSpPr txBox="1">
            <a:spLocks noGrp="1"/>
          </p:cNvSpPr>
          <p:nvPr>
            <p:ph type="body" idx="4294967295"/>
          </p:nvPr>
        </p:nvSpPr>
        <p:spPr>
          <a:xfrm>
            <a:off x="53150" y="1155825"/>
            <a:ext cx="8520600" cy="3525600"/>
          </a:xfrm>
          <a:prstGeom prst="rect">
            <a:avLst/>
          </a:prstGeom>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r>
              <a:rPr lang="en">
                <a:solidFill>
                  <a:srgbClr val="005B99"/>
                </a:solidFill>
                <a:latin typeface="Trebuchet MS"/>
                <a:ea typeface="Trebuchet MS"/>
                <a:cs typeface="Trebuchet MS"/>
                <a:sym typeface="Trebuchet MS"/>
              </a:rPr>
              <a:t>Based on the following information, what access would the user </a:t>
            </a:r>
            <a:r>
              <a:rPr lang="en">
                <a:solidFill>
                  <a:srgbClr val="005B99"/>
                </a:solidFill>
                <a:latin typeface="Courier New"/>
                <a:ea typeface="Courier New"/>
                <a:cs typeface="Courier New"/>
                <a:sym typeface="Courier New"/>
              </a:rPr>
              <a:t>bob</a:t>
            </a:r>
            <a:r>
              <a:rPr lang="en">
                <a:solidFill>
                  <a:srgbClr val="005B99"/>
                </a:solidFill>
                <a:latin typeface="Trebuchet MS"/>
                <a:ea typeface="Trebuchet MS"/>
                <a:cs typeface="Trebuchet MS"/>
                <a:sym typeface="Trebuchet MS"/>
              </a:rPr>
              <a:t> have on the file </a:t>
            </a:r>
            <a:r>
              <a:rPr lang="en">
                <a:solidFill>
                  <a:srgbClr val="005B99"/>
                </a:solidFill>
                <a:latin typeface="Courier New"/>
                <a:ea typeface="Courier New"/>
                <a:cs typeface="Courier New"/>
                <a:sym typeface="Courier New"/>
              </a:rPr>
              <a:t>abc.txt</a:t>
            </a:r>
            <a:r>
              <a:rPr lang="en">
                <a:solidFill>
                  <a:srgbClr val="005B99"/>
                </a:solidFill>
                <a:latin typeface="Trebuchet MS"/>
                <a:ea typeface="Trebuchet MS"/>
                <a:cs typeface="Trebuchet MS"/>
                <a:sym typeface="Trebuchet MS"/>
              </a:rPr>
              <a:t>?</a:t>
            </a:r>
            <a:endParaRPr>
              <a:solidFill>
                <a:srgbClr val="005B99"/>
              </a:solidFill>
              <a:latin typeface="Trebuchet MS"/>
              <a:ea typeface="Trebuchet MS"/>
              <a:cs typeface="Trebuchet MS"/>
              <a:sym typeface="Trebuchet MS"/>
            </a:endParaRPr>
          </a:p>
          <a:p>
            <a:pPr marL="457200" lvl="0" indent="0" algn="l" rtl="0">
              <a:lnSpc>
                <a:spcPct val="100000"/>
              </a:lnSpc>
              <a:spcBef>
                <a:spcPts val="0"/>
              </a:spcBef>
              <a:spcAft>
                <a:spcPts val="0"/>
              </a:spcAft>
              <a:buNone/>
            </a:pPr>
            <a:endParaRPr>
              <a:solidFill>
                <a:srgbClr val="005B99"/>
              </a:solidFill>
              <a:latin typeface="Trebuchet MS"/>
              <a:ea typeface="Trebuchet MS"/>
              <a:cs typeface="Trebuchet MS"/>
              <a:sym typeface="Trebuchet MS"/>
            </a:endParaRPr>
          </a:p>
          <a:p>
            <a:pPr marL="457200" lvl="0" indent="0" algn="l" rtl="0">
              <a:lnSpc>
                <a:spcPct val="100000"/>
              </a:lnSpc>
              <a:spcBef>
                <a:spcPts val="0"/>
              </a:spcBef>
              <a:spcAft>
                <a:spcPts val="0"/>
              </a:spcAft>
              <a:buNone/>
            </a:pPr>
            <a:endParaRPr>
              <a:solidFill>
                <a:srgbClr val="005B99"/>
              </a:solidFill>
              <a:latin typeface="Trebuchet MS"/>
              <a:ea typeface="Trebuchet MS"/>
              <a:cs typeface="Trebuchet MS"/>
              <a:sym typeface="Trebuchet MS"/>
            </a:endParaRPr>
          </a:p>
          <a:p>
            <a:pPr marL="457200" lvl="0" indent="0" algn="l" rtl="0">
              <a:lnSpc>
                <a:spcPct val="100000"/>
              </a:lnSpc>
              <a:spcBef>
                <a:spcPts val="0"/>
              </a:spcBef>
              <a:spcAft>
                <a:spcPts val="0"/>
              </a:spcAft>
              <a:buNone/>
            </a:pPr>
            <a:endParaRPr>
              <a:solidFill>
                <a:srgbClr val="005B99"/>
              </a:solidFill>
              <a:latin typeface="Trebuchet MS"/>
              <a:ea typeface="Trebuchet MS"/>
              <a:cs typeface="Trebuchet MS"/>
              <a:sym typeface="Trebuchet MS"/>
            </a:endParaRPr>
          </a:p>
          <a:p>
            <a:pPr marL="914400" lvl="0" indent="0" algn="l" rtl="0">
              <a:lnSpc>
                <a:spcPct val="100000"/>
              </a:lnSpc>
              <a:spcBef>
                <a:spcPts val="1000"/>
              </a:spcBef>
              <a:spcAft>
                <a:spcPts val="0"/>
              </a:spcAft>
              <a:buNone/>
            </a:pPr>
            <a:endParaRPr sz="1200">
              <a:solidFill>
                <a:srgbClr val="005B99"/>
              </a:solidFill>
              <a:latin typeface="Trebuchet MS"/>
              <a:ea typeface="Trebuchet MS"/>
              <a:cs typeface="Trebuchet MS"/>
              <a:sym typeface="Trebuchet MS"/>
            </a:endParaRPr>
          </a:p>
          <a:p>
            <a:pPr marL="0" lvl="0" indent="0" algn="l" rtl="0">
              <a:lnSpc>
                <a:spcPct val="100000"/>
              </a:lnSpc>
              <a:spcBef>
                <a:spcPts val="1000"/>
              </a:spcBef>
              <a:spcAft>
                <a:spcPts val="0"/>
              </a:spcAft>
              <a:buNone/>
            </a:pPr>
            <a:r>
              <a:rPr lang="en" sz="1200">
                <a:solidFill>
                  <a:srgbClr val="005B99"/>
                </a:solidFill>
                <a:latin typeface="Trebuchet MS"/>
                <a:ea typeface="Trebuchet MS"/>
                <a:cs typeface="Trebuchet MS"/>
                <a:sym typeface="Trebuchet MS"/>
              </a:rPr>
              <a:t>	</a:t>
            </a:r>
            <a:r>
              <a:rPr lang="en" sz="1200" b="1">
                <a:solidFill>
                  <a:srgbClr val="005B99"/>
                </a:solidFill>
                <a:latin typeface="Trebuchet MS"/>
                <a:ea typeface="Trebuchet MS"/>
                <a:cs typeface="Trebuchet MS"/>
                <a:sym typeface="Trebuchet MS"/>
              </a:rPr>
              <a:t>Answer</a:t>
            </a:r>
            <a:r>
              <a:rPr lang="en" sz="1200">
                <a:solidFill>
                  <a:srgbClr val="005B99"/>
                </a:solidFill>
                <a:latin typeface="Trebuchet MS"/>
                <a:ea typeface="Trebuchet MS"/>
                <a:cs typeface="Trebuchet MS"/>
                <a:sym typeface="Trebuchet MS"/>
              </a:rPr>
              <a:t>: None.</a:t>
            </a:r>
            <a:endParaRPr sz="1200">
              <a:solidFill>
                <a:srgbClr val="005B99"/>
              </a:solidFill>
              <a:latin typeface="Trebuchet MS"/>
              <a:ea typeface="Trebuchet MS"/>
              <a:cs typeface="Trebuchet MS"/>
              <a:sym typeface="Trebuchet MS"/>
            </a:endParaRPr>
          </a:p>
          <a:p>
            <a:pPr marL="457200" lvl="0" indent="0" algn="l" rtl="0">
              <a:lnSpc>
                <a:spcPct val="100000"/>
              </a:lnSpc>
              <a:spcBef>
                <a:spcPts val="1000"/>
              </a:spcBef>
              <a:spcAft>
                <a:spcPts val="0"/>
              </a:spcAft>
              <a:buNone/>
            </a:pPr>
            <a:r>
              <a:rPr lang="en" sz="1200">
                <a:solidFill>
                  <a:srgbClr val="005B99"/>
                </a:solidFill>
                <a:latin typeface="Trebuchet MS"/>
                <a:ea typeface="Trebuchet MS"/>
                <a:cs typeface="Trebuchet MS"/>
                <a:sym typeface="Trebuchet MS"/>
              </a:rPr>
              <a:t>In order to do anything with the file, the user must first "get into" the </a:t>
            </a:r>
            <a:r>
              <a:rPr lang="en" sz="1200">
                <a:solidFill>
                  <a:srgbClr val="005B99"/>
                </a:solidFill>
                <a:latin typeface="Courier New"/>
                <a:ea typeface="Courier New"/>
                <a:cs typeface="Courier New"/>
                <a:sym typeface="Courier New"/>
              </a:rPr>
              <a:t>/data</a:t>
            </a:r>
            <a:r>
              <a:rPr lang="en" sz="1200">
                <a:solidFill>
                  <a:srgbClr val="005B99"/>
                </a:solidFill>
                <a:latin typeface="Trebuchet MS"/>
                <a:ea typeface="Trebuchet MS"/>
                <a:cs typeface="Trebuchet MS"/>
                <a:sym typeface="Trebuchet MS"/>
              </a:rPr>
              <a:t> directory. The permissions for </a:t>
            </a:r>
            <a:r>
              <a:rPr lang="en" sz="1200">
                <a:solidFill>
                  <a:srgbClr val="005B99"/>
                </a:solidFill>
                <a:latin typeface="Courier New"/>
                <a:ea typeface="Courier New"/>
                <a:cs typeface="Courier New"/>
                <a:sym typeface="Courier New"/>
              </a:rPr>
              <a:t>bob</a:t>
            </a:r>
            <a:r>
              <a:rPr lang="en" sz="1200">
                <a:solidFill>
                  <a:srgbClr val="005B99"/>
                </a:solidFill>
                <a:latin typeface="Trebuchet MS"/>
                <a:ea typeface="Trebuchet MS"/>
                <a:cs typeface="Trebuchet MS"/>
                <a:sym typeface="Trebuchet MS"/>
              </a:rPr>
              <a:t> for the </a:t>
            </a:r>
            <a:r>
              <a:rPr lang="en" sz="1200">
                <a:solidFill>
                  <a:srgbClr val="005B99"/>
                </a:solidFill>
                <a:latin typeface="Courier New"/>
                <a:ea typeface="Courier New"/>
                <a:cs typeface="Courier New"/>
                <a:sym typeface="Courier New"/>
              </a:rPr>
              <a:t>/data</a:t>
            </a:r>
            <a:r>
              <a:rPr lang="en" sz="1200">
                <a:solidFill>
                  <a:srgbClr val="005B99"/>
                </a:solidFill>
                <a:latin typeface="Trebuchet MS"/>
                <a:ea typeface="Trebuchet MS"/>
                <a:cs typeface="Trebuchet MS"/>
                <a:sym typeface="Trebuchet MS"/>
              </a:rPr>
              <a:t> directory are the permissions for "others" (</a:t>
            </a:r>
            <a:r>
              <a:rPr lang="en" sz="1200">
                <a:solidFill>
                  <a:srgbClr val="005B99"/>
                </a:solidFill>
                <a:latin typeface="Courier New"/>
                <a:ea typeface="Courier New"/>
                <a:cs typeface="Courier New"/>
                <a:sym typeface="Courier New"/>
              </a:rPr>
              <a:t>r--</a:t>
            </a:r>
            <a:r>
              <a:rPr lang="en" sz="1200">
                <a:solidFill>
                  <a:srgbClr val="005B99"/>
                </a:solidFill>
                <a:latin typeface="Trebuchet MS"/>
                <a:ea typeface="Trebuchet MS"/>
                <a:cs typeface="Trebuchet MS"/>
                <a:sym typeface="Trebuchet MS"/>
              </a:rPr>
              <a:t>), which means </a:t>
            </a:r>
            <a:r>
              <a:rPr lang="en" sz="1200">
                <a:solidFill>
                  <a:srgbClr val="005B99"/>
                </a:solidFill>
                <a:latin typeface="Courier New"/>
                <a:ea typeface="Courier New"/>
                <a:cs typeface="Courier New"/>
                <a:sym typeface="Courier New"/>
              </a:rPr>
              <a:t>bob</a:t>
            </a:r>
            <a:r>
              <a:rPr lang="en" sz="1200">
                <a:solidFill>
                  <a:srgbClr val="005B99"/>
                </a:solidFill>
                <a:latin typeface="Trebuchet MS"/>
                <a:ea typeface="Trebuchet MS"/>
                <a:cs typeface="Trebuchet MS"/>
                <a:sym typeface="Trebuchet MS"/>
              </a:rPr>
              <a:t> can't even use the </a:t>
            </a:r>
            <a:r>
              <a:rPr lang="en" sz="1200">
                <a:solidFill>
                  <a:srgbClr val="C7254E"/>
                </a:solidFill>
                <a:highlight>
                  <a:srgbClr val="EEEEEE"/>
                </a:highlight>
                <a:latin typeface="Courier New"/>
                <a:ea typeface="Courier New"/>
                <a:cs typeface="Courier New"/>
                <a:sym typeface="Courier New"/>
              </a:rPr>
              <a:t>cd</a:t>
            </a:r>
            <a:r>
              <a:rPr lang="en" sz="1200">
                <a:solidFill>
                  <a:srgbClr val="005B99"/>
                </a:solidFill>
                <a:latin typeface="Trebuchet MS"/>
                <a:ea typeface="Trebuchet MS"/>
                <a:cs typeface="Trebuchet MS"/>
                <a:sym typeface="Trebuchet MS"/>
              </a:rPr>
              <a:t> command to get into the directory. If the execute permission (</a:t>
            </a:r>
            <a:r>
              <a:rPr lang="en" sz="1200">
                <a:solidFill>
                  <a:srgbClr val="005B99"/>
                </a:solidFill>
                <a:latin typeface="Courier New"/>
                <a:ea typeface="Courier New"/>
                <a:cs typeface="Courier New"/>
                <a:sym typeface="Courier New"/>
              </a:rPr>
              <a:t>--x</a:t>
            </a:r>
            <a:r>
              <a:rPr lang="en" sz="1200">
                <a:solidFill>
                  <a:srgbClr val="005B99"/>
                </a:solidFill>
                <a:latin typeface="Trebuchet MS"/>
                <a:ea typeface="Trebuchet MS"/>
                <a:cs typeface="Trebuchet MS"/>
                <a:sym typeface="Trebuchet MS"/>
              </a:rPr>
              <a:t>) was set for the directory, then the user </a:t>
            </a:r>
            <a:r>
              <a:rPr lang="en" sz="1200">
                <a:solidFill>
                  <a:srgbClr val="005B99"/>
                </a:solidFill>
                <a:latin typeface="Courier New"/>
                <a:ea typeface="Courier New"/>
                <a:cs typeface="Courier New"/>
                <a:sym typeface="Courier New"/>
              </a:rPr>
              <a:t>bob</a:t>
            </a:r>
            <a:r>
              <a:rPr lang="en" sz="1200">
                <a:solidFill>
                  <a:srgbClr val="005B99"/>
                </a:solidFill>
                <a:latin typeface="Trebuchet MS"/>
                <a:ea typeface="Trebuchet MS"/>
                <a:cs typeface="Trebuchet MS"/>
                <a:sym typeface="Trebuchet MS"/>
              </a:rPr>
              <a:t> would be able to "get into" the directory, meaning the permissions of the file itself would apply.</a:t>
            </a:r>
            <a:endParaRPr sz="1200">
              <a:solidFill>
                <a:srgbClr val="005B99"/>
              </a:solidFill>
              <a:latin typeface="Trebuchet MS"/>
              <a:ea typeface="Trebuchet MS"/>
              <a:cs typeface="Trebuchet MS"/>
              <a:sym typeface="Trebuchet MS"/>
            </a:endParaRPr>
          </a:p>
          <a:p>
            <a:pPr marL="0" lvl="0" indent="0" algn="l" rtl="0">
              <a:lnSpc>
                <a:spcPct val="100000"/>
              </a:lnSpc>
              <a:spcBef>
                <a:spcPts val="1000"/>
              </a:spcBef>
              <a:spcAft>
                <a:spcPts val="0"/>
              </a:spcAft>
              <a:buNone/>
            </a:pPr>
            <a:endParaRPr sz="1200">
              <a:solidFill>
                <a:srgbClr val="005B99"/>
              </a:solidFill>
              <a:latin typeface="Trebuchet MS"/>
              <a:ea typeface="Trebuchet MS"/>
              <a:cs typeface="Trebuchet MS"/>
              <a:sym typeface="Trebuchet MS"/>
            </a:endParaRPr>
          </a:p>
          <a:p>
            <a:pPr marL="0" lvl="0" indent="0" algn="l" rtl="0">
              <a:lnSpc>
                <a:spcPct val="100000"/>
              </a:lnSpc>
              <a:spcBef>
                <a:spcPts val="1000"/>
              </a:spcBef>
              <a:spcAft>
                <a:spcPts val="0"/>
              </a:spcAft>
              <a:buNone/>
            </a:pPr>
            <a:endParaRPr sz="1200">
              <a:solidFill>
                <a:srgbClr val="005B99"/>
              </a:solidFill>
              <a:latin typeface="Trebuchet MS"/>
              <a:ea typeface="Trebuchet MS"/>
              <a:cs typeface="Trebuchet MS"/>
              <a:sym typeface="Trebuchet MS"/>
            </a:endParaRPr>
          </a:p>
        </p:txBody>
      </p:sp>
      <p:sp>
        <p:nvSpPr>
          <p:cNvPr id="299" name="Google Shape;299;p36"/>
          <p:cNvSpPr txBox="1"/>
          <p:nvPr/>
        </p:nvSpPr>
        <p:spPr>
          <a:xfrm>
            <a:off x="624300" y="2031300"/>
            <a:ext cx="6820800" cy="838800"/>
          </a:xfrm>
          <a:prstGeom prst="rect">
            <a:avLst/>
          </a:prstGeom>
          <a:solidFill>
            <a:srgbClr val="EEEEEE"/>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333333"/>
                </a:solidFill>
                <a:latin typeface="Courier New"/>
                <a:ea typeface="Courier New"/>
                <a:cs typeface="Courier New"/>
                <a:sym typeface="Courier New"/>
              </a:rPr>
              <a:t>drwxr-xr-x. 17 root root 4096 23:38 /</a:t>
            </a:r>
            <a:endParaRPr sz="1000">
              <a:solidFill>
                <a:srgbClr val="333333"/>
              </a:solidFill>
              <a:latin typeface="Courier New"/>
              <a:ea typeface="Courier New"/>
              <a:cs typeface="Courier New"/>
              <a:sym typeface="Courier New"/>
            </a:endParaRPr>
          </a:p>
          <a:p>
            <a:pPr marL="0" lvl="0" indent="0" algn="l" rtl="0">
              <a:spcBef>
                <a:spcPts val="750"/>
              </a:spcBef>
              <a:spcAft>
                <a:spcPts val="0"/>
              </a:spcAft>
              <a:buNone/>
            </a:pPr>
            <a:r>
              <a:rPr lang="en" sz="1000">
                <a:solidFill>
                  <a:srgbClr val="333333"/>
                </a:solidFill>
                <a:latin typeface="Courier New"/>
                <a:ea typeface="Courier New"/>
                <a:cs typeface="Courier New"/>
                <a:sym typeface="Courier New"/>
              </a:rPr>
              <a:t>drwxr-xr--. 10 root root 128  03:38 /data</a:t>
            </a:r>
            <a:endParaRPr sz="1000">
              <a:solidFill>
                <a:srgbClr val="333333"/>
              </a:solidFill>
              <a:latin typeface="Courier New"/>
              <a:ea typeface="Courier New"/>
              <a:cs typeface="Courier New"/>
              <a:sym typeface="Courier New"/>
            </a:endParaRPr>
          </a:p>
          <a:p>
            <a:pPr marL="0" lvl="0" indent="0" algn="l" rtl="0">
              <a:spcBef>
                <a:spcPts val="750"/>
              </a:spcBef>
              <a:spcAft>
                <a:spcPts val="0"/>
              </a:spcAft>
              <a:buNone/>
            </a:pPr>
            <a:r>
              <a:rPr lang="en" sz="1000">
                <a:solidFill>
                  <a:srgbClr val="333333"/>
                </a:solidFill>
                <a:latin typeface="Courier New"/>
                <a:ea typeface="Courier New"/>
                <a:cs typeface="Courier New"/>
                <a:sym typeface="Courier New"/>
              </a:rPr>
              <a:t>-rwxr-xr--.  1 bob  bob  100  21:08 /data/abc.txt</a:t>
            </a:r>
            <a:endParaRPr sz="1000">
              <a:solidFill>
                <a:srgbClr val="333333"/>
              </a:solidFill>
              <a:latin typeface="Courier New"/>
              <a:ea typeface="Courier New"/>
              <a:cs typeface="Courier New"/>
              <a:sym typeface="Courier New"/>
            </a:endParaRPr>
          </a:p>
          <a:p>
            <a:pPr marL="0" lvl="0" indent="0" algn="l" rtl="0">
              <a:spcBef>
                <a:spcPts val="750"/>
              </a:spcBef>
              <a:spcAft>
                <a:spcPts val="0"/>
              </a:spcAft>
              <a:buNone/>
            </a:pPr>
            <a:endParaRPr/>
          </a:p>
        </p:txBody>
      </p:sp>
      <p:sp>
        <p:nvSpPr>
          <p:cNvPr id="300" name="Google Shape;300;p36"/>
          <p:cNvSpPr txBox="1"/>
          <p:nvPr/>
        </p:nvSpPr>
        <p:spPr>
          <a:xfrm>
            <a:off x="624300" y="4248975"/>
            <a:ext cx="6820800" cy="344700"/>
          </a:xfrm>
          <a:prstGeom prst="rect">
            <a:avLst/>
          </a:prstGeom>
          <a:solidFill>
            <a:srgbClr val="EEEEEE"/>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333333"/>
                </a:solidFill>
                <a:latin typeface="Courier New"/>
                <a:ea typeface="Courier New"/>
                <a:cs typeface="Courier New"/>
                <a:sym typeface="Courier New"/>
              </a:rPr>
              <a:t>drwxr-x</a:t>
            </a:r>
            <a:r>
              <a:rPr lang="en" sz="1000">
                <a:solidFill>
                  <a:srgbClr val="333333"/>
                </a:solidFill>
                <a:highlight>
                  <a:srgbClr val="FFF2CC"/>
                </a:highlight>
                <a:latin typeface="Courier New"/>
                <a:ea typeface="Courier New"/>
                <a:cs typeface="Courier New"/>
                <a:sym typeface="Courier New"/>
              </a:rPr>
              <a:t>r--</a:t>
            </a:r>
            <a:r>
              <a:rPr lang="en" sz="1000">
                <a:solidFill>
                  <a:srgbClr val="333333"/>
                </a:solidFill>
                <a:latin typeface="Courier New"/>
                <a:ea typeface="Courier New"/>
                <a:cs typeface="Courier New"/>
                <a:sym typeface="Courier New"/>
              </a:rPr>
              <a:t>. 10 root root 128  03:38 /data</a:t>
            </a:r>
            <a:endParaRPr sz="1000">
              <a:solidFill>
                <a:srgbClr val="333333"/>
              </a:solidFill>
              <a:latin typeface="Courier New"/>
              <a:ea typeface="Courier New"/>
              <a:cs typeface="Courier New"/>
              <a:sym typeface="Courier New"/>
            </a:endParaRPr>
          </a:p>
          <a:p>
            <a:pPr marL="0" lvl="0" indent="0" algn="l" rtl="0">
              <a:spcBef>
                <a:spcPts val="750"/>
              </a:spcBef>
              <a:spcAft>
                <a:spcPts val="0"/>
              </a:spcAft>
              <a:buNone/>
            </a:pPr>
            <a:endParaRPr/>
          </a:p>
        </p:txBody>
      </p:sp>
      <p:pic>
        <p:nvPicPr>
          <p:cNvPr id="13" name="Picture 12">
            <a:extLst>
              <a:ext uri="{FF2B5EF4-FFF2-40B4-BE49-F238E27FC236}">
                <a16:creationId xmlns:a16="http://schemas.microsoft.com/office/drawing/2014/main" id="{A0624AFA-E167-4E69-B7F4-B55089BA7A27}"/>
              </a:ext>
            </a:extLst>
          </p:cNvPr>
          <p:cNvPicPr>
            <a:picLocks noChangeAspect="1"/>
          </p:cNvPicPr>
          <p:nvPr/>
        </p:nvPicPr>
        <p:blipFill>
          <a:blip r:embed="rId4"/>
          <a:stretch>
            <a:fillRect/>
          </a:stretch>
        </p:blipFill>
        <p:spPr>
          <a:xfrm>
            <a:off x="0" y="4764120"/>
            <a:ext cx="2423861" cy="20554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4"/>
        <p:cNvGrpSpPr/>
        <p:nvPr/>
      </p:nvGrpSpPr>
      <p:grpSpPr>
        <a:xfrm>
          <a:off x="0" y="0"/>
          <a:ext cx="0" cy="0"/>
          <a:chOff x="0" y="0"/>
          <a:chExt cx="0" cy="0"/>
        </a:xfrm>
      </p:grpSpPr>
      <p:pic>
        <p:nvPicPr>
          <p:cNvPr id="305" name="Google Shape;305;p37"/>
          <p:cNvPicPr preferRelativeResize="0"/>
          <p:nvPr/>
        </p:nvPicPr>
        <p:blipFill rotWithShape="1">
          <a:blip r:embed="rId3">
            <a:alphaModFix/>
          </a:blip>
          <a:srcRect/>
          <a:stretch/>
        </p:blipFill>
        <p:spPr>
          <a:xfrm>
            <a:off x="8312724" y="4721325"/>
            <a:ext cx="679450" cy="209025"/>
          </a:xfrm>
          <a:prstGeom prst="rect">
            <a:avLst/>
          </a:prstGeom>
          <a:noFill/>
          <a:ln>
            <a:noFill/>
          </a:ln>
        </p:spPr>
      </p:pic>
      <p:sp>
        <p:nvSpPr>
          <p:cNvPr id="306" name="Google Shape;306;p37"/>
          <p:cNvSpPr/>
          <p:nvPr/>
        </p:nvSpPr>
        <p:spPr>
          <a:xfrm>
            <a:off x="0" y="5002800"/>
            <a:ext cx="1593300" cy="140700"/>
          </a:xfrm>
          <a:prstGeom prst="rect">
            <a:avLst/>
          </a:prstGeom>
          <a:solidFill>
            <a:srgbClr val="005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37"/>
          <p:cNvSpPr/>
          <p:nvPr/>
        </p:nvSpPr>
        <p:spPr>
          <a:xfrm>
            <a:off x="1593300" y="5002800"/>
            <a:ext cx="1593300" cy="140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37"/>
          <p:cNvSpPr/>
          <p:nvPr/>
        </p:nvSpPr>
        <p:spPr>
          <a:xfrm>
            <a:off x="3186600" y="5002800"/>
            <a:ext cx="1593300" cy="140700"/>
          </a:xfrm>
          <a:prstGeom prst="rect">
            <a:avLst/>
          </a:prstGeom>
          <a:solidFill>
            <a:srgbClr val="ACDE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37"/>
          <p:cNvSpPr/>
          <p:nvPr/>
        </p:nvSpPr>
        <p:spPr>
          <a:xfrm>
            <a:off x="4779900" y="5002800"/>
            <a:ext cx="1593300" cy="140700"/>
          </a:xfrm>
          <a:prstGeom prst="rect">
            <a:avLst/>
          </a:prstGeom>
          <a:solidFill>
            <a:srgbClr val="639A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37"/>
          <p:cNvSpPr/>
          <p:nvPr/>
        </p:nvSpPr>
        <p:spPr>
          <a:xfrm>
            <a:off x="6373200" y="5002800"/>
            <a:ext cx="1593300" cy="140700"/>
          </a:xfrm>
          <a:prstGeom prst="rect">
            <a:avLst/>
          </a:prstGeom>
          <a:solidFill>
            <a:srgbClr val="3C7AB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37"/>
          <p:cNvSpPr/>
          <p:nvPr/>
        </p:nvSpPr>
        <p:spPr>
          <a:xfrm>
            <a:off x="7966500" y="5002800"/>
            <a:ext cx="1177500" cy="140700"/>
          </a:xfrm>
          <a:prstGeom prst="rect">
            <a:avLst/>
          </a:prstGeom>
          <a:solidFill>
            <a:srgbClr val="2B40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37"/>
          <p:cNvSpPr txBox="1">
            <a:spLocks noGrp="1"/>
          </p:cNvSpPr>
          <p:nvPr>
            <p:ph type="ctrTitle"/>
          </p:nvPr>
        </p:nvSpPr>
        <p:spPr>
          <a:xfrm>
            <a:off x="127600" y="130347"/>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005B99"/>
                </a:solidFill>
                <a:latin typeface="Hind"/>
                <a:ea typeface="Hind"/>
                <a:cs typeface="Hind"/>
                <a:sym typeface="Hind"/>
              </a:rPr>
              <a:t>Changing Permissions</a:t>
            </a:r>
            <a:endParaRPr b="1">
              <a:solidFill>
                <a:srgbClr val="005B99"/>
              </a:solidFill>
              <a:latin typeface="Hind"/>
              <a:ea typeface="Hind"/>
              <a:cs typeface="Hind"/>
              <a:sym typeface="Hind"/>
            </a:endParaRPr>
          </a:p>
        </p:txBody>
      </p:sp>
      <p:sp>
        <p:nvSpPr>
          <p:cNvPr id="313" name="Google Shape;313;p37"/>
          <p:cNvSpPr txBox="1">
            <a:spLocks noGrp="1"/>
          </p:cNvSpPr>
          <p:nvPr>
            <p:ph type="body" idx="4294967295"/>
          </p:nvPr>
        </p:nvSpPr>
        <p:spPr>
          <a:xfrm>
            <a:off x="53150" y="1155825"/>
            <a:ext cx="8520600" cy="35256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005B99"/>
              </a:buClr>
              <a:buSzPts val="1800"/>
              <a:buFont typeface="Trebuchet MS"/>
              <a:buChar char="●"/>
            </a:pPr>
            <a:r>
              <a:rPr lang="en">
                <a:solidFill>
                  <a:srgbClr val="005B99"/>
                </a:solidFill>
                <a:latin typeface="Trebuchet MS"/>
                <a:ea typeface="Trebuchet MS"/>
                <a:cs typeface="Trebuchet MS"/>
                <a:sym typeface="Trebuchet MS"/>
              </a:rPr>
              <a:t>There are two techniques that can be used with this command: symbolic and numeric. </a:t>
            </a:r>
            <a:endParaRPr>
              <a:solidFill>
                <a:srgbClr val="005B99"/>
              </a:solidFill>
              <a:latin typeface="Trebuchet MS"/>
              <a:ea typeface="Trebuchet MS"/>
              <a:cs typeface="Trebuchet MS"/>
              <a:sym typeface="Trebuchet MS"/>
            </a:endParaRPr>
          </a:p>
          <a:p>
            <a:pPr marL="457200" lvl="0" indent="0" algn="l" rtl="0">
              <a:lnSpc>
                <a:spcPct val="100000"/>
              </a:lnSpc>
              <a:spcBef>
                <a:spcPts val="750"/>
              </a:spcBef>
              <a:spcAft>
                <a:spcPts val="0"/>
              </a:spcAft>
              <a:buNone/>
            </a:pPr>
            <a:endParaRPr>
              <a:solidFill>
                <a:srgbClr val="005B99"/>
              </a:solidFill>
              <a:latin typeface="Trebuchet MS"/>
              <a:ea typeface="Trebuchet MS"/>
              <a:cs typeface="Trebuchet MS"/>
              <a:sym typeface="Trebuchet MS"/>
            </a:endParaRPr>
          </a:p>
          <a:p>
            <a:pPr marL="457200" lvl="0" indent="-342900" algn="l" rtl="0">
              <a:lnSpc>
                <a:spcPct val="100000"/>
              </a:lnSpc>
              <a:spcBef>
                <a:spcPts val="750"/>
              </a:spcBef>
              <a:spcAft>
                <a:spcPts val="0"/>
              </a:spcAft>
              <a:buClr>
                <a:srgbClr val="005B99"/>
              </a:buClr>
              <a:buSzPts val="1800"/>
              <a:buFont typeface="Trebuchet MS"/>
              <a:buChar char="●"/>
            </a:pPr>
            <a:r>
              <a:rPr lang="en">
                <a:solidFill>
                  <a:srgbClr val="005B99"/>
                </a:solidFill>
                <a:latin typeface="Trebuchet MS"/>
                <a:ea typeface="Trebuchet MS"/>
                <a:cs typeface="Trebuchet MS"/>
                <a:sym typeface="Trebuchet MS"/>
              </a:rPr>
              <a:t>Symbolic Method</a:t>
            </a:r>
            <a:endParaRPr>
              <a:solidFill>
                <a:srgbClr val="005B99"/>
              </a:solidFill>
              <a:latin typeface="Trebuchet MS"/>
              <a:ea typeface="Trebuchet MS"/>
              <a:cs typeface="Trebuchet MS"/>
              <a:sym typeface="Trebuchet MS"/>
            </a:endParaRPr>
          </a:p>
          <a:p>
            <a:pPr marL="914400" lvl="1" indent="-317500" algn="l" rtl="0">
              <a:lnSpc>
                <a:spcPct val="100000"/>
              </a:lnSpc>
              <a:spcBef>
                <a:spcPts val="1000"/>
              </a:spcBef>
              <a:spcAft>
                <a:spcPts val="0"/>
              </a:spcAft>
              <a:buClr>
                <a:srgbClr val="005B99"/>
              </a:buClr>
              <a:buSzPts val="1400"/>
              <a:buFont typeface="Trebuchet MS"/>
              <a:buChar char="○"/>
            </a:pPr>
            <a:r>
              <a:rPr lang="en">
                <a:solidFill>
                  <a:srgbClr val="005B99"/>
                </a:solidFill>
                <a:latin typeface="Trebuchet MS"/>
                <a:ea typeface="Trebuchet MS"/>
                <a:cs typeface="Trebuchet MS"/>
                <a:sym typeface="Trebuchet MS"/>
              </a:rPr>
              <a:t>The </a:t>
            </a:r>
            <a:r>
              <a:rPr lang="en">
                <a:solidFill>
                  <a:srgbClr val="C7254E"/>
                </a:solidFill>
                <a:highlight>
                  <a:srgbClr val="EEEEEE"/>
                </a:highlight>
                <a:latin typeface="Courier New"/>
                <a:ea typeface="Courier New"/>
                <a:cs typeface="Courier New"/>
                <a:sym typeface="Courier New"/>
              </a:rPr>
              <a:t>chmod</a:t>
            </a:r>
            <a:r>
              <a:rPr lang="en">
                <a:solidFill>
                  <a:srgbClr val="005B99"/>
                </a:solidFill>
                <a:latin typeface="Trebuchet MS"/>
                <a:ea typeface="Trebuchet MS"/>
                <a:cs typeface="Trebuchet MS"/>
                <a:sym typeface="Trebuchet MS"/>
              </a:rPr>
              <a:t> (change mode) command is used to change permissions on a directory.</a:t>
            </a:r>
            <a:endParaRPr>
              <a:solidFill>
                <a:srgbClr val="005B99"/>
              </a:solidFill>
              <a:latin typeface="Trebuchet MS"/>
              <a:ea typeface="Trebuchet MS"/>
              <a:cs typeface="Trebuchet MS"/>
              <a:sym typeface="Trebuchet MS"/>
            </a:endParaRPr>
          </a:p>
          <a:p>
            <a:pPr marL="914400" lvl="1" indent="-317500" algn="l" rtl="0">
              <a:lnSpc>
                <a:spcPct val="100000"/>
              </a:lnSpc>
              <a:spcBef>
                <a:spcPts val="1000"/>
              </a:spcBef>
              <a:spcAft>
                <a:spcPts val="0"/>
              </a:spcAft>
              <a:buClr>
                <a:srgbClr val="005B99"/>
              </a:buClr>
              <a:buSzPts val="1400"/>
              <a:buFont typeface="Trebuchet MS"/>
              <a:buChar char="○"/>
            </a:pPr>
            <a:r>
              <a:rPr lang="en">
                <a:solidFill>
                  <a:srgbClr val="005B99"/>
                </a:solidFill>
                <a:latin typeface="Trebuchet MS"/>
                <a:ea typeface="Trebuchet MS"/>
                <a:cs typeface="Trebuchet MS"/>
                <a:sym typeface="Trebuchet MS"/>
              </a:rPr>
              <a:t>Characters indicate which permission group (user, group, others) to apply the changes to:</a:t>
            </a:r>
            <a:endParaRPr>
              <a:solidFill>
                <a:srgbClr val="005B99"/>
              </a:solidFill>
              <a:latin typeface="Trebuchet MS"/>
              <a:ea typeface="Trebuchet MS"/>
              <a:cs typeface="Trebuchet MS"/>
              <a:sym typeface="Trebuchet MS"/>
            </a:endParaRPr>
          </a:p>
          <a:p>
            <a:pPr marL="0" lvl="0" indent="0" algn="l" rtl="0">
              <a:lnSpc>
                <a:spcPct val="100000"/>
              </a:lnSpc>
              <a:spcBef>
                <a:spcPts val="1000"/>
              </a:spcBef>
              <a:spcAft>
                <a:spcPts val="0"/>
              </a:spcAft>
              <a:buNone/>
            </a:pPr>
            <a:r>
              <a:rPr lang="en" sz="1400">
                <a:solidFill>
                  <a:srgbClr val="005B99"/>
                </a:solidFill>
                <a:latin typeface="Trebuchet MS"/>
                <a:ea typeface="Trebuchet MS"/>
                <a:cs typeface="Trebuchet MS"/>
                <a:sym typeface="Trebuchet MS"/>
              </a:rPr>
              <a:t>		</a:t>
            </a:r>
            <a:endParaRPr sz="1200">
              <a:solidFill>
                <a:srgbClr val="005B99"/>
              </a:solidFill>
              <a:latin typeface="Trebuchet MS"/>
              <a:ea typeface="Trebuchet MS"/>
              <a:cs typeface="Trebuchet MS"/>
              <a:sym typeface="Trebuchet MS"/>
            </a:endParaRPr>
          </a:p>
          <a:p>
            <a:pPr marL="0" lvl="0" indent="0" algn="l" rtl="0">
              <a:lnSpc>
                <a:spcPct val="100000"/>
              </a:lnSpc>
              <a:spcBef>
                <a:spcPts val="0"/>
              </a:spcBef>
              <a:spcAft>
                <a:spcPts val="0"/>
              </a:spcAft>
              <a:buNone/>
            </a:pPr>
            <a:endParaRPr>
              <a:solidFill>
                <a:srgbClr val="333333"/>
              </a:solidFill>
              <a:latin typeface="Helvetica Neue"/>
              <a:ea typeface="Helvetica Neue"/>
              <a:cs typeface="Helvetica Neue"/>
              <a:sym typeface="Helvetica Neue"/>
            </a:endParaRPr>
          </a:p>
          <a:p>
            <a:pPr marL="914400" lvl="0" indent="0" algn="l" rtl="0">
              <a:lnSpc>
                <a:spcPct val="100000"/>
              </a:lnSpc>
              <a:spcBef>
                <a:spcPts val="0"/>
              </a:spcBef>
              <a:spcAft>
                <a:spcPts val="0"/>
              </a:spcAft>
              <a:buNone/>
            </a:pPr>
            <a:r>
              <a:rPr lang="en" sz="1400">
                <a:solidFill>
                  <a:srgbClr val="005B99"/>
                </a:solidFill>
                <a:latin typeface="Trebuchet MS"/>
                <a:ea typeface="Trebuchet MS"/>
                <a:cs typeface="Trebuchet MS"/>
                <a:sym typeface="Trebuchet MS"/>
              </a:rPr>
              <a:t> </a:t>
            </a:r>
            <a:endParaRPr>
              <a:solidFill>
                <a:srgbClr val="005B99"/>
              </a:solidFill>
              <a:latin typeface="Trebuchet MS"/>
              <a:ea typeface="Trebuchet MS"/>
              <a:cs typeface="Trebuchet MS"/>
              <a:sym typeface="Trebuchet MS"/>
            </a:endParaRPr>
          </a:p>
          <a:p>
            <a:pPr marL="0" lvl="0" indent="0" algn="l" rtl="0">
              <a:lnSpc>
                <a:spcPct val="100000"/>
              </a:lnSpc>
              <a:spcBef>
                <a:spcPts val="1000"/>
              </a:spcBef>
              <a:spcAft>
                <a:spcPts val="0"/>
              </a:spcAft>
              <a:buNone/>
            </a:pPr>
            <a:endParaRPr sz="1200">
              <a:solidFill>
                <a:srgbClr val="005B99"/>
              </a:solidFill>
              <a:latin typeface="Trebuchet MS"/>
              <a:ea typeface="Trebuchet MS"/>
              <a:cs typeface="Trebuchet MS"/>
              <a:sym typeface="Trebuchet MS"/>
            </a:endParaRPr>
          </a:p>
          <a:p>
            <a:pPr marL="914400" lvl="0" indent="0" algn="l" rtl="0">
              <a:lnSpc>
                <a:spcPct val="100000"/>
              </a:lnSpc>
              <a:spcBef>
                <a:spcPts val="1000"/>
              </a:spcBef>
              <a:spcAft>
                <a:spcPts val="0"/>
              </a:spcAft>
              <a:buNone/>
            </a:pPr>
            <a:endParaRPr sz="1200">
              <a:solidFill>
                <a:srgbClr val="005B99"/>
              </a:solidFill>
              <a:latin typeface="Trebuchet MS"/>
              <a:ea typeface="Trebuchet MS"/>
              <a:cs typeface="Trebuchet MS"/>
              <a:sym typeface="Trebuchet MS"/>
            </a:endParaRPr>
          </a:p>
        </p:txBody>
      </p:sp>
      <p:pic>
        <p:nvPicPr>
          <p:cNvPr id="314" name="Google Shape;314;p37"/>
          <p:cNvPicPr preferRelativeResize="0"/>
          <p:nvPr/>
        </p:nvPicPr>
        <p:blipFill>
          <a:blip r:embed="rId4">
            <a:alphaModFix/>
          </a:blip>
          <a:stretch>
            <a:fillRect/>
          </a:stretch>
        </p:blipFill>
        <p:spPr>
          <a:xfrm>
            <a:off x="1028300" y="3500425"/>
            <a:ext cx="5943600" cy="1181100"/>
          </a:xfrm>
          <a:prstGeom prst="rect">
            <a:avLst/>
          </a:prstGeom>
          <a:noFill/>
          <a:ln>
            <a:noFill/>
          </a:ln>
        </p:spPr>
      </p:pic>
      <p:pic>
        <p:nvPicPr>
          <p:cNvPr id="12" name="Picture 11">
            <a:extLst>
              <a:ext uri="{FF2B5EF4-FFF2-40B4-BE49-F238E27FC236}">
                <a16:creationId xmlns:a16="http://schemas.microsoft.com/office/drawing/2014/main" id="{78C45802-9D4C-43F6-B8A4-CA9CF74A3915}"/>
              </a:ext>
            </a:extLst>
          </p:cNvPr>
          <p:cNvPicPr>
            <a:picLocks noChangeAspect="1"/>
          </p:cNvPicPr>
          <p:nvPr/>
        </p:nvPicPr>
        <p:blipFill>
          <a:blip r:embed="rId5"/>
          <a:stretch>
            <a:fillRect/>
          </a:stretch>
        </p:blipFill>
        <p:spPr>
          <a:xfrm>
            <a:off x="0" y="4764120"/>
            <a:ext cx="2423861" cy="20554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8"/>
        <p:cNvGrpSpPr/>
        <p:nvPr/>
      </p:nvGrpSpPr>
      <p:grpSpPr>
        <a:xfrm>
          <a:off x="0" y="0"/>
          <a:ext cx="0" cy="0"/>
          <a:chOff x="0" y="0"/>
          <a:chExt cx="0" cy="0"/>
        </a:xfrm>
      </p:grpSpPr>
      <p:pic>
        <p:nvPicPr>
          <p:cNvPr id="319" name="Google Shape;319;p38"/>
          <p:cNvPicPr preferRelativeResize="0"/>
          <p:nvPr/>
        </p:nvPicPr>
        <p:blipFill rotWithShape="1">
          <a:blip r:embed="rId3">
            <a:alphaModFix/>
          </a:blip>
          <a:srcRect/>
          <a:stretch/>
        </p:blipFill>
        <p:spPr>
          <a:xfrm>
            <a:off x="8312724" y="4721325"/>
            <a:ext cx="679450" cy="209025"/>
          </a:xfrm>
          <a:prstGeom prst="rect">
            <a:avLst/>
          </a:prstGeom>
          <a:noFill/>
          <a:ln>
            <a:noFill/>
          </a:ln>
        </p:spPr>
      </p:pic>
      <p:sp>
        <p:nvSpPr>
          <p:cNvPr id="320" name="Google Shape;320;p38"/>
          <p:cNvSpPr/>
          <p:nvPr/>
        </p:nvSpPr>
        <p:spPr>
          <a:xfrm>
            <a:off x="0" y="5002800"/>
            <a:ext cx="1593300" cy="140700"/>
          </a:xfrm>
          <a:prstGeom prst="rect">
            <a:avLst/>
          </a:prstGeom>
          <a:solidFill>
            <a:srgbClr val="005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38"/>
          <p:cNvSpPr/>
          <p:nvPr/>
        </p:nvSpPr>
        <p:spPr>
          <a:xfrm>
            <a:off x="1593300" y="5002800"/>
            <a:ext cx="1593300" cy="140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38"/>
          <p:cNvSpPr/>
          <p:nvPr/>
        </p:nvSpPr>
        <p:spPr>
          <a:xfrm>
            <a:off x="3186600" y="5002800"/>
            <a:ext cx="1593300" cy="140700"/>
          </a:xfrm>
          <a:prstGeom prst="rect">
            <a:avLst/>
          </a:prstGeom>
          <a:solidFill>
            <a:srgbClr val="ACDE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38"/>
          <p:cNvSpPr/>
          <p:nvPr/>
        </p:nvSpPr>
        <p:spPr>
          <a:xfrm>
            <a:off x="4779900" y="5002800"/>
            <a:ext cx="1593300" cy="140700"/>
          </a:xfrm>
          <a:prstGeom prst="rect">
            <a:avLst/>
          </a:prstGeom>
          <a:solidFill>
            <a:srgbClr val="639A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38"/>
          <p:cNvSpPr/>
          <p:nvPr/>
        </p:nvSpPr>
        <p:spPr>
          <a:xfrm>
            <a:off x="6373200" y="5002800"/>
            <a:ext cx="1593300" cy="140700"/>
          </a:xfrm>
          <a:prstGeom prst="rect">
            <a:avLst/>
          </a:prstGeom>
          <a:solidFill>
            <a:srgbClr val="3C7AB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38"/>
          <p:cNvSpPr/>
          <p:nvPr/>
        </p:nvSpPr>
        <p:spPr>
          <a:xfrm>
            <a:off x="7966500" y="5002800"/>
            <a:ext cx="1177500" cy="140700"/>
          </a:xfrm>
          <a:prstGeom prst="rect">
            <a:avLst/>
          </a:prstGeom>
          <a:solidFill>
            <a:srgbClr val="2B40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38"/>
          <p:cNvSpPr txBox="1">
            <a:spLocks noGrp="1"/>
          </p:cNvSpPr>
          <p:nvPr>
            <p:ph type="ctrTitle"/>
          </p:nvPr>
        </p:nvSpPr>
        <p:spPr>
          <a:xfrm>
            <a:off x="127600" y="130347"/>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005B99"/>
                </a:solidFill>
                <a:latin typeface="Hind"/>
                <a:ea typeface="Hind"/>
                <a:cs typeface="Hind"/>
                <a:sym typeface="Hind"/>
              </a:rPr>
              <a:t>Changing Permissions</a:t>
            </a:r>
            <a:endParaRPr b="1">
              <a:solidFill>
                <a:srgbClr val="005B99"/>
              </a:solidFill>
              <a:latin typeface="Hind"/>
              <a:ea typeface="Hind"/>
              <a:cs typeface="Hind"/>
              <a:sym typeface="Hind"/>
            </a:endParaRPr>
          </a:p>
        </p:txBody>
      </p:sp>
      <p:sp>
        <p:nvSpPr>
          <p:cNvPr id="327" name="Google Shape;327;p38"/>
          <p:cNvSpPr txBox="1">
            <a:spLocks noGrp="1"/>
          </p:cNvSpPr>
          <p:nvPr>
            <p:ph type="body" idx="4294967295"/>
          </p:nvPr>
        </p:nvSpPr>
        <p:spPr>
          <a:xfrm>
            <a:off x="53150" y="937425"/>
            <a:ext cx="8520600" cy="3924000"/>
          </a:xfrm>
          <a:prstGeom prst="rect">
            <a:avLst/>
          </a:prstGeom>
        </p:spPr>
        <p:txBody>
          <a:bodyPr spcFirstLastPara="1" wrap="square" lIns="91425" tIns="91425" rIns="91425" bIns="91425" anchor="t" anchorCtr="0">
            <a:noAutofit/>
          </a:bodyPr>
          <a:lstStyle/>
          <a:p>
            <a:pPr marL="914400" lvl="1" indent="-317500" algn="l" rtl="0">
              <a:lnSpc>
                <a:spcPct val="100000"/>
              </a:lnSpc>
              <a:spcBef>
                <a:spcPts val="1600"/>
              </a:spcBef>
              <a:spcAft>
                <a:spcPts val="0"/>
              </a:spcAft>
              <a:buClr>
                <a:srgbClr val="005B99"/>
              </a:buClr>
              <a:buSzPts val="1400"/>
              <a:buFont typeface="Trebuchet MS"/>
              <a:buChar char="○"/>
            </a:pPr>
            <a:r>
              <a:rPr lang="en">
                <a:solidFill>
                  <a:srgbClr val="005B99"/>
                </a:solidFill>
                <a:latin typeface="Trebuchet MS"/>
                <a:ea typeface="Trebuchet MS"/>
                <a:cs typeface="Trebuchet MS"/>
                <a:sym typeface="Trebuchet MS"/>
              </a:rPr>
              <a:t>Next, choose an indicator to indicate how to modify permissions:</a:t>
            </a:r>
            <a:endParaRPr>
              <a:solidFill>
                <a:srgbClr val="005B99"/>
              </a:solidFill>
              <a:latin typeface="Trebuchet MS"/>
              <a:ea typeface="Trebuchet MS"/>
              <a:cs typeface="Trebuchet MS"/>
              <a:sym typeface="Trebuchet MS"/>
            </a:endParaRPr>
          </a:p>
          <a:p>
            <a:pPr marL="914400" lvl="0" indent="0" algn="l" rtl="0">
              <a:lnSpc>
                <a:spcPct val="100000"/>
              </a:lnSpc>
              <a:spcBef>
                <a:spcPts val="0"/>
              </a:spcBef>
              <a:spcAft>
                <a:spcPts val="0"/>
              </a:spcAft>
              <a:buNone/>
            </a:pPr>
            <a:endParaRPr sz="1400">
              <a:solidFill>
                <a:srgbClr val="005B99"/>
              </a:solidFill>
              <a:latin typeface="Trebuchet MS"/>
              <a:ea typeface="Trebuchet MS"/>
              <a:cs typeface="Trebuchet MS"/>
              <a:sym typeface="Trebuchet MS"/>
            </a:endParaRPr>
          </a:p>
          <a:p>
            <a:pPr marL="914400" lvl="0" indent="0" algn="l" rtl="0">
              <a:lnSpc>
                <a:spcPct val="100000"/>
              </a:lnSpc>
              <a:spcBef>
                <a:spcPts val="0"/>
              </a:spcBef>
              <a:spcAft>
                <a:spcPts val="0"/>
              </a:spcAft>
              <a:buNone/>
            </a:pPr>
            <a:endParaRPr sz="1400">
              <a:solidFill>
                <a:srgbClr val="005B99"/>
              </a:solidFill>
              <a:latin typeface="Trebuchet MS"/>
              <a:ea typeface="Trebuchet MS"/>
              <a:cs typeface="Trebuchet MS"/>
              <a:sym typeface="Trebuchet MS"/>
            </a:endParaRPr>
          </a:p>
          <a:p>
            <a:pPr marL="914400" lvl="0" indent="0" algn="l" rtl="0">
              <a:lnSpc>
                <a:spcPct val="100000"/>
              </a:lnSpc>
              <a:spcBef>
                <a:spcPts val="0"/>
              </a:spcBef>
              <a:spcAft>
                <a:spcPts val="0"/>
              </a:spcAft>
              <a:buNone/>
            </a:pPr>
            <a:endParaRPr sz="1400">
              <a:solidFill>
                <a:srgbClr val="005B99"/>
              </a:solidFill>
              <a:latin typeface="Trebuchet MS"/>
              <a:ea typeface="Trebuchet MS"/>
              <a:cs typeface="Trebuchet MS"/>
              <a:sym typeface="Trebuchet MS"/>
            </a:endParaRPr>
          </a:p>
          <a:p>
            <a:pPr marL="914400" lvl="0" indent="0" algn="l" rtl="0">
              <a:lnSpc>
                <a:spcPct val="100000"/>
              </a:lnSpc>
              <a:spcBef>
                <a:spcPts val="0"/>
              </a:spcBef>
              <a:spcAft>
                <a:spcPts val="0"/>
              </a:spcAft>
              <a:buNone/>
            </a:pPr>
            <a:endParaRPr sz="1400">
              <a:solidFill>
                <a:srgbClr val="005B99"/>
              </a:solidFill>
              <a:latin typeface="Trebuchet MS"/>
              <a:ea typeface="Trebuchet MS"/>
              <a:cs typeface="Trebuchet MS"/>
              <a:sym typeface="Trebuchet MS"/>
            </a:endParaRPr>
          </a:p>
          <a:p>
            <a:pPr marL="914400" lvl="0" indent="0" algn="l" rtl="0">
              <a:lnSpc>
                <a:spcPct val="100000"/>
              </a:lnSpc>
              <a:spcBef>
                <a:spcPts val="0"/>
              </a:spcBef>
              <a:spcAft>
                <a:spcPts val="0"/>
              </a:spcAft>
              <a:buNone/>
            </a:pPr>
            <a:endParaRPr>
              <a:solidFill>
                <a:srgbClr val="005B99"/>
              </a:solidFill>
              <a:latin typeface="Trebuchet MS"/>
              <a:ea typeface="Trebuchet MS"/>
              <a:cs typeface="Trebuchet MS"/>
              <a:sym typeface="Trebuchet MS"/>
            </a:endParaRPr>
          </a:p>
          <a:p>
            <a:pPr marL="914400" lvl="1" indent="-317500" algn="l" rtl="0">
              <a:lnSpc>
                <a:spcPct val="100000"/>
              </a:lnSpc>
              <a:spcBef>
                <a:spcPts val="0"/>
              </a:spcBef>
              <a:spcAft>
                <a:spcPts val="0"/>
              </a:spcAft>
              <a:buClr>
                <a:srgbClr val="005B99"/>
              </a:buClr>
              <a:buSzPts val="1400"/>
              <a:buFont typeface="Trebuchet MS"/>
              <a:buChar char="○"/>
            </a:pPr>
            <a:r>
              <a:rPr lang="en">
                <a:solidFill>
                  <a:srgbClr val="005B99"/>
                </a:solidFill>
                <a:latin typeface="Trebuchet MS"/>
                <a:ea typeface="Trebuchet MS"/>
                <a:cs typeface="Trebuchet MS"/>
                <a:sym typeface="Trebuchet MS"/>
              </a:rPr>
              <a:t>Lastly, use the following characters to specify the permission type to change:</a:t>
            </a:r>
            <a:endParaRPr>
              <a:solidFill>
                <a:srgbClr val="005B99"/>
              </a:solidFill>
              <a:latin typeface="Trebuchet MS"/>
              <a:ea typeface="Trebuchet MS"/>
              <a:cs typeface="Trebuchet MS"/>
              <a:sym typeface="Trebuchet MS"/>
            </a:endParaRPr>
          </a:p>
          <a:p>
            <a:pPr marL="914400" lvl="0" indent="0" algn="l" rtl="0">
              <a:lnSpc>
                <a:spcPct val="100000"/>
              </a:lnSpc>
              <a:spcBef>
                <a:spcPts val="0"/>
              </a:spcBef>
              <a:spcAft>
                <a:spcPts val="0"/>
              </a:spcAft>
              <a:buNone/>
            </a:pPr>
            <a:endParaRPr>
              <a:solidFill>
                <a:srgbClr val="005B99"/>
              </a:solidFill>
              <a:latin typeface="Trebuchet MS"/>
              <a:ea typeface="Trebuchet MS"/>
              <a:cs typeface="Trebuchet MS"/>
              <a:sym typeface="Trebuchet MS"/>
            </a:endParaRPr>
          </a:p>
          <a:p>
            <a:pPr marL="914400" lvl="0" indent="0" algn="l" rtl="0">
              <a:lnSpc>
                <a:spcPct val="100000"/>
              </a:lnSpc>
              <a:spcBef>
                <a:spcPts val="0"/>
              </a:spcBef>
              <a:spcAft>
                <a:spcPts val="0"/>
              </a:spcAft>
              <a:buNone/>
            </a:pPr>
            <a:endParaRPr>
              <a:solidFill>
                <a:srgbClr val="005B99"/>
              </a:solidFill>
              <a:latin typeface="Trebuchet MS"/>
              <a:ea typeface="Trebuchet MS"/>
              <a:cs typeface="Trebuchet MS"/>
              <a:sym typeface="Trebuchet MS"/>
            </a:endParaRPr>
          </a:p>
          <a:p>
            <a:pPr marL="914400" lvl="0" indent="0" algn="l" rtl="0">
              <a:lnSpc>
                <a:spcPct val="100000"/>
              </a:lnSpc>
              <a:spcBef>
                <a:spcPts val="0"/>
              </a:spcBef>
              <a:spcAft>
                <a:spcPts val="0"/>
              </a:spcAft>
              <a:buNone/>
            </a:pPr>
            <a:endParaRPr>
              <a:solidFill>
                <a:srgbClr val="005B99"/>
              </a:solidFill>
              <a:latin typeface="Trebuchet MS"/>
              <a:ea typeface="Trebuchet MS"/>
              <a:cs typeface="Trebuchet MS"/>
              <a:sym typeface="Trebuchet MS"/>
            </a:endParaRPr>
          </a:p>
          <a:p>
            <a:pPr marL="914400" lvl="0" indent="0" algn="l" rtl="0">
              <a:lnSpc>
                <a:spcPct val="100000"/>
              </a:lnSpc>
              <a:spcBef>
                <a:spcPts val="0"/>
              </a:spcBef>
              <a:spcAft>
                <a:spcPts val="0"/>
              </a:spcAft>
              <a:buNone/>
            </a:pPr>
            <a:endParaRPr>
              <a:solidFill>
                <a:srgbClr val="005B99"/>
              </a:solidFill>
              <a:latin typeface="Trebuchet MS"/>
              <a:ea typeface="Trebuchet MS"/>
              <a:cs typeface="Trebuchet MS"/>
              <a:sym typeface="Trebuchet MS"/>
            </a:endParaRPr>
          </a:p>
          <a:p>
            <a:pPr marL="914400" lvl="1" indent="-317500" algn="l" rtl="0">
              <a:lnSpc>
                <a:spcPct val="100000"/>
              </a:lnSpc>
              <a:spcBef>
                <a:spcPts val="1000"/>
              </a:spcBef>
              <a:spcAft>
                <a:spcPts val="0"/>
              </a:spcAft>
              <a:buClr>
                <a:srgbClr val="005B99"/>
              </a:buClr>
              <a:buSzPts val="1400"/>
              <a:buFont typeface="Trebuchet MS"/>
              <a:buChar char="○"/>
            </a:pPr>
            <a:r>
              <a:rPr lang="en">
                <a:solidFill>
                  <a:srgbClr val="005B99"/>
                </a:solidFill>
                <a:latin typeface="Trebuchet MS"/>
                <a:ea typeface="Trebuchet MS"/>
                <a:cs typeface="Trebuchet MS"/>
                <a:sym typeface="Trebuchet MS"/>
              </a:rPr>
              <a:t>To give the user owner read permission on a file named </a:t>
            </a:r>
            <a:r>
              <a:rPr lang="en">
                <a:solidFill>
                  <a:srgbClr val="005B99"/>
                </a:solidFill>
                <a:latin typeface="Courier New"/>
                <a:ea typeface="Courier New"/>
                <a:cs typeface="Courier New"/>
                <a:sym typeface="Courier New"/>
              </a:rPr>
              <a:t>abc.txt</a:t>
            </a:r>
            <a:r>
              <a:rPr lang="en">
                <a:solidFill>
                  <a:srgbClr val="005B99"/>
                </a:solidFill>
                <a:latin typeface="Trebuchet MS"/>
                <a:ea typeface="Trebuchet MS"/>
                <a:cs typeface="Trebuchet MS"/>
                <a:sym typeface="Trebuchet MS"/>
              </a:rPr>
              <a:t>, you could use the following command:</a:t>
            </a:r>
            <a:endParaRPr>
              <a:solidFill>
                <a:srgbClr val="005B99"/>
              </a:solidFill>
              <a:latin typeface="Trebuchet MS"/>
              <a:ea typeface="Trebuchet MS"/>
              <a:cs typeface="Trebuchet MS"/>
              <a:sym typeface="Trebuchet MS"/>
            </a:endParaRPr>
          </a:p>
          <a:p>
            <a:pPr marL="914400" lvl="0" indent="0" algn="l" rtl="0">
              <a:lnSpc>
                <a:spcPct val="100000"/>
              </a:lnSpc>
              <a:spcBef>
                <a:spcPts val="0"/>
              </a:spcBef>
              <a:spcAft>
                <a:spcPts val="0"/>
              </a:spcAft>
              <a:buNone/>
            </a:pPr>
            <a:endParaRPr>
              <a:solidFill>
                <a:srgbClr val="005B99"/>
              </a:solidFill>
              <a:latin typeface="Trebuchet MS"/>
              <a:ea typeface="Trebuchet MS"/>
              <a:cs typeface="Trebuchet MS"/>
              <a:sym typeface="Trebuchet MS"/>
            </a:endParaRPr>
          </a:p>
          <a:p>
            <a:pPr marL="914400" lvl="0" indent="0" algn="l" rtl="0">
              <a:lnSpc>
                <a:spcPct val="100000"/>
              </a:lnSpc>
              <a:spcBef>
                <a:spcPts val="0"/>
              </a:spcBef>
              <a:spcAft>
                <a:spcPts val="0"/>
              </a:spcAft>
              <a:buNone/>
            </a:pPr>
            <a:r>
              <a:rPr lang="en">
                <a:solidFill>
                  <a:srgbClr val="005B99"/>
                </a:solidFill>
                <a:latin typeface="Trebuchet MS"/>
                <a:ea typeface="Trebuchet MS"/>
                <a:cs typeface="Trebuchet MS"/>
                <a:sym typeface="Trebuchet MS"/>
              </a:rPr>
              <a:t> 	 </a:t>
            </a:r>
            <a:endParaRPr>
              <a:solidFill>
                <a:srgbClr val="005B99"/>
              </a:solidFill>
              <a:latin typeface="Trebuchet MS"/>
              <a:ea typeface="Trebuchet MS"/>
              <a:cs typeface="Trebuchet MS"/>
              <a:sym typeface="Trebuchet MS"/>
            </a:endParaRPr>
          </a:p>
          <a:p>
            <a:pPr marL="1828800" lvl="0" indent="0" algn="l" rtl="0">
              <a:lnSpc>
                <a:spcPct val="100000"/>
              </a:lnSpc>
              <a:spcBef>
                <a:spcPts val="1000"/>
              </a:spcBef>
              <a:spcAft>
                <a:spcPts val="0"/>
              </a:spcAft>
              <a:buNone/>
            </a:pPr>
            <a:endParaRPr sz="1400">
              <a:solidFill>
                <a:srgbClr val="005B99"/>
              </a:solidFill>
              <a:latin typeface="Trebuchet MS"/>
              <a:ea typeface="Trebuchet MS"/>
              <a:cs typeface="Trebuchet MS"/>
              <a:sym typeface="Trebuchet MS"/>
            </a:endParaRPr>
          </a:p>
          <a:p>
            <a:pPr marL="0" lvl="0" indent="0" algn="l" rtl="0">
              <a:lnSpc>
                <a:spcPct val="100000"/>
              </a:lnSpc>
              <a:spcBef>
                <a:spcPts val="0"/>
              </a:spcBef>
              <a:spcAft>
                <a:spcPts val="0"/>
              </a:spcAft>
              <a:buNone/>
            </a:pPr>
            <a:endParaRPr>
              <a:solidFill>
                <a:srgbClr val="333333"/>
              </a:solidFill>
              <a:latin typeface="Helvetica Neue"/>
              <a:ea typeface="Helvetica Neue"/>
              <a:cs typeface="Helvetica Neue"/>
              <a:sym typeface="Helvetica Neue"/>
            </a:endParaRPr>
          </a:p>
          <a:p>
            <a:pPr marL="914400" lvl="0" indent="0" algn="l" rtl="0">
              <a:lnSpc>
                <a:spcPct val="100000"/>
              </a:lnSpc>
              <a:spcBef>
                <a:spcPts val="0"/>
              </a:spcBef>
              <a:spcAft>
                <a:spcPts val="0"/>
              </a:spcAft>
              <a:buNone/>
            </a:pPr>
            <a:r>
              <a:rPr lang="en" sz="1400">
                <a:solidFill>
                  <a:srgbClr val="005B99"/>
                </a:solidFill>
                <a:latin typeface="Trebuchet MS"/>
                <a:ea typeface="Trebuchet MS"/>
                <a:cs typeface="Trebuchet MS"/>
                <a:sym typeface="Trebuchet MS"/>
              </a:rPr>
              <a:t> </a:t>
            </a:r>
            <a:endParaRPr>
              <a:solidFill>
                <a:srgbClr val="005B99"/>
              </a:solidFill>
              <a:latin typeface="Trebuchet MS"/>
              <a:ea typeface="Trebuchet MS"/>
              <a:cs typeface="Trebuchet MS"/>
              <a:sym typeface="Trebuchet MS"/>
            </a:endParaRPr>
          </a:p>
          <a:p>
            <a:pPr marL="0" lvl="0" indent="0" algn="l" rtl="0">
              <a:lnSpc>
                <a:spcPct val="100000"/>
              </a:lnSpc>
              <a:spcBef>
                <a:spcPts val="1000"/>
              </a:spcBef>
              <a:spcAft>
                <a:spcPts val="0"/>
              </a:spcAft>
              <a:buNone/>
            </a:pPr>
            <a:endParaRPr sz="1200">
              <a:solidFill>
                <a:srgbClr val="005B99"/>
              </a:solidFill>
              <a:latin typeface="Trebuchet MS"/>
              <a:ea typeface="Trebuchet MS"/>
              <a:cs typeface="Trebuchet MS"/>
              <a:sym typeface="Trebuchet MS"/>
            </a:endParaRPr>
          </a:p>
          <a:p>
            <a:pPr marL="914400" lvl="0" indent="0" algn="l" rtl="0">
              <a:lnSpc>
                <a:spcPct val="100000"/>
              </a:lnSpc>
              <a:spcBef>
                <a:spcPts val="1000"/>
              </a:spcBef>
              <a:spcAft>
                <a:spcPts val="0"/>
              </a:spcAft>
              <a:buClr>
                <a:srgbClr val="000000"/>
              </a:buClr>
              <a:buSzPts val="1100"/>
              <a:buFont typeface="Arial"/>
              <a:buNone/>
            </a:pPr>
            <a:endParaRPr>
              <a:solidFill>
                <a:srgbClr val="005B99"/>
              </a:solidFill>
              <a:latin typeface="Trebuchet MS"/>
              <a:ea typeface="Trebuchet MS"/>
              <a:cs typeface="Trebuchet MS"/>
              <a:sym typeface="Trebuchet MS"/>
            </a:endParaRPr>
          </a:p>
          <a:p>
            <a:pPr marL="914400" lvl="0" indent="0" algn="l" rtl="0">
              <a:lnSpc>
                <a:spcPct val="100000"/>
              </a:lnSpc>
              <a:spcBef>
                <a:spcPts val="1000"/>
              </a:spcBef>
              <a:spcAft>
                <a:spcPts val="0"/>
              </a:spcAft>
              <a:buNone/>
            </a:pPr>
            <a:endParaRPr>
              <a:solidFill>
                <a:srgbClr val="005B99"/>
              </a:solidFill>
              <a:latin typeface="Trebuchet MS"/>
              <a:ea typeface="Trebuchet MS"/>
              <a:cs typeface="Trebuchet MS"/>
              <a:sym typeface="Trebuchet MS"/>
            </a:endParaRPr>
          </a:p>
        </p:txBody>
      </p:sp>
      <p:pic>
        <p:nvPicPr>
          <p:cNvPr id="328" name="Google Shape;328;p38"/>
          <p:cNvPicPr preferRelativeResize="0"/>
          <p:nvPr/>
        </p:nvPicPr>
        <p:blipFill>
          <a:blip r:embed="rId4">
            <a:alphaModFix/>
          </a:blip>
          <a:stretch>
            <a:fillRect/>
          </a:stretch>
        </p:blipFill>
        <p:spPr>
          <a:xfrm>
            <a:off x="1046925" y="1572238"/>
            <a:ext cx="5943600" cy="866775"/>
          </a:xfrm>
          <a:prstGeom prst="rect">
            <a:avLst/>
          </a:prstGeom>
          <a:noFill/>
          <a:ln>
            <a:noFill/>
          </a:ln>
        </p:spPr>
      </p:pic>
      <p:pic>
        <p:nvPicPr>
          <p:cNvPr id="329" name="Google Shape;329;p38"/>
          <p:cNvPicPr preferRelativeResize="0"/>
          <p:nvPr/>
        </p:nvPicPr>
        <p:blipFill>
          <a:blip r:embed="rId5">
            <a:alphaModFix/>
          </a:blip>
          <a:stretch>
            <a:fillRect/>
          </a:stretch>
        </p:blipFill>
        <p:spPr>
          <a:xfrm>
            <a:off x="1046925" y="2941025"/>
            <a:ext cx="5943600" cy="914400"/>
          </a:xfrm>
          <a:prstGeom prst="rect">
            <a:avLst/>
          </a:prstGeom>
          <a:noFill/>
          <a:ln>
            <a:noFill/>
          </a:ln>
        </p:spPr>
      </p:pic>
      <p:sp>
        <p:nvSpPr>
          <p:cNvPr id="330" name="Google Shape;330;p38"/>
          <p:cNvSpPr txBox="1"/>
          <p:nvPr/>
        </p:nvSpPr>
        <p:spPr>
          <a:xfrm>
            <a:off x="1046925" y="4523188"/>
            <a:ext cx="6233700" cy="3000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750"/>
              </a:spcAft>
              <a:buNone/>
            </a:pPr>
            <a:r>
              <a:rPr lang="en" sz="1000" b="1">
                <a:solidFill>
                  <a:srgbClr val="8AE234"/>
                </a:solidFill>
                <a:latin typeface="Courier New"/>
                <a:ea typeface="Courier New"/>
                <a:cs typeface="Courier New"/>
                <a:sym typeface="Courier New"/>
              </a:rPr>
              <a:t>root@localhost</a:t>
            </a:r>
            <a:r>
              <a:rPr lang="en" sz="1000" b="1">
                <a:solidFill>
                  <a:srgbClr val="EEEEEE"/>
                </a:solidFill>
                <a:latin typeface="Courier New"/>
                <a:ea typeface="Courier New"/>
                <a:cs typeface="Courier New"/>
                <a:sym typeface="Courier New"/>
              </a:rPr>
              <a:t>:</a:t>
            </a:r>
            <a:r>
              <a:rPr lang="en" sz="1000" b="1">
                <a:solidFill>
                  <a:srgbClr val="729FCF"/>
                </a:solidFill>
                <a:latin typeface="Courier New"/>
                <a:ea typeface="Courier New"/>
                <a:cs typeface="Courier New"/>
                <a:sym typeface="Courier New"/>
              </a:rPr>
              <a:t>~</a:t>
            </a:r>
            <a:r>
              <a:rPr lang="en" sz="1000" b="1">
                <a:solidFill>
                  <a:srgbClr val="EEEEEE"/>
                </a:solidFill>
                <a:latin typeface="Courier New"/>
                <a:ea typeface="Courier New"/>
                <a:cs typeface="Courier New"/>
                <a:sym typeface="Courier New"/>
              </a:rPr>
              <a:t>#</a:t>
            </a:r>
            <a:r>
              <a:rPr lang="en" sz="1000">
                <a:solidFill>
                  <a:srgbClr val="EEEEEE"/>
                </a:solidFill>
                <a:latin typeface="Courier New"/>
                <a:ea typeface="Courier New"/>
                <a:cs typeface="Courier New"/>
                <a:sym typeface="Courier New"/>
              </a:rPr>
              <a:t> chmod u+r abc.txt</a:t>
            </a:r>
            <a:endParaRPr/>
          </a:p>
        </p:txBody>
      </p:sp>
      <p:pic>
        <p:nvPicPr>
          <p:cNvPr id="14" name="Picture 13">
            <a:extLst>
              <a:ext uri="{FF2B5EF4-FFF2-40B4-BE49-F238E27FC236}">
                <a16:creationId xmlns:a16="http://schemas.microsoft.com/office/drawing/2014/main" id="{5D53EF36-7549-4C38-A886-94CB1F60DF95}"/>
              </a:ext>
            </a:extLst>
          </p:cNvPr>
          <p:cNvPicPr>
            <a:picLocks noChangeAspect="1"/>
          </p:cNvPicPr>
          <p:nvPr/>
        </p:nvPicPr>
        <p:blipFill>
          <a:blip r:embed="rId6"/>
          <a:stretch>
            <a:fillRect/>
          </a:stretch>
        </p:blipFill>
        <p:spPr>
          <a:xfrm>
            <a:off x="6720139" y="12978"/>
            <a:ext cx="2423861" cy="20554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4"/>
        <p:cNvGrpSpPr/>
        <p:nvPr/>
      </p:nvGrpSpPr>
      <p:grpSpPr>
        <a:xfrm>
          <a:off x="0" y="0"/>
          <a:ext cx="0" cy="0"/>
          <a:chOff x="0" y="0"/>
          <a:chExt cx="0" cy="0"/>
        </a:xfrm>
      </p:grpSpPr>
      <p:pic>
        <p:nvPicPr>
          <p:cNvPr id="335" name="Google Shape;335;p39"/>
          <p:cNvPicPr preferRelativeResize="0"/>
          <p:nvPr/>
        </p:nvPicPr>
        <p:blipFill rotWithShape="1">
          <a:blip r:embed="rId3">
            <a:alphaModFix/>
          </a:blip>
          <a:srcRect/>
          <a:stretch/>
        </p:blipFill>
        <p:spPr>
          <a:xfrm>
            <a:off x="8312724" y="4721325"/>
            <a:ext cx="679450" cy="209025"/>
          </a:xfrm>
          <a:prstGeom prst="rect">
            <a:avLst/>
          </a:prstGeom>
          <a:noFill/>
          <a:ln>
            <a:noFill/>
          </a:ln>
        </p:spPr>
      </p:pic>
      <p:sp>
        <p:nvSpPr>
          <p:cNvPr id="336" name="Google Shape;336;p39"/>
          <p:cNvSpPr/>
          <p:nvPr/>
        </p:nvSpPr>
        <p:spPr>
          <a:xfrm>
            <a:off x="0" y="5002800"/>
            <a:ext cx="1593300" cy="140700"/>
          </a:xfrm>
          <a:prstGeom prst="rect">
            <a:avLst/>
          </a:prstGeom>
          <a:solidFill>
            <a:srgbClr val="005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39"/>
          <p:cNvSpPr/>
          <p:nvPr/>
        </p:nvSpPr>
        <p:spPr>
          <a:xfrm>
            <a:off x="1593300" y="5002800"/>
            <a:ext cx="1593300" cy="140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39"/>
          <p:cNvSpPr/>
          <p:nvPr/>
        </p:nvSpPr>
        <p:spPr>
          <a:xfrm>
            <a:off x="3186600" y="5002800"/>
            <a:ext cx="1593300" cy="140700"/>
          </a:xfrm>
          <a:prstGeom prst="rect">
            <a:avLst/>
          </a:prstGeom>
          <a:solidFill>
            <a:srgbClr val="ACDE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39"/>
          <p:cNvSpPr/>
          <p:nvPr/>
        </p:nvSpPr>
        <p:spPr>
          <a:xfrm>
            <a:off x="4779900" y="5002800"/>
            <a:ext cx="1593300" cy="140700"/>
          </a:xfrm>
          <a:prstGeom prst="rect">
            <a:avLst/>
          </a:prstGeom>
          <a:solidFill>
            <a:srgbClr val="639A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39"/>
          <p:cNvSpPr/>
          <p:nvPr/>
        </p:nvSpPr>
        <p:spPr>
          <a:xfrm>
            <a:off x="6373200" y="5002800"/>
            <a:ext cx="1593300" cy="140700"/>
          </a:xfrm>
          <a:prstGeom prst="rect">
            <a:avLst/>
          </a:prstGeom>
          <a:solidFill>
            <a:srgbClr val="3C7AB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39"/>
          <p:cNvSpPr/>
          <p:nvPr/>
        </p:nvSpPr>
        <p:spPr>
          <a:xfrm>
            <a:off x="7966500" y="5002800"/>
            <a:ext cx="1177500" cy="140700"/>
          </a:xfrm>
          <a:prstGeom prst="rect">
            <a:avLst/>
          </a:prstGeom>
          <a:solidFill>
            <a:srgbClr val="2B40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39"/>
          <p:cNvSpPr txBox="1">
            <a:spLocks noGrp="1"/>
          </p:cNvSpPr>
          <p:nvPr>
            <p:ph type="ctrTitle"/>
          </p:nvPr>
        </p:nvSpPr>
        <p:spPr>
          <a:xfrm>
            <a:off x="127600" y="130347"/>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rgbClr val="005B99"/>
                </a:solidFill>
                <a:latin typeface="Hind"/>
                <a:ea typeface="Hind"/>
                <a:cs typeface="Hind"/>
                <a:sym typeface="Hind"/>
              </a:rPr>
              <a:t>Changing Permissions</a:t>
            </a:r>
            <a:endParaRPr b="1" dirty="0">
              <a:solidFill>
                <a:srgbClr val="005B99"/>
              </a:solidFill>
              <a:latin typeface="Hind"/>
              <a:ea typeface="Hind"/>
              <a:cs typeface="Hind"/>
              <a:sym typeface="Hind"/>
            </a:endParaRPr>
          </a:p>
        </p:txBody>
      </p:sp>
      <p:sp>
        <p:nvSpPr>
          <p:cNvPr id="343" name="Google Shape;343;p39"/>
          <p:cNvSpPr txBox="1">
            <a:spLocks noGrp="1"/>
          </p:cNvSpPr>
          <p:nvPr>
            <p:ph type="body" idx="4294967295"/>
          </p:nvPr>
        </p:nvSpPr>
        <p:spPr>
          <a:xfrm>
            <a:off x="53150" y="969150"/>
            <a:ext cx="8520600" cy="40335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005B99"/>
              </a:buClr>
              <a:buSzPts val="1800"/>
              <a:buFont typeface="Trebuchet MS"/>
              <a:buChar char="●"/>
            </a:pPr>
            <a:r>
              <a:rPr lang="en" dirty="0">
                <a:solidFill>
                  <a:srgbClr val="005B99"/>
                </a:solidFill>
                <a:latin typeface="Trebuchet MS"/>
                <a:ea typeface="Trebuchet MS"/>
                <a:cs typeface="Trebuchet MS"/>
                <a:sym typeface="Trebuchet MS"/>
              </a:rPr>
              <a:t>Numeric Method </a:t>
            </a:r>
            <a:endParaRPr dirty="0">
              <a:solidFill>
                <a:srgbClr val="005B99"/>
              </a:solidFill>
              <a:latin typeface="Trebuchet MS"/>
              <a:ea typeface="Trebuchet MS"/>
              <a:cs typeface="Trebuchet MS"/>
              <a:sym typeface="Trebuchet MS"/>
            </a:endParaRPr>
          </a:p>
          <a:p>
            <a:pPr marL="914400" lvl="1" indent="-317500" algn="l" rtl="0">
              <a:lnSpc>
                <a:spcPct val="100000"/>
              </a:lnSpc>
              <a:spcBef>
                <a:spcPts val="1000"/>
              </a:spcBef>
              <a:spcAft>
                <a:spcPts val="0"/>
              </a:spcAft>
              <a:buClr>
                <a:srgbClr val="005B99"/>
              </a:buClr>
              <a:buSzPts val="1400"/>
              <a:buFont typeface="Trebuchet MS"/>
              <a:buChar char="○"/>
            </a:pPr>
            <a:r>
              <a:rPr lang="en" dirty="0">
                <a:solidFill>
                  <a:srgbClr val="005B99"/>
                </a:solidFill>
                <a:latin typeface="Trebuchet MS"/>
                <a:ea typeface="Trebuchet MS"/>
                <a:cs typeface="Trebuchet MS"/>
                <a:sym typeface="Trebuchet MS"/>
              </a:rPr>
              <a:t>Based on the octal numbering system where each permission type is assigned a numeric value.</a:t>
            </a:r>
            <a:endParaRPr dirty="0">
              <a:solidFill>
                <a:srgbClr val="005B99"/>
              </a:solidFill>
              <a:latin typeface="Trebuchet MS"/>
              <a:ea typeface="Trebuchet MS"/>
              <a:cs typeface="Trebuchet MS"/>
              <a:sym typeface="Trebuchet MS"/>
            </a:endParaRPr>
          </a:p>
          <a:p>
            <a:pPr marL="914400" lvl="1" indent="-317500" algn="l" rtl="0">
              <a:lnSpc>
                <a:spcPct val="100000"/>
              </a:lnSpc>
              <a:spcBef>
                <a:spcPts val="750"/>
              </a:spcBef>
              <a:spcAft>
                <a:spcPts val="0"/>
              </a:spcAft>
              <a:buClr>
                <a:srgbClr val="005B99"/>
              </a:buClr>
              <a:buSzPts val="1400"/>
              <a:buFont typeface="Trebuchet MS"/>
              <a:buChar char="○"/>
            </a:pPr>
            <a:r>
              <a:rPr lang="en" dirty="0">
                <a:solidFill>
                  <a:srgbClr val="005B99"/>
                </a:solidFill>
                <a:latin typeface="Trebuchet MS"/>
                <a:ea typeface="Trebuchet MS"/>
                <a:cs typeface="Trebuchet MS"/>
                <a:sym typeface="Trebuchet MS"/>
              </a:rPr>
              <a:t>Numeric values: 4 = Read, 2 = Write, 1 = Execute</a:t>
            </a:r>
            <a:endParaRPr dirty="0">
              <a:solidFill>
                <a:srgbClr val="005B99"/>
              </a:solidFill>
              <a:latin typeface="Trebuchet MS"/>
              <a:ea typeface="Trebuchet MS"/>
              <a:cs typeface="Trebuchet MS"/>
              <a:sym typeface="Trebuchet MS"/>
            </a:endParaRPr>
          </a:p>
          <a:p>
            <a:pPr marL="914400" lvl="1" indent="-317500" algn="l" rtl="0">
              <a:lnSpc>
                <a:spcPct val="100000"/>
              </a:lnSpc>
              <a:spcBef>
                <a:spcPts val="1600"/>
              </a:spcBef>
              <a:spcAft>
                <a:spcPts val="0"/>
              </a:spcAft>
              <a:buClr>
                <a:srgbClr val="005B99"/>
              </a:buClr>
              <a:buSzPts val="1400"/>
              <a:buFont typeface="Trebuchet MS"/>
              <a:buChar char="○"/>
            </a:pPr>
            <a:r>
              <a:rPr lang="en" dirty="0">
                <a:solidFill>
                  <a:srgbClr val="005B99"/>
                </a:solidFill>
                <a:latin typeface="Trebuchet MS"/>
                <a:ea typeface="Trebuchet MS"/>
                <a:cs typeface="Trebuchet MS"/>
                <a:sym typeface="Trebuchet MS"/>
              </a:rPr>
              <a:t>By using a combination of numbers from 0 to 7, any possible combination of read, write and execute permissions can be specified for a single permission group set:</a:t>
            </a:r>
            <a:endParaRPr dirty="0">
              <a:solidFill>
                <a:srgbClr val="005B99"/>
              </a:solidFill>
              <a:latin typeface="Trebuchet MS"/>
              <a:ea typeface="Trebuchet MS"/>
              <a:cs typeface="Trebuchet MS"/>
              <a:sym typeface="Trebuchet MS"/>
            </a:endParaRPr>
          </a:p>
          <a:p>
            <a:pPr marL="1828800" lvl="0" indent="457200" algn="l" rtl="0">
              <a:lnSpc>
                <a:spcPct val="100000"/>
              </a:lnSpc>
              <a:spcBef>
                <a:spcPts val="750"/>
              </a:spcBef>
              <a:spcAft>
                <a:spcPts val="0"/>
              </a:spcAft>
              <a:buNone/>
            </a:pPr>
            <a:r>
              <a:rPr lang="en" sz="1100" dirty="0">
                <a:solidFill>
                  <a:srgbClr val="005B99"/>
                </a:solidFill>
                <a:latin typeface="Trebuchet MS"/>
                <a:ea typeface="Trebuchet MS"/>
                <a:cs typeface="Trebuchet MS"/>
                <a:sym typeface="Trebuchet MS"/>
              </a:rPr>
              <a:t>7 = </a:t>
            </a:r>
            <a:r>
              <a:rPr lang="en" sz="1100" dirty="0" err="1">
                <a:solidFill>
                  <a:srgbClr val="005B99"/>
                </a:solidFill>
                <a:latin typeface="Courier New"/>
                <a:ea typeface="Courier New"/>
                <a:cs typeface="Courier New"/>
                <a:sym typeface="Courier New"/>
              </a:rPr>
              <a:t>rwx</a:t>
            </a:r>
            <a:r>
              <a:rPr lang="en" sz="1100" dirty="0">
                <a:solidFill>
                  <a:srgbClr val="005B99"/>
                </a:solidFill>
                <a:latin typeface="Trebuchet MS"/>
                <a:ea typeface="Trebuchet MS"/>
                <a:cs typeface="Trebuchet MS"/>
                <a:sym typeface="Trebuchet MS"/>
              </a:rPr>
              <a:t>			3 = </a:t>
            </a:r>
            <a:r>
              <a:rPr lang="en" sz="1100" dirty="0">
                <a:solidFill>
                  <a:srgbClr val="005B99"/>
                </a:solidFill>
                <a:latin typeface="Courier New"/>
                <a:ea typeface="Courier New"/>
                <a:cs typeface="Courier New"/>
                <a:sym typeface="Courier New"/>
              </a:rPr>
              <a:t>-</a:t>
            </a:r>
            <a:r>
              <a:rPr lang="en" sz="1100" dirty="0" err="1">
                <a:solidFill>
                  <a:srgbClr val="005B99"/>
                </a:solidFill>
                <a:latin typeface="Courier New"/>
                <a:ea typeface="Courier New"/>
                <a:cs typeface="Courier New"/>
                <a:sym typeface="Courier New"/>
              </a:rPr>
              <a:t>wx</a:t>
            </a:r>
            <a:endParaRPr sz="1100" dirty="0">
              <a:solidFill>
                <a:srgbClr val="005B99"/>
              </a:solidFill>
              <a:latin typeface="Courier New"/>
              <a:ea typeface="Courier New"/>
              <a:cs typeface="Courier New"/>
              <a:sym typeface="Courier New"/>
            </a:endParaRPr>
          </a:p>
          <a:p>
            <a:pPr marL="1828800" lvl="0" indent="457200" algn="l" rtl="0">
              <a:lnSpc>
                <a:spcPct val="100000"/>
              </a:lnSpc>
              <a:spcBef>
                <a:spcPts val="750"/>
              </a:spcBef>
              <a:spcAft>
                <a:spcPts val="0"/>
              </a:spcAft>
              <a:buNone/>
            </a:pPr>
            <a:r>
              <a:rPr lang="en" sz="1100" dirty="0">
                <a:solidFill>
                  <a:srgbClr val="005B99"/>
                </a:solidFill>
                <a:latin typeface="Trebuchet MS"/>
                <a:ea typeface="Trebuchet MS"/>
                <a:cs typeface="Trebuchet MS"/>
                <a:sym typeface="Trebuchet MS"/>
              </a:rPr>
              <a:t>6 = </a:t>
            </a:r>
            <a:r>
              <a:rPr lang="en" sz="1100" dirty="0" err="1">
                <a:solidFill>
                  <a:srgbClr val="005B99"/>
                </a:solidFill>
                <a:latin typeface="Courier New"/>
                <a:ea typeface="Courier New"/>
                <a:cs typeface="Courier New"/>
                <a:sym typeface="Courier New"/>
              </a:rPr>
              <a:t>rw</a:t>
            </a:r>
            <a:r>
              <a:rPr lang="en" sz="1100" dirty="0">
                <a:solidFill>
                  <a:srgbClr val="005B99"/>
                </a:solidFill>
                <a:latin typeface="Courier New"/>
                <a:ea typeface="Courier New"/>
                <a:cs typeface="Courier New"/>
                <a:sym typeface="Courier New"/>
              </a:rPr>
              <a:t>-	</a:t>
            </a:r>
            <a:r>
              <a:rPr lang="en" sz="1100" dirty="0">
                <a:solidFill>
                  <a:srgbClr val="005B99"/>
                </a:solidFill>
                <a:latin typeface="Trebuchet MS"/>
                <a:ea typeface="Trebuchet MS"/>
                <a:cs typeface="Trebuchet MS"/>
                <a:sym typeface="Trebuchet MS"/>
              </a:rPr>
              <a:t>		2 = </a:t>
            </a:r>
            <a:r>
              <a:rPr lang="en" sz="1100" dirty="0">
                <a:solidFill>
                  <a:srgbClr val="005B99"/>
                </a:solidFill>
                <a:latin typeface="Courier New"/>
                <a:ea typeface="Courier New"/>
                <a:cs typeface="Courier New"/>
                <a:sym typeface="Courier New"/>
              </a:rPr>
              <a:t>-w-</a:t>
            </a:r>
            <a:endParaRPr sz="1100" dirty="0">
              <a:solidFill>
                <a:srgbClr val="005B99"/>
              </a:solidFill>
              <a:latin typeface="Courier New"/>
              <a:ea typeface="Courier New"/>
              <a:cs typeface="Courier New"/>
              <a:sym typeface="Courier New"/>
            </a:endParaRPr>
          </a:p>
          <a:p>
            <a:pPr marL="1828800" lvl="0" indent="457200" algn="l" rtl="0">
              <a:lnSpc>
                <a:spcPct val="100000"/>
              </a:lnSpc>
              <a:spcBef>
                <a:spcPts val="750"/>
              </a:spcBef>
              <a:spcAft>
                <a:spcPts val="0"/>
              </a:spcAft>
              <a:buNone/>
            </a:pPr>
            <a:r>
              <a:rPr lang="en" sz="1100" dirty="0">
                <a:solidFill>
                  <a:srgbClr val="005B99"/>
                </a:solidFill>
                <a:latin typeface="Trebuchet MS"/>
                <a:ea typeface="Trebuchet MS"/>
                <a:cs typeface="Trebuchet MS"/>
                <a:sym typeface="Trebuchet MS"/>
              </a:rPr>
              <a:t>5 = </a:t>
            </a:r>
            <a:r>
              <a:rPr lang="en" sz="1100" dirty="0">
                <a:solidFill>
                  <a:srgbClr val="005B99"/>
                </a:solidFill>
                <a:latin typeface="Courier New"/>
                <a:ea typeface="Courier New"/>
                <a:cs typeface="Courier New"/>
                <a:sym typeface="Courier New"/>
              </a:rPr>
              <a:t>r-x</a:t>
            </a:r>
            <a:r>
              <a:rPr lang="en" sz="1100" dirty="0">
                <a:solidFill>
                  <a:srgbClr val="005B99"/>
                </a:solidFill>
                <a:latin typeface="Trebuchet MS"/>
                <a:ea typeface="Trebuchet MS"/>
                <a:cs typeface="Trebuchet MS"/>
                <a:sym typeface="Trebuchet MS"/>
              </a:rPr>
              <a:t>			1 = </a:t>
            </a:r>
            <a:r>
              <a:rPr lang="en" sz="1100" dirty="0">
                <a:solidFill>
                  <a:srgbClr val="005B99"/>
                </a:solidFill>
                <a:latin typeface="Courier New"/>
                <a:ea typeface="Courier New"/>
                <a:cs typeface="Courier New"/>
                <a:sym typeface="Courier New"/>
              </a:rPr>
              <a:t>--x</a:t>
            </a:r>
            <a:endParaRPr sz="1100" dirty="0">
              <a:solidFill>
                <a:srgbClr val="005B99"/>
              </a:solidFill>
              <a:latin typeface="Courier New"/>
              <a:ea typeface="Courier New"/>
              <a:cs typeface="Courier New"/>
              <a:sym typeface="Courier New"/>
            </a:endParaRPr>
          </a:p>
          <a:p>
            <a:pPr marL="1828800" lvl="0" indent="457200" algn="l" rtl="0">
              <a:lnSpc>
                <a:spcPct val="100000"/>
              </a:lnSpc>
              <a:spcBef>
                <a:spcPts val="750"/>
              </a:spcBef>
              <a:spcAft>
                <a:spcPts val="0"/>
              </a:spcAft>
              <a:buNone/>
            </a:pPr>
            <a:r>
              <a:rPr lang="en" sz="1100" dirty="0">
                <a:solidFill>
                  <a:srgbClr val="005B99"/>
                </a:solidFill>
                <a:latin typeface="Trebuchet MS"/>
                <a:ea typeface="Trebuchet MS"/>
                <a:cs typeface="Trebuchet MS"/>
                <a:sym typeface="Trebuchet MS"/>
              </a:rPr>
              <a:t>4 = </a:t>
            </a:r>
            <a:r>
              <a:rPr lang="en" sz="1100" dirty="0">
                <a:solidFill>
                  <a:srgbClr val="005B99"/>
                </a:solidFill>
                <a:latin typeface="Courier New"/>
                <a:ea typeface="Courier New"/>
                <a:cs typeface="Courier New"/>
                <a:sym typeface="Courier New"/>
              </a:rPr>
              <a:t>r--</a:t>
            </a:r>
            <a:r>
              <a:rPr lang="en" sz="1100" dirty="0">
                <a:solidFill>
                  <a:srgbClr val="005B99"/>
                </a:solidFill>
                <a:latin typeface="Trebuchet MS"/>
                <a:ea typeface="Trebuchet MS"/>
                <a:cs typeface="Trebuchet MS"/>
                <a:sym typeface="Trebuchet MS"/>
              </a:rPr>
              <a:t>			0 = </a:t>
            </a:r>
            <a:r>
              <a:rPr lang="en" sz="1100" dirty="0">
                <a:solidFill>
                  <a:srgbClr val="005B99"/>
                </a:solidFill>
                <a:latin typeface="Courier New"/>
                <a:ea typeface="Courier New"/>
                <a:cs typeface="Courier New"/>
                <a:sym typeface="Courier New"/>
              </a:rPr>
              <a:t>---</a:t>
            </a:r>
            <a:endParaRPr sz="1100" dirty="0">
              <a:solidFill>
                <a:srgbClr val="005B99"/>
              </a:solidFill>
              <a:latin typeface="Courier New"/>
              <a:ea typeface="Courier New"/>
              <a:cs typeface="Courier New"/>
              <a:sym typeface="Courier New"/>
            </a:endParaRPr>
          </a:p>
          <a:p>
            <a:pPr marL="914400" lvl="1" indent="-317500" algn="l" rtl="0">
              <a:lnSpc>
                <a:spcPct val="100000"/>
              </a:lnSpc>
              <a:spcBef>
                <a:spcPts val="1600"/>
              </a:spcBef>
              <a:spcAft>
                <a:spcPts val="0"/>
              </a:spcAft>
              <a:buClr>
                <a:srgbClr val="005B99"/>
              </a:buClr>
              <a:buSzPts val="1400"/>
              <a:buFont typeface="Trebuchet MS"/>
              <a:buChar char="○"/>
            </a:pPr>
            <a:r>
              <a:rPr lang="en" dirty="0">
                <a:solidFill>
                  <a:srgbClr val="005B99"/>
                </a:solidFill>
                <a:latin typeface="Trebuchet MS"/>
                <a:ea typeface="Trebuchet MS"/>
                <a:cs typeface="Trebuchet MS"/>
                <a:sym typeface="Trebuchet MS"/>
              </a:rPr>
              <a:t>To set the permissions of a file named </a:t>
            </a:r>
            <a:r>
              <a:rPr lang="en" dirty="0" err="1">
                <a:solidFill>
                  <a:srgbClr val="005B99"/>
                </a:solidFill>
                <a:latin typeface="Courier New"/>
                <a:ea typeface="Courier New"/>
                <a:cs typeface="Courier New"/>
                <a:sym typeface="Courier New"/>
              </a:rPr>
              <a:t>abc.txt</a:t>
            </a:r>
            <a:r>
              <a:rPr lang="en" dirty="0">
                <a:solidFill>
                  <a:srgbClr val="005B99"/>
                </a:solidFill>
                <a:latin typeface="Trebuchet MS"/>
                <a:ea typeface="Trebuchet MS"/>
                <a:cs typeface="Trebuchet MS"/>
                <a:sym typeface="Trebuchet MS"/>
              </a:rPr>
              <a:t> to be </a:t>
            </a:r>
            <a:r>
              <a:rPr lang="en" dirty="0" err="1">
                <a:solidFill>
                  <a:srgbClr val="005B99"/>
                </a:solidFill>
                <a:latin typeface="Courier New"/>
                <a:ea typeface="Courier New"/>
                <a:cs typeface="Courier New"/>
                <a:sym typeface="Courier New"/>
              </a:rPr>
              <a:t>rwxr</a:t>
            </a:r>
            <a:r>
              <a:rPr lang="en" dirty="0">
                <a:solidFill>
                  <a:srgbClr val="005B99"/>
                </a:solidFill>
                <a:latin typeface="Courier New"/>
                <a:ea typeface="Courier New"/>
                <a:cs typeface="Courier New"/>
                <a:sym typeface="Courier New"/>
              </a:rPr>
              <a:t>-</a:t>
            </a:r>
            <a:r>
              <a:rPr lang="en" dirty="0" err="1">
                <a:solidFill>
                  <a:srgbClr val="005B99"/>
                </a:solidFill>
                <a:latin typeface="Courier New"/>
                <a:ea typeface="Courier New"/>
                <a:cs typeface="Courier New"/>
                <a:sym typeface="Courier New"/>
              </a:rPr>
              <a:t>xr</a:t>
            </a:r>
            <a:r>
              <a:rPr lang="en" dirty="0">
                <a:solidFill>
                  <a:srgbClr val="005B99"/>
                </a:solidFill>
                <a:latin typeface="Courier New"/>
                <a:ea typeface="Courier New"/>
                <a:cs typeface="Courier New"/>
                <a:sym typeface="Courier New"/>
              </a:rPr>
              <a:t>--</a:t>
            </a:r>
            <a:r>
              <a:rPr lang="en" dirty="0">
                <a:solidFill>
                  <a:srgbClr val="005B99"/>
                </a:solidFill>
                <a:latin typeface="Trebuchet MS"/>
                <a:ea typeface="Trebuchet MS"/>
                <a:cs typeface="Trebuchet MS"/>
                <a:sym typeface="Trebuchet MS"/>
              </a:rPr>
              <a:t> you could use the following command:</a:t>
            </a:r>
            <a:endParaRPr dirty="0">
              <a:solidFill>
                <a:srgbClr val="005B99"/>
              </a:solidFill>
              <a:latin typeface="Trebuchet MS"/>
              <a:ea typeface="Trebuchet MS"/>
              <a:cs typeface="Trebuchet MS"/>
              <a:sym typeface="Trebuchet MS"/>
            </a:endParaRPr>
          </a:p>
          <a:p>
            <a:pPr marL="914400" lvl="0" indent="0" algn="l" rtl="0">
              <a:lnSpc>
                <a:spcPct val="100000"/>
              </a:lnSpc>
              <a:spcBef>
                <a:spcPts val="750"/>
              </a:spcBef>
              <a:spcAft>
                <a:spcPts val="0"/>
              </a:spcAft>
              <a:buNone/>
            </a:pPr>
            <a:endParaRPr dirty="0">
              <a:solidFill>
                <a:srgbClr val="005B99"/>
              </a:solidFill>
              <a:latin typeface="Trebuchet MS"/>
              <a:ea typeface="Trebuchet MS"/>
              <a:cs typeface="Trebuchet MS"/>
              <a:sym typeface="Trebuchet MS"/>
            </a:endParaRPr>
          </a:p>
          <a:p>
            <a:pPr marL="914400" lvl="0" indent="0" algn="l" rtl="0">
              <a:lnSpc>
                <a:spcPct val="100000"/>
              </a:lnSpc>
              <a:spcBef>
                <a:spcPts val="750"/>
              </a:spcBef>
              <a:spcAft>
                <a:spcPts val="0"/>
              </a:spcAft>
              <a:buNone/>
            </a:pPr>
            <a:endParaRPr dirty="0">
              <a:solidFill>
                <a:srgbClr val="005B99"/>
              </a:solidFill>
              <a:latin typeface="Trebuchet MS"/>
              <a:ea typeface="Trebuchet MS"/>
              <a:cs typeface="Trebuchet MS"/>
              <a:sym typeface="Trebuchet MS"/>
            </a:endParaRPr>
          </a:p>
          <a:p>
            <a:pPr marL="0" lvl="0" indent="0" algn="l" rtl="0">
              <a:lnSpc>
                <a:spcPct val="100000"/>
              </a:lnSpc>
              <a:spcBef>
                <a:spcPts val="750"/>
              </a:spcBef>
              <a:spcAft>
                <a:spcPts val="0"/>
              </a:spcAft>
              <a:buNone/>
            </a:pPr>
            <a:endParaRPr dirty="0">
              <a:solidFill>
                <a:srgbClr val="005B99"/>
              </a:solidFill>
              <a:latin typeface="Trebuchet MS"/>
              <a:ea typeface="Trebuchet MS"/>
              <a:cs typeface="Trebuchet MS"/>
              <a:sym typeface="Trebuchet MS"/>
            </a:endParaRPr>
          </a:p>
          <a:p>
            <a:pPr marL="914400" lvl="0" indent="0" algn="l" rtl="0">
              <a:lnSpc>
                <a:spcPct val="100000"/>
              </a:lnSpc>
              <a:spcBef>
                <a:spcPts val="750"/>
              </a:spcBef>
              <a:spcAft>
                <a:spcPts val="0"/>
              </a:spcAft>
              <a:buNone/>
            </a:pPr>
            <a:endParaRPr dirty="0">
              <a:solidFill>
                <a:srgbClr val="005B99"/>
              </a:solidFill>
              <a:latin typeface="Trebuchet MS"/>
              <a:ea typeface="Trebuchet MS"/>
              <a:cs typeface="Trebuchet MS"/>
              <a:sym typeface="Trebuchet MS"/>
            </a:endParaRPr>
          </a:p>
          <a:p>
            <a:pPr marL="914400" lvl="0" indent="0" algn="l" rtl="0">
              <a:lnSpc>
                <a:spcPct val="100000"/>
              </a:lnSpc>
              <a:spcBef>
                <a:spcPts val="750"/>
              </a:spcBef>
              <a:spcAft>
                <a:spcPts val="0"/>
              </a:spcAft>
              <a:buNone/>
            </a:pPr>
            <a:endParaRPr dirty="0">
              <a:solidFill>
                <a:srgbClr val="005B99"/>
              </a:solidFill>
              <a:latin typeface="Trebuchet MS"/>
              <a:ea typeface="Trebuchet MS"/>
              <a:cs typeface="Trebuchet MS"/>
              <a:sym typeface="Trebuchet MS"/>
            </a:endParaRPr>
          </a:p>
          <a:p>
            <a:pPr marL="457200" lvl="0" indent="0" algn="l" rtl="0">
              <a:lnSpc>
                <a:spcPct val="100000"/>
              </a:lnSpc>
              <a:spcBef>
                <a:spcPts val="750"/>
              </a:spcBef>
              <a:spcAft>
                <a:spcPts val="0"/>
              </a:spcAft>
              <a:buNone/>
            </a:pPr>
            <a:endParaRPr dirty="0">
              <a:solidFill>
                <a:srgbClr val="005B99"/>
              </a:solidFill>
              <a:latin typeface="Trebuchet MS"/>
              <a:ea typeface="Trebuchet MS"/>
              <a:cs typeface="Trebuchet MS"/>
              <a:sym typeface="Trebuchet MS"/>
            </a:endParaRPr>
          </a:p>
          <a:p>
            <a:pPr marL="457200" lvl="0" indent="0" algn="l" rtl="0">
              <a:lnSpc>
                <a:spcPct val="100000"/>
              </a:lnSpc>
              <a:spcBef>
                <a:spcPts val="750"/>
              </a:spcBef>
              <a:spcAft>
                <a:spcPts val="0"/>
              </a:spcAft>
              <a:buNone/>
            </a:pPr>
            <a:endParaRPr dirty="0">
              <a:solidFill>
                <a:srgbClr val="005B99"/>
              </a:solidFill>
              <a:latin typeface="Trebuchet MS"/>
              <a:ea typeface="Trebuchet MS"/>
              <a:cs typeface="Trebuchet MS"/>
              <a:sym typeface="Trebuchet MS"/>
            </a:endParaRPr>
          </a:p>
          <a:p>
            <a:pPr marL="0" lvl="0" indent="0" algn="l" rtl="0">
              <a:lnSpc>
                <a:spcPct val="100000"/>
              </a:lnSpc>
              <a:spcBef>
                <a:spcPts val="1000"/>
              </a:spcBef>
              <a:spcAft>
                <a:spcPts val="0"/>
              </a:spcAft>
              <a:buNone/>
            </a:pPr>
            <a:r>
              <a:rPr lang="en" sz="1400" dirty="0">
                <a:solidFill>
                  <a:srgbClr val="005B99"/>
                </a:solidFill>
                <a:latin typeface="Trebuchet MS"/>
                <a:ea typeface="Trebuchet MS"/>
                <a:cs typeface="Trebuchet MS"/>
                <a:sym typeface="Trebuchet MS"/>
              </a:rPr>
              <a:t>		</a:t>
            </a:r>
            <a:endParaRPr sz="1200" dirty="0">
              <a:solidFill>
                <a:srgbClr val="005B99"/>
              </a:solidFill>
              <a:latin typeface="Trebuchet MS"/>
              <a:ea typeface="Trebuchet MS"/>
              <a:cs typeface="Trebuchet MS"/>
              <a:sym typeface="Trebuchet MS"/>
            </a:endParaRPr>
          </a:p>
          <a:p>
            <a:pPr marL="0" lvl="0" indent="0" algn="l" rtl="0">
              <a:lnSpc>
                <a:spcPct val="100000"/>
              </a:lnSpc>
              <a:spcBef>
                <a:spcPts val="0"/>
              </a:spcBef>
              <a:spcAft>
                <a:spcPts val="0"/>
              </a:spcAft>
              <a:buNone/>
            </a:pPr>
            <a:endParaRPr dirty="0">
              <a:solidFill>
                <a:srgbClr val="333333"/>
              </a:solidFill>
              <a:latin typeface="Helvetica Neue"/>
              <a:ea typeface="Helvetica Neue"/>
              <a:cs typeface="Helvetica Neue"/>
              <a:sym typeface="Helvetica Neue"/>
            </a:endParaRPr>
          </a:p>
          <a:p>
            <a:pPr marL="914400" lvl="0" indent="0" algn="l" rtl="0">
              <a:lnSpc>
                <a:spcPct val="100000"/>
              </a:lnSpc>
              <a:spcBef>
                <a:spcPts val="0"/>
              </a:spcBef>
              <a:spcAft>
                <a:spcPts val="0"/>
              </a:spcAft>
              <a:buNone/>
            </a:pPr>
            <a:r>
              <a:rPr lang="en" sz="1400" dirty="0">
                <a:solidFill>
                  <a:srgbClr val="005B99"/>
                </a:solidFill>
                <a:latin typeface="Trebuchet MS"/>
                <a:ea typeface="Trebuchet MS"/>
                <a:cs typeface="Trebuchet MS"/>
                <a:sym typeface="Trebuchet MS"/>
              </a:rPr>
              <a:t> </a:t>
            </a:r>
            <a:endParaRPr dirty="0">
              <a:solidFill>
                <a:srgbClr val="005B99"/>
              </a:solidFill>
              <a:latin typeface="Trebuchet MS"/>
              <a:ea typeface="Trebuchet MS"/>
              <a:cs typeface="Trebuchet MS"/>
              <a:sym typeface="Trebuchet MS"/>
            </a:endParaRPr>
          </a:p>
          <a:p>
            <a:pPr marL="0" lvl="0" indent="0" algn="l" rtl="0">
              <a:lnSpc>
                <a:spcPct val="100000"/>
              </a:lnSpc>
              <a:spcBef>
                <a:spcPts val="1000"/>
              </a:spcBef>
              <a:spcAft>
                <a:spcPts val="0"/>
              </a:spcAft>
              <a:buNone/>
            </a:pPr>
            <a:endParaRPr sz="1200" dirty="0">
              <a:solidFill>
                <a:srgbClr val="005B99"/>
              </a:solidFill>
              <a:latin typeface="Trebuchet MS"/>
              <a:ea typeface="Trebuchet MS"/>
              <a:cs typeface="Trebuchet MS"/>
              <a:sym typeface="Trebuchet MS"/>
            </a:endParaRPr>
          </a:p>
          <a:p>
            <a:pPr marL="914400" lvl="0" indent="0" algn="l" rtl="0">
              <a:lnSpc>
                <a:spcPct val="100000"/>
              </a:lnSpc>
              <a:spcBef>
                <a:spcPts val="1000"/>
              </a:spcBef>
              <a:spcAft>
                <a:spcPts val="0"/>
              </a:spcAft>
              <a:buNone/>
            </a:pPr>
            <a:endParaRPr sz="1200" dirty="0">
              <a:solidFill>
                <a:srgbClr val="005B99"/>
              </a:solidFill>
              <a:latin typeface="Trebuchet MS"/>
              <a:ea typeface="Trebuchet MS"/>
              <a:cs typeface="Trebuchet MS"/>
              <a:sym typeface="Trebuchet MS"/>
            </a:endParaRPr>
          </a:p>
        </p:txBody>
      </p:sp>
      <p:sp>
        <p:nvSpPr>
          <p:cNvPr id="344" name="Google Shape;344;p39"/>
          <p:cNvSpPr txBox="1"/>
          <p:nvPr/>
        </p:nvSpPr>
        <p:spPr>
          <a:xfrm>
            <a:off x="1042874" y="4576350"/>
            <a:ext cx="6699600" cy="3540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750"/>
              </a:spcAft>
              <a:buNone/>
            </a:pPr>
            <a:r>
              <a:rPr lang="en" sz="1000" b="1">
                <a:solidFill>
                  <a:srgbClr val="8AE234"/>
                </a:solidFill>
                <a:latin typeface="Courier New"/>
                <a:ea typeface="Courier New"/>
                <a:cs typeface="Courier New"/>
                <a:sym typeface="Courier New"/>
              </a:rPr>
              <a:t>root@localhost</a:t>
            </a:r>
            <a:r>
              <a:rPr lang="en" sz="1000" b="1">
                <a:solidFill>
                  <a:srgbClr val="EEEEEE"/>
                </a:solidFill>
                <a:latin typeface="Courier New"/>
                <a:ea typeface="Courier New"/>
                <a:cs typeface="Courier New"/>
                <a:sym typeface="Courier New"/>
              </a:rPr>
              <a:t>:</a:t>
            </a:r>
            <a:r>
              <a:rPr lang="en" sz="1000" b="1">
                <a:solidFill>
                  <a:srgbClr val="729FCF"/>
                </a:solidFill>
                <a:latin typeface="Courier New"/>
                <a:ea typeface="Courier New"/>
                <a:cs typeface="Courier New"/>
                <a:sym typeface="Courier New"/>
              </a:rPr>
              <a:t>~</a:t>
            </a:r>
            <a:r>
              <a:rPr lang="en" sz="1000" b="1">
                <a:solidFill>
                  <a:srgbClr val="EEEEEE"/>
                </a:solidFill>
                <a:latin typeface="Courier New"/>
                <a:ea typeface="Courier New"/>
                <a:cs typeface="Courier New"/>
                <a:sym typeface="Courier New"/>
              </a:rPr>
              <a:t>]#</a:t>
            </a:r>
            <a:r>
              <a:rPr lang="en" sz="1000">
                <a:solidFill>
                  <a:srgbClr val="EEEEEE"/>
                </a:solidFill>
                <a:latin typeface="Courier New"/>
                <a:ea typeface="Courier New"/>
                <a:cs typeface="Courier New"/>
                <a:sym typeface="Courier New"/>
              </a:rPr>
              <a:t> chmod 754 abc.txt</a:t>
            </a:r>
            <a:endParaRPr/>
          </a:p>
        </p:txBody>
      </p:sp>
      <p:pic>
        <p:nvPicPr>
          <p:cNvPr id="12" name="Picture 11">
            <a:extLst>
              <a:ext uri="{FF2B5EF4-FFF2-40B4-BE49-F238E27FC236}">
                <a16:creationId xmlns:a16="http://schemas.microsoft.com/office/drawing/2014/main" id="{003CC494-2813-4034-93E4-7DA503258D4B}"/>
              </a:ext>
            </a:extLst>
          </p:cNvPr>
          <p:cNvPicPr>
            <a:picLocks noChangeAspect="1"/>
          </p:cNvPicPr>
          <p:nvPr/>
        </p:nvPicPr>
        <p:blipFill>
          <a:blip r:embed="rId4"/>
          <a:stretch>
            <a:fillRect/>
          </a:stretch>
        </p:blipFill>
        <p:spPr>
          <a:xfrm>
            <a:off x="6670158" y="23624"/>
            <a:ext cx="2423861" cy="20554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8"/>
        <p:cNvGrpSpPr/>
        <p:nvPr/>
      </p:nvGrpSpPr>
      <p:grpSpPr>
        <a:xfrm>
          <a:off x="0" y="0"/>
          <a:ext cx="0" cy="0"/>
          <a:chOff x="0" y="0"/>
          <a:chExt cx="0" cy="0"/>
        </a:xfrm>
      </p:grpSpPr>
      <p:pic>
        <p:nvPicPr>
          <p:cNvPr id="349" name="Google Shape;349;p40"/>
          <p:cNvPicPr preferRelativeResize="0"/>
          <p:nvPr/>
        </p:nvPicPr>
        <p:blipFill rotWithShape="1">
          <a:blip r:embed="rId3">
            <a:alphaModFix/>
          </a:blip>
          <a:srcRect/>
          <a:stretch/>
        </p:blipFill>
        <p:spPr>
          <a:xfrm>
            <a:off x="8312724" y="4721325"/>
            <a:ext cx="679450" cy="209025"/>
          </a:xfrm>
          <a:prstGeom prst="rect">
            <a:avLst/>
          </a:prstGeom>
          <a:noFill/>
          <a:ln>
            <a:noFill/>
          </a:ln>
        </p:spPr>
      </p:pic>
      <p:sp>
        <p:nvSpPr>
          <p:cNvPr id="350" name="Google Shape;350;p40"/>
          <p:cNvSpPr/>
          <p:nvPr/>
        </p:nvSpPr>
        <p:spPr>
          <a:xfrm>
            <a:off x="0" y="5002800"/>
            <a:ext cx="1593300" cy="140700"/>
          </a:xfrm>
          <a:prstGeom prst="rect">
            <a:avLst/>
          </a:prstGeom>
          <a:solidFill>
            <a:srgbClr val="005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40"/>
          <p:cNvSpPr/>
          <p:nvPr/>
        </p:nvSpPr>
        <p:spPr>
          <a:xfrm>
            <a:off x="1593300" y="5002800"/>
            <a:ext cx="1593300" cy="140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40"/>
          <p:cNvSpPr/>
          <p:nvPr/>
        </p:nvSpPr>
        <p:spPr>
          <a:xfrm>
            <a:off x="3186600" y="5002800"/>
            <a:ext cx="1593300" cy="140700"/>
          </a:xfrm>
          <a:prstGeom prst="rect">
            <a:avLst/>
          </a:prstGeom>
          <a:solidFill>
            <a:srgbClr val="ACDE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40"/>
          <p:cNvSpPr/>
          <p:nvPr/>
        </p:nvSpPr>
        <p:spPr>
          <a:xfrm>
            <a:off x="4779900" y="5002800"/>
            <a:ext cx="1593300" cy="140700"/>
          </a:xfrm>
          <a:prstGeom prst="rect">
            <a:avLst/>
          </a:prstGeom>
          <a:solidFill>
            <a:srgbClr val="639A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40"/>
          <p:cNvSpPr/>
          <p:nvPr/>
        </p:nvSpPr>
        <p:spPr>
          <a:xfrm>
            <a:off x="6373200" y="5002800"/>
            <a:ext cx="1593300" cy="140700"/>
          </a:xfrm>
          <a:prstGeom prst="rect">
            <a:avLst/>
          </a:prstGeom>
          <a:solidFill>
            <a:srgbClr val="3C7AB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40"/>
          <p:cNvSpPr/>
          <p:nvPr/>
        </p:nvSpPr>
        <p:spPr>
          <a:xfrm>
            <a:off x="7966500" y="5002800"/>
            <a:ext cx="1177500" cy="140700"/>
          </a:xfrm>
          <a:prstGeom prst="rect">
            <a:avLst/>
          </a:prstGeom>
          <a:solidFill>
            <a:srgbClr val="2B40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40"/>
          <p:cNvSpPr txBox="1">
            <a:spLocks noGrp="1"/>
          </p:cNvSpPr>
          <p:nvPr>
            <p:ph type="ctrTitle"/>
          </p:nvPr>
        </p:nvSpPr>
        <p:spPr>
          <a:xfrm>
            <a:off x="127600" y="130347"/>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005B99"/>
                </a:solidFill>
                <a:latin typeface="Hind"/>
                <a:ea typeface="Hind"/>
                <a:cs typeface="Hind"/>
                <a:sym typeface="Hind"/>
              </a:rPr>
              <a:t>Default Permissions</a:t>
            </a:r>
            <a:endParaRPr b="1">
              <a:solidFill>
                <a:srgbClr val="005B99"/>
              </a:solidFill>
              <a:latin typeface="Hind"/>
              <a:ea typeface="Hind"/>
              <a:cs typeface="Hind"/>
              <a:sym typeface="Hind"/>
            </a:endParaRPr>
          </a:p>
        </p:txBody>
      </p:sp>
      <p:sp>
        <p:nvSpPr>
          <p:cNvPr id="357" name="Google Shape;357;p40"/>
          <p:cNvSpPr txBox="1">
            <a:spLocks noGrp="1"/>
          </p:cNvSpPr>
          <p:nvPr>
            <p:ph type="body" idx="4294967295"/>
          </p:nvPr>
        </p:nvSpPr>
        <p:spPr>
          <a:xfrm>
            <a:off x="53150" y="1082451"/>
            <a:ext cx="8520600" cy="37851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rgbClr val="005B99"/>
              </a:buClr>
              <a:buSzPts val="1400"/>
              <a:buFont typeface="Trebuchet MS"/>
              <a:buChar char="●"/>
            </a:pPr>
            <a:r>
              <a:rPr lang="en" sz="1400">
                <a:solidFill>
                  <a:srgbClr val="005B99"/>
                </a:solidFill>
                <a:latin typeface="Trebuchet MS"/>
                <a:ea typeface="Trebuchet MS"/>
                <a:cs typeface="Trebuchet MS"/>
                <a:sym typeface="Trebuchet MS"/>
              </a:rPr>
              <a:t>The </a:t>
            </a:r>
            <a:r>
              <a:rPr lang="en" sz="1400">
                <a:solidFill>
                  <a:srgbClr val="C7254E"/>
                </a:solidFill>
                <a:highlight>
                  <a:srgbClr val="EEEEEE"/>
                </a:highlight>
                <a:latin typeface="Courier New"/>
                <a:ea typeface="Courier New"/>
                <a:cs typeface="Courier New"/>
                <a:sym typeface="Courier New"/>
              </a:rPr>
              <a:t>umask</a:t>
            </a:r>
            <a:r>
              <a:rPr lang="en" sz="1400">
                <a:solidFill>
                  <a:srgbClr val="005B99"/>
                </a:solidFill>
                <a:latin typeface="Trebuchet MS"/>
                <a:ea typeface="Trebuchet MS"/>
                <a:cs typeface="Trebuchet MS"/>
                <a:sym typeface="Trebuchet MS"/>
              </a:rPr>
              <a:t> command is used to determine default permissions that are set when a file or directory is created. </a:t>
            </a:r>
            <a:endParaRPr sz="1400">
              <a:solidFill>
                <a:srgbClr val="005B99"/>
              </a:solidFill>
              <a:latin typeface="Trebuchet MS"/>
              <a:ea typeface="Trebuchet MS"/>
              <a:cs typeface="Trebuchet MS"/>
              <a:sym typeface="Trebuchet MS"/>
            </a:endParaRPr>
          </a:p>
          <a:p>
            <a:pPr marL="457200" lvl="0" indent="-317500" algn="l" rtl="0">
              <a:lnSpc>
                <a:spcPct val="100000"/>
              </a:lnSpc>
              <a:spcBef>
                <a:spcPts val="750"/>
              </a:spcBef>
              <a:spcAft>
                <a:spcPts val="0"/>
              </a:spcAft>
              <a:buClr>
                <a:srgbClr val="005B99"/>
              </a:buClr>
              <a:buSzPts val="1400"/>
              <a:buFont typeface="Trebuchet MS"/>
              <a:buChar char="●"/>
            </a:pPr>
            <a:r>
              <a:rPr lang="en" sz="1400">
                <a:solidFill>
                  <a:srgbClr val="005B99"/>
                </a:solidFill>
                <a:latin typeface="Trebuchet MS"/>
                <a:ea typeface="Trebuchet MS"/>
                <a:cs typeface="Trebuchet MS"/>
                <a:sym typeface="Trebuchet MS"/>
              </a:rPr>
              <a:t>The </a:t>
            </a:r>
            <a:r>
              <a:rPr lang="en" sz="1400" i="1">
                <a:solidFill>
                  <a:srgbClr val="005B99"/>
                </a:solidFill>
                <a:latin typeface="Trebuchet MS"/>
                <a:ea typeface="Trebuchet MS"/>
                <a:cs typeface="Trebuchet MS"/>
                <a:sym typeface="Trebuchet MS"/>
              </a:rPr>
              <a:t>umask value</a:t>
            </a:r>
            <a:r>
              <a:rPr lang="en" sz="1400">
                <a:solidFill>
                  <a:srgbClr val="005B99"/>
                </a:solidFill>
                <a:latin typeface="Trebuchet MS"/>
                <a:ea typeface="Trebuchet MS"/>
                <a:cs typeface="Trebuchet MS"/>
                <a:sym typeface="Trebuchet MS"/>
              </a:rPr>
              <a:t> is subtracted from the maximum allowable default permissions.</a:t>
            </a:r>
            <a:endParaRPr sz="1400">
              <a:solidFill>
                <a:srgbClr val="005B99"/>
              </a:solidFill>
              <a:latin typeface="Trebuchet MS"/>
              <a:ea typeface="Trebuchet MS"/>
              <a:cs typeface="Trebuchet MS"/>
              <a:sym typeface="Trebuchet MS"/>
            </a:endParaRPr>
          </a:p>
          <a:p>
            <a:pPr marL="457200" lvl="0" indent="-317500" algn="l" rtl="0">
              <a:lnSpc>
                <a:spcPct val="100000"/>
              </a:lnSpc>
              <a:spcBef>
                <a:spcPts val="750"/>
              </a:spcBef>
              <a:spcAft>
                <a:spcPts val="0"/>
              </a:spcAft>
              <a:buClr>
                <a:srgbClr val="005B99"/>
              </a:buClr>
              <a:buSzPts val="1400"/>
              <a:buFont typeface="Trebuchet MS"/>
              <a:buChar char="●"/>
            </a:pPr>
            <a:r>
              <a:rPr lang="en" sz="1400">
                <a:solidFill>
                  <a:srgbClr val="005B99"/>
                </a:solidFill>
                <a:latin typeface="Trebuchet MS"/>
                <a:ea typeface="Trebuchet MS"/>
                <a:cs typeface="Trebuchet MS"/>
                <a:sym typeface="Trebuchet MS"/>
              </a:rPr>
              <a:t>Maximum default values for files and directories:</a:t>
            </a:r>
            <a:endParaRPr sz="1400">
              <a:solidFill>
                <a:srgbClr val="005B99"/>
              </a:solidFill>
              <a:latin typeface="Trebuchet MS"/>
              <a:ea typeface="Trebuchet MS"/>
              <a:cs typeface="Trebuchet MS"/>
              <a:sym typeface="Trebuchet MS"/>
            </a:endParaRPr>
          </a:p>
          <a:p>
            <a:pPr marL="914400" lvl="1" indent="-317500" algn="l" rtl="0">
              <a:lnSpc>
                <a:spcPct val="100000"/>
              </a:lnSpc>
              <a:spcBef>
                <a:spcPts val="1600"/>
              </a:spcBef>
              <a:spcAft>
                <a:spcPts val="0"/>
              </a:spcAft>
              <a:buClr>
                <a:srgbClr val="005B99"/>
              </a:buClr>
              <a:buSzPts val="1400"/>
              <a:buFont typeface="Trebuchet MS"/>
              <a:buChar char="○"/>
            </a:pPr>
            <a:r>
              <a:rPr lang="en">
                <a:solidFill>
                  <a:srgbClr val="005B99"/>
                </a:solidFill>
                <a:latin typeface="Trebuchet MS"/>
                <a:ea typeface="Trebuchet MS"/>
                <a:cs typeface="Trebuchet MS"/>
                <a:sym typeface="Trebuchet MS"/>
              </a:rPr>
              <a:t>File = </a:t>
            </a:r>
            <a:r>
              <a:rPr lang="en">
                <a:solidFill>
                  <a:srgbClr val="005B99"/>
                </a:solidFill>
                <a:latin typeface="Courier New"/>
                <a:ea typeface="Courier New"/>
                <a:cs typeface="Courier New"/>
                <a:sym typeface="Courier New"/>
              </a:rPr>
              <a:t>rw-rw-rw-</a:t>
            </a:r>
            <a:endParaRPr>
              <a:solidFill>
                <a:srgbClr val="005B99"/>
              </a:solidFill>
              <a:latin typeface="Courier New"/>
              <a:ea typeface="Courier New"/>
              <a:cs typeface="Courier New"/>
              <a:sym typeface="Courier New"/>
            </a:endParaRPr>
          </a:p>
          <a:p>
            <a:pPr marL="914400" lvl="1" indent="-317500" algn="l" rtl="0">
              <a:lnSpc>
                <a:spcPct val="100000"/>
              </a:lnSpc>
              <a:spcBef>
                <a:spcPts val="1600"/>
              </a:spcBef>
              <a:spcAft>
                <a:spcPts val="0"/>
              </a:spcAft>
              <a:buClr>
                <a:srgbClr val="005B99"/>
              </a:buClr>
              <a:buSzPts val="1400"/>
              <a:buFont typeface="Trebuchet MS"/>
              <a:buChar char="○"/>
            </a:pPr>
            <a:r>
              <a:rPr lang="en">
                <a:solidFill>
                  <a:srgbClr val="005B99"/>
                </a:solidFill>
                <a:latin typeface="Trebuchet MS"/>
                <a:ea typeface="Trebuchet MS"/>
                <a:cs typeface="Trebuchet MS"/>
                <a:sym typeface="Trebuchet MS"/>
              </a:rPr>
              <a:t>Directory = </a:t>
            </a:r>
            <a:r>
              <a:rPr lang="en">
                <a:solidFill>
                  <a:srgbClr val="005B99"/>
                </a:solidFill>
                <a:latin typeface="Courier New"/>
                <a:ea typeface="Courier New"/>
                <a:cs typeface="Courier New"/>
                <a:sym typeface="Courier New"/>
              </a:rPr>
              <a:t>rwxrwxrwx</a:t>
            </a:r>
            <a:endParaRPr>
              <a:solidFill>
                <a:srgbClr val="005B99"/>
              </a:solidFill>
              <a:latin typeface="Courier New"/>
              <a:ea typeface="Courier New"/>
              <a:cs typeface="Courier New"/>
              <a:sym typeface="Courier New"/>
            </a:endParaRPr>
          </a:p>
          <a:p>
            <a:pPr marL="457200" lvl="0" indent="-317500" algn="l" rtl="0">
              <a:lnSpc>
                <a:spcPct val="100000"/>
              </a:lnSpc>
              <a:spcBef>
                <a:spcPts val="750"/>
              </a:spcBef>
              <a:spcAft>
                <a:spcPts val="0"/>
              </a:spcAft>
              <a:buClr>
                <a:srgbClr val="005B99"/>
              </a:buClr>
              <a:buSzPts val="1400"/>
              <a:buFont typeface="Courier New"/>
              <a:buChar char="●"/>
            </a:pPr>
            <a:r>
              <a:rPr lang="en" sz="1400">
                <a:solidFill>
                  <a:srgbClr val="005B99"/>
                </a:solidFill>
                <a:latin typeface="Trebuchet MS"/>
                <a:ea typeface="Trebuchet MS"/>
                <a:cs typeface="Trebuchet MS"/>
                <a:sym typeface="Trebuchet MS"/>
              </a:rPr>
              <a:t>The </a:t>
            </a:r>
            <a:r>
              <a:rPr lang="en" sz="1400">
                <a:solidFill>
                  <a:srgbClr val="C7254E"/>
                </a:solidFill>
                <a:highlight>
                  <a:srgbClr val="EEEEEE"/>
                </a:highlight>
                <a:latin typeface="Courier New"/>
                <a:ea typeface="Courier New"/>
                <a:cs typeface="Courier New"/>
                <a:sym typeface="Courier New"/>
              </a:rPr>
              <a:t>umask</a:t>
            </a:r>
            <a:r>
              <a:rPr lang="en" sz="1400">
                <a:solidFill>
                  <a:srgbClr val="005B99"/>
                </a:solidFill>
                <a:latin typeface="Trebuchet MS"/>
                <a:ea typeface="Trebuchet MS"/>
                <a:cs typeface="Trebuchet MS"/>
                <a:sym typeface="Trebuchet MS"/>
              </a:rPr>
              <a:t> command can be used to display the current umask value:</a:t>
            </a:r>
            <a:endParaRPr sz="1400">
              <a:solidFill>
                <a:srgbClr val="005B99"/>
              </a:solidFill>
              <a:latin typeface="Trebuchet MS"/>
              <a:ea typeface="Trebuchet MS"/>
              <a:cs typeface="Trebuchet MS"/>
              <a:sym typeface="Trebuchet MS"/>
            </a:endParaRPr>
          </a:p>
          <a:p>
            <a:pPr marL="0" lvl="0" indent="0" algn="l" rtl="0">
              <a:lnSpc>
                <a:spcPct val="100000"/>
              </a:lnSpc>
              <a:spcBef>
                <a:spcPts val="750"/>
              </a:spcBef>
              <a:spcAft>
                <a:spcPts val="0"/>
              </a:spcAft>
              <a:buNone/>
            </a:pPr>
            <a:endParaRPr sz="1400">
              <a:solidFill>
                <a:srgbClr val="005B99"/>
              </a:solidFill>
              <a:latin typeface="Trebuchet MS"/>
              <a:ea typeface="Trebuchet MS"/>
              <a:cs typeface="Trebuchet MS"/>
              <a:sym typeface="Trebuchet MS"/>
            </a:endParaRPr>
          </a:p>
          <a:p>
            <a:pPr marL="914400" lvl="0" indent="0" algn="l" rtl="0">
              <a:lnSpc>
                <a:spcPct val="100000"/>
              </a:lnSpc>
              <a:spcBef>
                <a:spcPts val="750"/>
              </a:spcBef>
              <a:spcAft>
                <a:spcPts val="0"/>
              </a:spcAft>
              <a:buNone/>
            </a:pPr>
            <a:endParaRPr sz="1050">
              <a:solidFill>
                <a:srgbClr val="333333"/>
              </a:solidFill>
              <a:latin typeface="Helvetica Neue"/>
              <a:ea typeface="Helvetica Neue"/>
              <a:cs typeface="Helvetica Neue"/>
              <a:sym typeface="Helvetica Neue"/>
            </a:endParaRPr>
          </a:p>
          <a:p>
            <a:pPr marL="1371600" lvl="0" indent="-298450" algn="l" rtl="0">
              <a:lnSpc>
                <a:spcPct val="115000"/>
              </a:lnSpc>
              <a:spcBef>
                <a:spcPts val="1400"/>
              </a:spcBef>
              <a:spcAft>
                <a:spcPts val="0"/>
              </a:spcAft>
              <a:buClr>
                <a:srgbClr val="005B99"/>
              </a:buClr>
              <a:buSzPts val="1100"/>
              <a:buFont typeface="Trebuchet MS"/>
              <a:buChar char="-"/>
            </a:pPr>
            <a:r>
              <a:rPr lang="en" sz="1100">
                <a:solidFill>
                  <a:srgbClr val="005B99"/>
                </a:solidFill>
                <a:latin typeface="Trebuchet MS"/>
                <a:ea typeface="Trebuchet MS"/>
                <a:cs typeface="Trebuchet MS"/>
                <a:sym typeface="Trebuchet MS"/>
              </a:rPr>
              <a:t>First </a:t>
            </a:r>
            <a:r>
              <a:rPr lang="en" sz="1100">
                <a:solidFill>
                  <a:srgbClr val="005B99"/>
                </a:solidFill>
                <a:latin typeface="Courier New"/>
                <a:ea typeface="Courier New"/>
                <a:cs typeface="Courier New"/>
                <a:sym typeface="Courier New"/>
              </a:rPr>
              <a:t>0</a:t>
            </a:r>
            <a:r>
              <a:rPr lang="en" sz="1100">
                <a:solidFill>
                  <a:srgbClr val="005B99"/>
                </a:solidFill>
                <a:latin typeface="Trebuchet MS"/>
                <a:ea typeface="Trebuchet MS"/>
                <a:cs typeface="Trebuchet MS"/>
                <a:sym typeface="Trebuchet MS"/>
              </a:rPr>
              <a:t> means umask is given as octal number.</a:t>
            </a:r>
            <a:endParaRPr sz="1100">
              <a:solidFill>
                <a:srgbClr val="005B99"/>
              </a:solidFill>
              <a:latin typeface="Trebuchet MS"/>
              <a:ea typeface="Trebuchet MS"/>
              <a:cs typeface="Trebuchet MS"/>
              <a:sym typeface="Trebuchet MS"/>
            </a:endParaRPr>
          </a:p>
          <a:p>
            <a:pPr marL="1371600" lvl="0" indent="-298450" algn="l" rtl="0">
              <a:lnSpc>
                <a:spcPct val="115000"/>
              </a:lnSpc>
              <a:spcBef>
                <a:spcPts val="0"/>
              </a:spcBef>
              <a:spcAft>
                <a:spcPts val="0"/>
              </a:spcAft>
              <a:buClr>
                <a:srgbClr val="005B99"/>
              </a:buClr>
              <a:buSzPts val="1100"/>
              <a:buFont typeface="Trebuchet MS"/>
              <a:buChar char="-"/>
            </a:pPr>
            <a:r>
              <a:rPr lang="en" sz="1100">
                <a:solidFill>
                  <a:srgbClr val="005B99"/>
                </a:solidFill>
                <a:latin typeface="Trebuchet MS"/>
                <a:ea typeface="Trebuchet MS"/>
                <a:cs typeface="Trebuchet MS"/>
                <a:sym typeface="Trebuchet MS"/>
              </a:rPr>
              <a:t>Second </a:t>
            </a:r>
            <a:r>
              <a:rPr lang="en" sz="1100">
                <a:solidFill>
                  <a:srgbClr val="005B99"/>
                </a:solidFill>
                <a:latin typeface="Courier New"/>
                <a:ea typeface="Courier New"/>
                <a:cs typeface="Courier New"/>
                <a:sym typeface="Courier New"/>
              </a:rPr>
              <a:t>0</a:t>
            </a:r>
            <a:r>
              <a:rPr lang="en" sz="1100">
                <a:solidFill>
                  <a:srgbClr val="005B99"/>
                </a:solidFill>
                <a:latin typeface="Trebuchet MS"/>
                <a:ea typeface="Trebuchet MS"/>
                <a:cs typeface="Trebuchet MS"/>
                <a:sym typeface="Trebuchet MS"/>
              </a:rPr>
              <a:t> indicates which permission to subtract from default user owner permissions. </a:t>
            </a:r>
            <a:endParaRPr sz="1100">
              <a:solidFill>
                <a:srgbClr val="005B99"/>
              </a:solidFill>
              <a:latin typeface="Trebuchet MS"/>
              <a:ea typeface="Trebuchet MS"/>
              <a:cs typeface="Trebuchet MS"/>
              <a:sym typeface="Trebuchet MS"/>
            </a:endParaRPr>
          </a:p>
          <a:p>
            <a:pPr marL="1371600" lvl="0" indent="-298450" algn="l" rtl="0">
              <a:lnSpc>
                <a:spcPct val="115000"/>
              </a:lnSpc>
              <a:spcBef>
                <a:spcPts val="0"/>
              </a:spcBef>
              <a:spcAft>
                <a:spcPts val="0"/>
              </a:spcAft>
              <a:buClr>
                <a:srgbClr val="005B99"/>
              </a:buClr>
              <a:buSzPts val="1100"/>
              <a:buFont typeface="Trebuchet MS"/>
              <a:buChar char="-"/>
            </a:pPr>
            <a:r>
              <a:rPr lang="en" sz="1100">
                <a:solidFill>
                  <a:srgbClr val="005B99"/>
                </a:solidFill>
                <a:latin typeface="Trebuchet MS"/>
                <a:ea typeface="Trebuchet MS"/>
                <a:cs typeface="Trebuchet MS"/>
                <a:sym typeface="Trebuchet MS"/>
              </a:rPr>
              <a:t>Third </a:t>
            </a:r>
            <a:r>
              <a:rPr lang="en" sz="1100">
                <a:solidFill>
                  <a:srgbClr val="005B99"/>
                </a:solidFill>
                <a:latin typeface="Courier New"/>
                <a:ea typeface="Courier New"/>
                <a:cs typeface="Courier New"/>
                <a:sym typeface="Courier New"/>
              </a:rPr>
              <a:t>0</a:t>
            </a:r>
            <a:r>
              <a:rPr lang="en" sz="1100">
                <a:solidFill>
                  <a:srgbClr val="005B99"/>
                </a:solidFill>
                <a:latin typeface="Trebuchet MS"/>
                <a:ea typeface="Trebuchet MS"/>
                <a:cs typeface="Trebuchet MS"/>
                <a:sym typeface="Trebuchet MS"/>
              </a:rPr>
              <a:t> indicates which permission to subtract from default group owner’s permissions.</a:t>
            </a:r>
            <a:endParaRPr sz="1100">
              <a:solidFill>
                <a:srgbClr val="005B99"/>
              </a:solidFill>
              <a:latin typeface="Trebuchet MS"/>
              <a:ea typeface="Trebuchet MS"/>
              <a:cs typeface="Trebuchet MS"/>
              <a:sym typeface="Trebuchet MS"/>
            </a:endParaRPr>
          </a:p>
          <a:p>
            <a:pPr marL="1371600" lvl="0" indent="-298450" algn="l" rtl="0">
              <a:lnSpc>
                <a:spcPct val="115000"/>
              </a:lnSpc>
              <a:spcBef>
                <a:spcPts val="0"/>
              </a:spcBef>
              <a:spcAft>
                <a:spcPts val="0"/>
              </a:spcAft>
              <a:buClr>
                <a:srgbClr val="005B99"/>
              </a:buClr>
              <a:buSzPts val="1100"/>
              <a:buFont typeface="Trebuchet MS"/>
              <a:buChar char="-"/>
            </a:pPr>
            <a:r>
              <a:rPr lang="en" sz="1100">
                <a:solidFill>
                  <a:srgbClr val="005B99"/>
                </a:solidFill>
                <a:latin typeface="Trebuchet MS"/>
                <a:ea typeface="Trebuchet MS"/>
                <a:cs typeface="Trebuchet MS"/>
                <a:sym typeface="Trebuchet MS"/>
              </a:rPr>
              <a:t>Last </a:t>
            </a:r>
            <a:r>
              <a:rPr lang="en" sz="1100">
                <a:solidFill>
                  <a:srgbClr val="005B99"/>
                </a:solidFill>
                <a:latin typeface="Courier New"/>
                <a:ea typeface="Courier New"/>
                <a:cs typeface="Courier New"/>
                <a:sym typeface="Courier New"/>
              </a:rPr>
              <a:t>2</a:t>
            </a:r>
            <a:r>
              <a:rPr lang="en" sz="1100">
                <a:solidFill>
                  <a:srgbClr val="005B99"/>
                </a:solidFill>
                <a:latin typeface="Trebuchet MS"/>
                <a:ea typeface="Trebuchet MS"/>
                <a:cs typeface="Trebuchet MS"/>
                <a:sym typeface="Trebuchet MS"/>
              </a:rPr>
              <a:t> indicates which permission to subtract from default other’s permissions.  </a:t>
            </a:r>
            <a:endParaRPr sz="1100">
              <a:solidFill>
                <a:srgbClr val="005B99"/>
              </a:solidFill>
              <a:latin typeface="Trebuchet MS"/>
              <a:ea typeface="Trebuchet MS"/>
              <a:cs typeface="Trebuchet MS"/>
              <a:sym typeface="Trebuchet MS"/>
            </a:endParaRPr>
          </a:p>
          <a:p>
            <a:pPr marL="2286000" lvl="0" indent="0" algn="l" rtl="0">
              <a:lnSpc>
                <a:spcPct val="100000"/>
              </a:lnSpc>
              <a:spcBef>
                <a:spcPts val="750"/>
              </a:spcBef>
              <a:spcAft>
                <a:spcPts val="0"/>
              </a:spcAft>
              <a:buNone/>
            </a:pPr>
            <a:endParaRPr sz="1100">
              <a:solidFill>
                <a:srgbClr val="005B99"/>
              </a:solidFill>
              <a:latin typeface="Trebuchet MS"/>
              <a:ea typeface="Trebuchet MS"/>
              <a:cs typeface="Trebuchet MS"/>
              <a:sym typeface="Trebuchet MS"/>
            </a:endParaRPr>
          </a:p>
          <a:p>
            <a:pPr marL="0" lvl="0" indent="0" algn="l" rtl="0">
              <a:lnSpc>
                <a:spcPct val="100000"/>
              </a:lnSpc>
              <a:spcBef>
                <a:spcPts val="1000"/>
              </a:spcBef>
              <a:spcAft>
                <a:spcPts val="0"/>
              </a:spcAft>
              <a:buNone/>
            </a:pPr>
            <a:endParaRPr>
              <a:solidFill>
                <a:srgbClr val="005B99"/>
              </a:solidFill>
              <a:latin typeface="Trebuchet MS"/>
              <a:ea typeface="Trebuchet MS"/>
              <a:cs typeface="Trebuchet MS"/>
              <a:sym typeface="Trebuchet MS"/>
            </a:endParaRPr>
          </a:p>
          <a:p>
            <a:pPr marL="0" lvl="0" indent="0" algn="l" rtl="0">
              <a:lnSpc>
                <a:spcPct val="100000"/>
              </a:lnSpc>
              <a:spcBef>
                <a:spcPts val="1000"/>
              </a:spcBef>
              <a:spcAft>
                <a:spcPts val="0"/>
              </a:spcAft>
              <a:buNone/>
            </a:pPr>
            <a:r>
              <a:rPr lang="en" sz="1400">
                <a:solidFill>
                  <a:srgbClr val="005B99"/>
                </a:solidFill>
                <a:latin typeface="Trebuchet MS"/>
                <a:ea typeface="Trebuchet MS"/>
                <a:cs typeface="Trebuchet MS"/>
                <a:sym typeface="Trebuchet MS"/>
              </a:rPr>
              <a:t>		</a:t>
            </a:r>
            <a:endParaRPr sz="1200">
              <a:solidFill>
                <a:srgbClr val="005B99"/>
              </a:solidFill>
              <a:latin typeface="Trebuchet MS"/>
              <a:ea typeface="Trebuchet MS"/>
              <a:cs typeface="Trebuchet MS"/>
              <a:sym typeface="Trebuchet MS"/>
            </a:endParaRPr>
          </a:p>
          <a:p>
            <a:pPr marL="0" lvl="0" indent="0" algn="l" rtl="0">
              <a:lnSpc>
                <a:spcPct val="100000"/>
              </a:lnSpc>
              <a:spcBef>
                <a:spcPts val="0"/>
              </a:spcBef>
              <a:spcAft>
                <a:spcPts val="0"/>
              </a:spcAft>
              <a:buNone/>
            </a:pPr>
            <a:endParaRPr>
              <a:solidFill>
                <a:srgbClr val="333333"/>
              </a:solidFill>
              <a:latin typeface="Helvetica Neue"/>
              <a:ea typeface="Helvetica Neue"/>
              <a:cs typeface="Helvetica Neue"/>
              <a:sym typeface="Helvetica Neue"/>
            </a:endParaRPr>
          </a:p>
          <a:p>
            <a:pPr marL="914400" lvl="0" indent="0" algn="l" rtl="0">
              <a:lnSpc>
                <a:spcPct val="100000"/>
              </a:lnSpc>
              <a:spcBef>
                <a:spcPts val="0"/>
              </a:spcBef>
              <a:spcAft>
                <a:spcPts val="0"/>
              </a:spcAft>
              <a:buNone/>
            </a:pPr>
            <a:r>
              <a:rPr lang="en" sz="1400">
                <a:solidFill>
                  <a:srgbClr val="005B99"/>
                </a:solidFill>
                <a:latin typeface="Trebuchet MS"/>
                <a:ea typeface="Trebuchet MS"/>
                <a:cs typeface="Trebuchet MS"/>
                <a:sym typeface="Trebuchet MS"/>
              </a:rPr>
              <a:t> </a:t>
            </a:r>
            <a:endParaRPr>
              <a:solidFill>
                <a:srgbClr val="005B99"/>
              </a:solidFill>
              <a:latin typeface="Trebuchet MS"/>
              <a:ea typeface="Trebuchet MS"/>
              <a:cs typeface="Trebuchet MS"/>
              <a:sym typeface="Trebuchet MS"/>
            </a:endParaRPr>
          </a:p>
          <a:p>
            <a:pPr marL="0" lvl="0" indent="0" algn="l" rtl="0">
              <a:lnSpc>
                <a:spcPct val="100000"/>
              </a:lnSpc>
              <a:spcBef>
                <a:spcPts val="1000"/>
              </a:spcBef>
              <a:spcAft>
                <a:spcPts val="0"/>
              </a:spcAft>
              <a:buNone/>
            </a:pPr>
            <a:endParaRPr sz="1200">
              <a:solidFill>
                <a:srgbClr val="005B99"/>
              </a:solidFill>
              <a:latin typeface="Trebuchet MS"/>
              <a:ea typeface="Trebuchet MS"/>
              <a:cs typeface="Trebuchet MS"/>
              <a:sym typeface="Trebuchet MS"/>
            </a:endParaRPr>
          </a:p>
          <a:p>
            <a:pPr marL="914400" lvl="0" indent="0" algn="l" rtl="0">
              <a:lnSpc>
                <a:spcPct val="100000"/>
              </a:lnSpc>
              <a:spcBef>
                <a:spcPts val="1000"/>
              </a:spcBef>
              <a:spcAft>
                <a:spcPts val="0"/>
              </a:spcAft>
              <a:buNone/>
            </a:pPr>
            <a:endParaRPr sz="1200">
              <a:solidFill>
                <a:srgbClr val="005B99"/>
              </a:solidFill>
              <a:latin typeface="Trebuchet MS"/>
              <a:ea typeface="Trebuchet MS"/>
              <a:cs typeface="Trebuchet MS"/>
              <a:sym typeface="Trebuchet MS"/>
            </a:endParaRPr>
          </a:p>
        </p:txBody>
      </p:sp>
      <p:sp>
        <p:nvSpPr>
          <p:cNvPr id="358" name="Google Shape;358;p40"/>
          <p:cNvSpPr txBox="1"/>
          <p:nvPr/>
        </p:nvSpPr>
        <p:spPr>
          <a:xfrm>
            <a:off x="647975" y="3490425"/>
            <a:ext cx="6951300" cy="5124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rgbClr val="8AE234"/>
                </a:solidFill>
                <a:latin typeface="Courier New"/>
                <a:ea typeface="Courier New"/>
                <a:cs typeface="Courier New"/>
                <a:sym typeface="Courier New"/>
              </a:rPr>
              <a:t>sysadmin@localhost</a:t>
            </a:r>
            <a:r>
              <a:rPr lang="en" sz="1000" b="1">
                <a:solidFill>
                  <a:srgbClr val="EEEEEE"/>
                </a:solidFill>
                <a:latin typeface="Courier New"/>
                <a:ea typeface="Courier New"/>
                <a:cs typeface="Courier New"/>
                <a:sym typeface="Courier New"/>
              </a:rPr>
              <a:t>:</a:t>
            </a:r>
            <a:r>
              <a:rPr lang="en" sz="1000" b="1">
                <a:solidFill>
                  <a:srgbClr val="729FCF"/>
                </a:solidFill>
                <a:latin typeface="Courier New"/>
                <a:ea typeface="Courier New"/>
                <a:cs typeface="Courier New"/>
                <a:sym typeface="Courier New"/>
              </a:rPr>
              <a:t>~</a:t>
            </a:r>
            <a:r>
              <a:rPr lang="en" sz="1000" b="1">
                <a:solidFill>
                  <a:srgbClr val="EEEEEE"/>
                </a:solidFill>
                <a:latin typeface="Courier New"/>
                <a:ea typeface="Courier New"/>
                <a:cs typeface="Courier New"/>
                <a:sym typeface="Courier New"/>
              </a:rPr>
              <a:t>$</a:t>
            </a:r>
            <a:r>
              <a:rPr lang="en" sz="1000">
                <a:solidFill>
                  <a:srgbClr val="EEEEEE"/>
                </a:solidFill>
                <a:latin typeface="Courier New"/>
                <a:ea typeface="Courier New"/>
                <a:cs typeface="Courier New"/>
                <a:sym typeface="Courier New"/>
              </a:rPr>
              <a:t> umask</a:t>
            </a:r>
            <a:endParaRPr sz="1000">
              <a:solidFill>
                <a:srgbClr val="EEEEEE"/>
              </a:solidFill>
              <a:latin typeface="Courier New"/>
              <a:ea typeface="Courier New"/>
              <a:cs typeface="Courier New"/>
              <a:sym typeface="Courier New"/>
            </a:endParaRPr>
          </a:p>
          <a:p>
            <a:pPr marL="0" lvl="0" indent="0" algn="l" rtl="0">
              <a:spcBef>
                <a:spcPts val="750"/>
              </a:spcBef>
              <a:spcAft>
                <a:spcPts val="0"/>
              </a:spcAft>
              <a:buNone/>
            </a:pPr>
            <a:r>
              <a:rPr lang="en" sz="1000">
                <a:solidFill>
                  <a:srgbClr val="EEEEEE"/>
                </a:solidFill>
                <a:latin typeface="Courier New"/>
                <a:ea typeface="Courier New"/>
                <a:cs typeface="Courier New"/>
                <a:sym typeface="Courier New"/>
              </a:rPr>
              <a:t>0002</a:t>
            </a:r>
            <a:endParaRPr sz="1000">
              <a:solidFill>
                <a:srgbClr val="EEEEEE"/>
              </a:solidFill>
              <a:latin typeface="Courier New"/>
              <a:ea typeface="Courier New"/>
              <a:cs typeface="Courier New"/>
              <a:sym typeface="Courier New"/>
            </a:endParaRPr>
          </a:p>
          <a:p>
            <a:pPr marL="457200" lvl="0" indent="0" algn="l" rtl="0">
              <a:spcBef>
                <a:spcPts val="750"/>
              </a:spcBef>
              <a:spcAft>
                <a:spcPts val="750"/>
              </a:spcAft>
              <a:buNone/>
            </a:pPr>
            <a:endParaRPr/>
          </a:p>
        </p:txBody>
      </p:sp>
      <p:pic>
        <p:nvPicPr>
          <p:cNvPr id="12" name="Picture 11">
            <a:extLst>
              <a:ext uri="{FF2B5EF4-FFF2-40B4-BE49-F238E27FC236}">
                <a16:creationId xmlns:a16="http://schemas.microsoft.com/office/drawing/2014/main" id="{1FE1236D-6124-490A-B606-A2E030A7C6C6}"/>
              </a:ext>
            </a:extLst>
          </p:cNvPr>
          <p:cNvPicPr>
            <a:picLocks noChangeAspect="1"/>
          </p:cNvPicPr>
          <p:nvPr/>
        </p:nvPicPr>
        <p:blipFill>
          <a:blip r:embed="rId4"/>
          <a:stretch>
            <a:fillRect/>
          </a:stretch>
        </p:blipFill>
        <p:spPr>
          <a:xfrm>
            <a:off x="6720139" y="14882"/>
            <a:ext cx="2423861" cy="20554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2"/>
        <p:cNvGrpSpPr/>
        <p:nvPr/>
      </p:nvGrpSpPr>
      <p:grpSpPr>
        <a:xfrm>
          <a:off x="0" y="0"/>
          <a:ext cx="0" cy="0"/>
          <a:chOff x="0" y="0"/>
          <a:chExt cx="0" cy="0"/>
        </a:xfrm>
      </p:grpSpPr>
      <p:pic>
        <p:nvPicPr>
          <p:cNvPr id="363" name="Google Shape;363;p41"/>
          <p:cNvPicPr preferRelativeResize="0"/>
          <p:nvPr/>
        </p:nvPicPr>
        <p:blipFill rotWithShape="1">
          <a:blip r:embed="rId3">
            <a:alphaModFix/>
          </a:blip>
          <a:srcRect/>
          <a:stretch/>
        </p:blipFill>
        <p:spPr>
          <a:xfrm>
            <a:off x="8312724" y="4721325"/>
            <a:ext cx="679450" cy="209025"/>
          </a:xfrm>
          <a:prstGeom prst="rect">
            <a:avLst/>
          </a:prstGeom>
          <a:noFill/>
          <a:ln>
            <a:noFill/>
          </a:ln>
        </p:spPr>
      </p:pic>
      <p:sp>
        <p:nvSpPr>
          <p:cNvPr id="364" name="Google Shape;364;p41"/>
          <p:cNvSpPr/>
          <p:nvPr/>
        </p:nvSpPr>
        <p:spPr>
          <a:xfrm>
            <a:off x="0" y="5002800"/>
            <a:ext cx="1593300" cy="140700"/>
          </a:xfrm>
          <a:prstGeom prst="rect">
            <a:avLst/>
          </a:prstGeom>
          <a:solidFill>
            <a:srgbClr val="005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41"/>
          <p:cNvSpPr/>
          <p:nvPr/>
        </p:nvSpPr>
        <p:spPr>
          <a:xfrm>
            <a:off x="1593300" y="5002800"/>
            <a:ext cx="1593300" cy="140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41"/>
          <p:cNvSpPr/>
          <p:nvPr/>
        </p:nvSpPr>
        <p:spPr>
          <a:xfrm>
            <a:off x="3186600" y="5002800"/>
            <a:ext cx="1593300" cy="140700"/>
          </a:xfrm>
          <a:prstGeom prst="rect">
            <a:avLst/>
          </a:prstGeom>
          <a:solidFill>
            <a:srgbClr val="ACDE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41"/>
          <p:cNvSpPr/>
          <p:nvPr/>
        </p:nvSpPr>
        <p:spPr>
          <a:xfrm>
            <a:off x="4779900" y="5002800"/>
            <a:ext cx="1593300" cy="140700"/>
          </a:xfrm>
          <a:prstGeom prst="rect">
            <a:avLst/>
          </a:prstGeom>
          <a:solidFill>
            <a:srgbClr val="639A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41"/>
          <p:cNvSpPr/>
          <p:nvPr/>
        </p:nvSpPr>
        <p:spPr>
          <a:xfrm>
            <a:off x="6373200" y="5002800"/>
            <a:ext cx="1593300" cy="140700"/>
          </a:xfrm>
          <a:prstGeom prst="rect">
            <a:avLst/>
          </a:prstGeom>
          <a:solidFill>
            <a:srgbClr val="3C7AB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41"/>
          <p:cNvSpPr/>
          <p:nvPr/>
        </p:nvSpPr>
        <p:spPr>
          <a:xfrm>
            <a:off x="7966500" y="5002800"/>
            <a:ext cx="1177500" cy="140700"/>
          </a:xfrm>
          <a:prstGeom prst="rect">
            <a:avLst/>
          </a:prstGeom>
          <a:solidFill>
            <a:srgbClr val="2B40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41"/>
          <p:cNvSpPr txBox="1">
            <a:spLocks noGrp="1"/>
          </p:cNvSpPr>
          <p:nvPr>
            <p:ph type="ctrTitle"/>
          </p:nvPr>
        </p:nvSpPr>
        <p:spPr>
          <a:xfrm>
            <a:off x="127600" y="130347"/>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005B99"/>
                </a:solidFill>
                <a:latin typeface="Hind"/>
                <a:ea typeface="Hind"/>
                <a:cs typeface="Hind"/>
                <a:sym typeface="Hind"/>
              </a:rPr>
              <a:t>Default Permissions</a:t>
            </a:r>
            <a:endParaRPr b="1">
              <a:solidFill>
                <a:srgbClr val="005B99"/>
              </a:solidFill>
              <a:latin typeface="Hind"/>
              <a:ea typeface="Hind"/>
              <a:cs typeface="Hind"/>
              <a:sym typeface="Hind"/>
            </a:endParaRPr>
          </a:p>
        </p:txBody>
      </p:sp>
      <p:sp>
        <p:nvSpPr>
          <p:cNvPr id="371" name="Google Shape;371;p41"/>
          <p:cNvSpPr txBox="1">
            <a:spLocks noGrp="1"/>
          </p:cNvSpPr>
          <p:nvPr>
            <p:ph type="body" idx="4294967295"/>
          </p:nvPr>
        </p:nvSpPr>
        <p:spPr>
          <a:xfrm>
            <a:off x="53150" y="1155825"/>
            <a:ext cx="8520600" cy="35256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rgbClr val="005B99"/>
              </a:buClr>
              <a:buSzPts val="1400"/>
              <a:buFont typeface="Trebuchet MS"/>
              <a:buChar char="●"/>
            </a:pPr>
            <a:r>
              <a:rPr lang="en" sz="1400" dirty="0">
                <a:solidFill>
                  <a:srgbClr val="005B99"/>
                </a:solidFill>
                <a:latin typeface="Trebuchet MS"/>
                <a:ea typeface="Trebuchet MS"/>
                <a:cs typeface="Trebuchet MS"/>
                <a:sym typeface="Trebuchet MS"/>
              </a:rPr>
              <a:t>How does </a:t>
            </a:r>
            <a:r>
              <a:rPr lang="en" sz="1400" dirty="0" err="1">
                <a:solidFill>
                  <a:srgbClr val="C7254E"/>
                </a:solidFill>
                <a:highlight>
                  <a:srgbClr val="EEEEEE"/>
                </a:highlight>
                <a:latin typeface="Courier New"/>
                <a:ea typeface="Courier New"/>
                <a:cs typeface="Courier New"/>
                <a:sym typeface="Courier New"/>
              </a:rPr>
              <a:t>umask</a:t>
            </a:r>
            <a:r>
              <a:rPr lang="en" sz="1400" dirty="0">
                <a:solidFill>
                  <a:srgbClr val="005B99"/>
                </a:solidFill>
                <a:latin typeface="Trebuchet MS"/>
                <a:ea typeface="Trebuchet MS"/>
                <a:cs typeface="Trebuchet MS"/>
                <a:sym typeface="Trebuchet MS"/>
              </a:rPr>
              <a:t> work?</a:t>
            </a:r>
            <a:endParaRPr sz="1400" dirty="0">
              <a:solidFill>
                <a:srgbClr val="005B99"/>
              </a:solidFill>
              <a:latin typeface="Trebuchet MS"/>
              <a:ea typeface="Trebuchet MS"/>
              <a:cs typeface="Trebuchet MS"/>
              <a:sym typeface="Trebuchet MS"/>
            </a:endParaRPr>
          </a:p>
          <a:p>
            <a:pPr marL="457200" lvl="0" indent="-317500" algn="l" rtl="0">
              <a:lnSpc>
                <a:spcPct val="100000"/>
              </a:lnSpc>
              <a:spcBef>
                <a:spcPts val="750"/>
              </a:spcBef>
              <a:spcAft>
                <a:spcPts val="0"/>
              </a:spcAft>
              <a:buClr>
                <a:srgbClr val="005B99"/>
              </a:buClr>
              <a:buSzPts val="1400"/>
              <a:buFont typeface="Trebuchet MS"/>
              <a:buChar char="●"/>
            </a:pPr>
            <a:r>
              <a:rPr lang="en" sz="1400" dirty="0">
                <a:solidFill>
                  <a:srgbClr val="005B99"/>
                </a:solidFill>
                <a:latin typeface="Trebuchet MS"/>
                <a:ea typeface="Trebuchet MS"/>
                <a:cs typeface="Trebuchet MS"/>
                <a:sym typeface="Trebuchet MS"/>
              </a:rPr>
              <a:t>Assume that the </a:t>
            </a:r>
            <a:r>
              <a:rPr lang="en" sz="1400" dirty="0" err="1">
                <a:solidFill>
                  <a:srgbClr val="005B99"/>
                </a:solidFill>
                <a:latin typeface="Trebuchet MS"/>
                <a:ea typeface="Trebuchet MS"/>
                <a:cs typeface="Trebuchet MS"/>
                <a:sym typeface="Trebuchet MS"/>
              </a:rPr>
              <a:t>umask</a:t>
            </a:r>
            <a:r>
              <a:rPr lang="en" sz="1400" dirty="0">
                <a:solidFill>
                  <a:srgbClr val="005B99"/>
                </a:solidFill>
                <a:latin typeface="Trebuchet MS"/>
                <a:ea typeface="Trebuchet MS"/>
                <a:cs typeface="Trebuchet MS"/>
                <a:sym typeface="Trebuchet MS"/>
              </a:rPr>
              <a:t> is set to </a:t>
            </a:r>
            <a:r>
              <a:rPr lang="en" sz="1400" dirty="0">
                <a:solidFill>
                  <a:srgbClr val="005B99"/>
                </a:solidFill>
                <a:latin typeface="Courier New"/>
                <a:ea typeface="Courier New"/>
                <a:cs typeface="Courier New"/>
                <a:sym typeface="Courier New"/>
              </a:rPr>
              <a:t>027</a:t>
            </a:r>
            <a:r>
              <a:rPr lang="en" sz="1400" dirty="0">
                <a:solidFill>
                  <a:srgbClr val="005B99"/>
                </a:solidFill>
                <a:latin typeface="Trebuchet MS"/>
                <a:ea typeface="Trebuchet MS"/>
                <a:cs typeface="Trebuchet MS"/>
                <a:sym typeface="Trebuchet MS"/>
              </a:rPr>
              <a:t>:</a:t>
            </a:r>
            <a:endParaRPr sz="1400" dirty="0">
              <a:solidFill>
                <a:srgbClr val="005B99"/>
              </a:solidFill>
              <a:latin typeface="Trebuchet MS"/>
              <a:ea typeface="Trebuchet MS"/>
              <a:cs typeface="Trebuchet MS"/>
              <a:sym typeface="Trebuchet MS"/>
            </a:endParaRPr>
          </a:p>
          <a:p>
            <a:pPr marL="457200" lvl="0" indent="457200" algn="l" rtl="0">
              <a:lnSpc>
                <a:spcPct val="100000"/>
              </a:lnSpc>
              <a:spcBef>
                <a:spcPts val="750"/>
              </a:spcBef>
              <a:spcAft>
                <a:spcPts val="0"/>
              </a:spcAft>
              <a:buNone/>
            </a:pPr>
            <a:r>
              <a:rPr lang="en" sz="1100" dirty="0">
                <a:solidFill>
                  <a:srgbClr val="005B99"/>
                </a:solidFill>
                <a:latin typeface="Trebuchet MS"/>
                <a:ea typeface="Trebuchet MS"/>
                <a:cs typeface="Trebuchet MS"/>
                <a:sym typeface="Trebuchet MS"/>
              </a:rPr>
              <a:t>File default	  	  </a:t>
            </a:r>
            <a:r>
              <a:rPr lang="en" sz="1100" dirty="0">
                <a:solidFill>
                  <a:srgbClr val="005B99"/>
                </a:solidFill>
                <a:latin typeface="Courier New"/>
                <a:ea typeface="Courier New"/>
                <a:cs typeface="Courier New"/>
                <a:sym typeface="Courier New"/>
              </a:rPr>
              <a:t>667</a:t>
            </a:r>
            <a:endParaRPr sz="1100" dirty="0">
              <a:solidFill>
                <a:srgbClr val="005B99"/>
              </a:solidFill>
              <a:latin typeface="Courier New"/>
              <a:ea typeface="Courier New"/>
              <a:cs typeface="Courier New"/>
              <a:sym typeface="Courier New"/>
            </a:endParaRPr>
          </a:p>
          <a:p>
            <a:pPr marL="457200" lvl="0" indent="457200" algn="l" rtl="0">
              <a:lnSpc>
                <a:spcPct val="100000"/>
              </a:lnSpc>
              <a:spcBef>
                <a:spcPts val="750"/>
              </a:spcBef>
              <a:spcAft>
                <a:spcPts val="0"/>
              </a:spcAft>
              <a:buNone/>
            </a:pPr>
            <a:r>
              <a:rPr lang="en" sz="1100" dirty="0" err="1">
                <a:solidFill>
                  <a:srgbClr val="005B99"/>
                </a:solidFill>
                <a:latin typeface="Trebuchet MS"/>
                <a:ea typeface="Trebuchet MS"/>
                <a:cs typeface="Trebuchet MS"/>
                <a:sym typeface="Trebuchet MS"/>
              </a:rPr>
              <a:t>Umask</a:t>
            </a:r>
            <a:r>
              <a:rPr lang="en" sz="1100" dirty="0">
                <a:solidFill>
                  <a:srgbClr val="005B99"/>
                </a:solidFill>
                <a:latin typeface="Trebuchet MS"/>
                <a:ea typeface="Trebuchet MS"/>
                <a:cs typeface="Trebuchet MS"/>
                <a:sym typeface="Trebuchet MS"/>
              </a:rPr>
              <a:t>		</a:t>
            </a:r>
            <a:r>
              <a:rPr lang="en" sz="1100" dirty="0">
                <a:solidFill>
                  <a:srgbClr val="005B99"/>
                </a:solidFill>
                <a:latin typeface="Courier New"/>
                <a:ea typeface="Courier New"/>
                <a:cs typeface="Courier New"/>
                <a:sym typeface="Courier New"/>
              </a:rPr>
              <a:t>-027</a:t>
            </a:r>
            <a:endParaRPr sz="1100" dirty="0">
              <a:solidFill>
                <a:srgbClr val="005B99"/>
              </a:solidFill>
              <a:latin typeface="Courier New"/>
              <a:ea typeface="Courier New"/>
              <a:cs typeface="Courier New"/>
              <a:sym typeface="Courier New"/>
            </a:endParaRPr>
          </a:p>
          <a:p>
            <a:pPr marL="457200" lvl="0" indent="457200" algn="l" rtl="0">
              <a:lnSpc>
                <a:spcPct val="100000"/>
              </a:lnSpc>
              <a:spcBef>
                <a:spcPts val="750"/>
              </a:spcBef>
              <a:spcAft>
                <a:spcPts val="0"/>
              </a:spcAft>
              <a:buNone/>
            </a:pPr>
            <a:r>
              <a:rPr lang="en" sz="1100" dirty="0">
                <a:solidFill>
                  <a:srgbClr val="005B99"/>
                </a:solidFill>
                <a:latin typeface="Trebuchet MS"/>
                <a:ea typeface="Trebuchet MS"/>
                <a:cs typeface="Trebuchet MS"/>
                <a:sym typeface="Trebuchet MS"/>
              </a:rPr>
              <a:t>Result	</a:t>
            </a:r>
            <a:r>
              <a:rPr lang="en" sz="1100">
                <a:solidFill>
                  <a:srgbClr val="005B99"/>
                </a:solidFill>
                <a:latin typeface="Trebuchet MS"/>
                <a:ea typeface="Trebuchet MS"/>
                <a:cs typeface="Trebuchet MS"/>
                <a:sym typeface="Trebuchet MS"/>
              </a:rPr>
              <a:t>	  </a:t>
            </a:r>
            <a:r>
              <a:rPr lang="en" sz="1100">
                <a:solidFill>
                  <a:srgbClr val="005B99"/>
                </a:solidFill>
                <a:latin typeface="Courier New"/>
                <a:ea typeface="Courier New"/>
                <a:cs typeface="Courier New"/>
                <a:sym typeface="Courier New"/>
              </a:rPr>
              <a:t>640</a:t>
            </a:r>
            <a:endParaRPr sz="1100" dirty="0">
              <a:solidFill>
                <a:srgbClr val="005B99"/>
              </a:solidFill>
              <a:latin typeface="Courier New"/>
              <a:ea typeface="Courier New"/>
              <a:cs typeface="Courier New"/>
              <a:sym typeface="Courier New"/>
            </a:endParaRPr>
          </a:p>
          <a:p>
            <a:pPr marL="457200" lvl="0" indent="-317500" algn="l" rtl="0">
              <a:lnSpc>
                <a:spcPct val="100000"/>
              </a:lnSpc>
              <a:spcBef>
                <a:spcPts val="750"/>
              </a:spcBef>
              <a:spcAft>
                <a:spcPts val="0"/>
              </a:spcAft>
              <a:buClr>
                <a:srgbClr val="005B99"/>
              </a:buClr>
              <a:buSzPts val="1400"/>
              <a:buFont typeface="Trebuchet MS"/>
              <a:buChar char="●"/>
            </a:pPr>
            <a:r>
              <a:rPr lang="en" sz="1400" dirty="0">
                <a:solidFill>
                  <a:srgbClr val="005B99"/>
                </a:solidFill>
                <a:latin typeface="Trebuchet MS"/>
                <a:ea typeface="Trebuchet MS"/>
                <a:cs typeface="Trebuchet MS"/>
                <a:sym typeface="Trebuchet MS"/>
              </a:rPr>
              <a:t>The </a:t>
            </a:r>
            <a:r>
              <a:rPr lang="en" sz="1400" dirty="0">
                <a:solidFill>
                  <a:srgbClr val="005B99"/>
                </a:solidFill>
                <a:latin typeface="Courier New"/>
                <a:ea typeface="Courier New"/>
                <a:cs typeface="Courier New"/>
                <a:sym typeface="Courier New"/>
              </a:rPr>
              <a:t>027</a:t>
            </a:r>
            <a:r>
              <a:rPr lang="en" sz="1400" dirty="0">
                <a:solidFill>
                  <a:srgbClr val="005B99"/>
                </a:solidFill>
                <a:latin typeface="Trebuchet MS"/>
                <a:ea typeface="Trebuchet MS"/>
                <a:cs typeface="Trebuchet MS"/>
                <a:sym typeface="Trebuchet MS"/>
              </a:rPr>
              <a:t> </a:t>
            </a:r>
            <a:r>
              <a:rPr lang="en" sz="1400" dirty="0" err="1">
                <a:solidFill>
                  <a:srgbClr val="005B99"/>
                </a:solidFill>
                <a:latin typeface="Trebuchet MS"/>
                <a:ea typeface="Trebuchet MS"/>
                <a:cs typeface="Trebuchet MS"/>
                <a:sym typeface="Trebuchet MS"/>
              </a:rPr>
              <a:t>umask</a:t>
            </a:r>
            <a:r>
              <a:rPr lang="en" sz="1400" dirty="0">
                <a:solidFill>
                  <a:srgbClr val="005B99"/>
                </a:solidFill>
                <a:latin typeface="Trebuchet MS"/>
                <a:ea typeface="Trebuchet MS"/>
                <a:cs typeface="Trebuchet MS"/>
                <a:sym typeface="Trebuchet MS"/>
              </a:rPr>
              <a:t> means that, by default new files would receive </a:t>
            </a:r>
            <a:r>
              <a:rPr lang="en" sz="1400" dirty="0">
                <a:solidFill>
                  <a:srgbClr val="005B99"/>
                </a:solidFill>
                <a:latin typeface="Courier New"/>
                <a:ea typeface="Courier New"/>
                <a:cs typeface="Courier New"/>
                <a:sym typeface="Courier New"/>
              </a:rPr>
              <a:t>640</a:t>
            </a:r>
            <a:r>
              <a:rPr lang="en" sz="1400" dirty="0">
                <a:solidFill>
                  <a:srgbClr val="005B99"/>
                </a:solidFill>
                <a:latin typeface="Trebuchet MS"/>
                <a:ea typeface="Trebuchet MS"/>
                <a:cs typeface="Trebuchet MS"/>
                <a:sym typeface="Trebuchet MS"/>
              </a:rPr>
              <a:t> or </a:t>
            </a:r>
            <a:r>
              <a:rPr lang="en" sz="1400" dirty="0" err="1">
                <a:solidFill>
                  <a:srgbClr val="005B99"/>
                </a:solidFill>
                <a:latin typeface="Courier New"/>
                <a:ea typeface="Courier New"/>
                <a:cs typeface="Courier New"/>
                <a:sym typeface="Courier New"/>
              </a:rPr>
              <a:t>rw</a:t>
            </a:r>
            <a:r>
              <a:rPr lang="en" sz="1400" dirty="0">
                <a:solidFill>
                  <a:srgbClr val="005B99"/>
                </a:solidFill>
                <a:latin typeface="Courier New"/>
                <a:ea typeface="Courier New"/>
                <a:cs typeface="Courier New"/>
                <a:sym typeface="Courier New"/>
              </a:rPr>
              <a:t>-r-----</a:t>
            </a:r>
            <a:r>
              <a:rPr lang="en" sz="1400" dirty="0">
                <a:solidFill>
                  <a:srgbClr val="005B99"/>
                </a:solidFill>
                <a:latin typeface="Trebuchet MS"/>
                <a:ea typeface="Trebuchet MS"/>
                <a:cs typeface="Trebuchet MS"/>
                <a:sym typeface="Trebuchet MS"/>
              </a:rPr>
              <a:t> permissions:</a:t>
            </a:r>
            <a:endParaRPr sz="1400" dirty="0">
              <a:solidFill>
                <a:srgbClr val="005B99"/>
              </a:solidFill>
              <a:latin typeface="Trebuchet MS"/>
              <a:ea typeface="Trebuchet MS"/>
              <a:cs typeface="Trebuchet MS"/>
              <a:sym typeface="Trebuchet MS"/>
            </a:endParaRPr>
          </a:p>
          <a:p>
            <a:pPr marL="0" lvl="0" indent="0" algn="l" rtl="0">
              <a:lnSpc>
                <a:spcPct val="100000"/>
              </a:lnSpc>
              <a:spcBef>
                <a:spcPts val="1000"/>
              </a:spcBef>
              <a:spcAft>
                <a:spcPts val="0"/>
              </a:spcAft>
              <a:buNone/>
            </a:pPr>
            <a:endParaRPr dirty="0">
              <a:solidFill>
                <a:srgbClr val="005B99"/>
              </a:solidFill>
              <a:latin typeface="Trebuchet MS"/>
              <a:ea typeface="Trebuchet MS"/>
              <a:cs typeface="Trebuchet MS"/>
              <a:sym typeface="Trebuchet MS"/>
            </a:endParaRPr>
          </a:p>
          <a:p>
            <a:pPr marL="0" lvl="0" indent="0" algn="l" rtl="0">
              <a:lnSpc>
                <a:spcPct val="100000"/>
              </a:lnSpc>
              <a:spcBef>
                <a:spcPts val="1000"/>
              </a:spcBef>
              <a:spcAft>
                <a:spcPts val="0"/>
              </a:spcAft>
              <a:buNone/>
            </a:pPr>
            <a:r>
              <a:rPr lang="en" sz="1400" dirty="0">
                <a:solidFill>
                  <a:srgbClr val="005B99"/>
                </a:solidFill>
                <a:latin typeface="Trebuchet MS"/>
                <a:ea typeface="Trebuchet MS"/>
                <a:cs typeface="Trebuchet MS"/>
                <a:sym typeface="Trebuchet MS"/>
              </a:rPr>
              <a:t>		</a:t>
            </a:r>
            <a:endParaRPr sz="1200" dirty="0">
              <a:solidFill>
                <a:srgbClr val="005B99"/>
              </a:solidFill>
              <a:latin typeface="Trebuchet MS"/>
              <a:ea typeface="Trebuchet MS"/>
              <a:cs typeface="Trebuchet MS"/>
              <a:sym typeface="Trebuchet MS"/>
            </a:endParaRPr>
          </a:p>
          <a:p>
            <a:pPr marL="0" lvl="0" indent="0" algn="l" rtl="0">
              <a:lnSpc>
                <a:spcPct val="100000"/>
              </a:lnSpc>
              <a:spcBef>
                <a:spcPts val="0"/>
              </a:spcBef>
              <a:spcAft>
                <a:spcPts val="0"/>
              </a:spcAft>
              <a:buNone/>
            </a:pPr>
            <a:endParaRPr dirty="0">
              <a:solidFill>
                <a:srgbClr val="333333"/>
              </a:solidFill>
              <a:latin typeface="Helvetica Neue"/>
              <a:ea typeface="Helvetica Neue"/>
              <a:cs typeface="Helvetica Neue"/>
              <a:sym typeface="Helvetica Neue"/>
            </a:endParaRPr>
          </a:p>
          <a:p>
            <a:pPr marL="914400" lvl="0" indent="0" algn="l" rtl="0">
              <a:lnSpc>
                <a:spcPct val="100000"/>
              </a:lnSpc>
              <a:spcBef>
                <a:spcPts val="0"/>
              </a:spcBef>
              <a:spcAft>
                <a:spcPts val="0"/>
              </a:spcAft>
              <a:buNone/>
            </a:pPr>
            <a:r>
              <a:rPr lang="en" sz="1400" dirty="0">
                <a:solidFill>
                  <a:srgbClr val="005B99"/>
                </a:solidFill>
                <a:latin typeface="Trebuchet MS"/>
                <a:ea typeface="Trebuchet MS"/>
                <a:cs typeface="Trebuchet MS"/>
                <a:sym typeface="Trebuchet MS"/>
              </a:rPr>
              <a:t> </a:t>
            </a:r>
            <a:endParaRPr dirty="0">
              <a:solidFill>
                <a:srgbClr val="005B99"/>
              </a:solidFill>
              <a:latin typeface="Trebuchet MS"/>
              <a:ea typeface="Trebuchet MS"/>
              <a:cs typeface="Trebuchet MS"/>
              <a:sym typeface="Trebuchet MS"/>
            </a:endParaRPr>
          </a:p>
          <a:p>
            <a:pPr marL="0" lvl="0" indent="0" algn="l" rtl="0">
              <a:lnSpc>
                <a:spcPct val="100000"/>
              </a:lnSpc>
              <a:spcBef>
                <a:spcPts val="1000"/>
              </a:spcBef>
              <a:spcAft>
                <a:spcPts val="0"/>
              </a:spcAft>
              <a:buNone/>
            </a:pPr>
            <a:endParaRPr sz="1200" dirty="0">
              <a:solidFill>
                <a:srgbClr val="005B99"/>
              </a:solidFill>
              <a:latin typeface="Trebuchet MS"/>
              <a:ea typeface="Trebuchet MS"/>
              <a:cs typeface="Trebuchet MS"/>
              <a:sym typeface="Trebuchet MS"/>
            </a:endParaRPr>
          </a:p>
          <a:p>
            <a:pPr marL="914400" lvl="0" indent="0" algn="l" rtl="0">
              <a:lnSpc>
                <a:spcPct val="100000"/>
              </a:lnSpc>
              <a:spcBef>
                <a:spcPts val="1000"/>
              </a:spcBef>
              <a:spcAft>
                <a:spcPts val="0"/>
              </a:spcAft>
              <a:buNone/>
            </a:pPr>
            <a:endParaRPr sz="1200" dirty="0">
              <a:solidFill>
                <a:srgbClr val="005B99"/>
              </a:solidFill>
              <a:latin typeface="Trebuchet MS"/>
              <a:ea typeface="Trebuchet MS"/>
              <a:cs typeface="Trebuchet MS"/>
              <a:sym typeface="Trebuchet MS"/>
            </a:endParaRPr>
          </a:p>
        </p:txBody>
      </p:sp>
      <p:sp>
        <p:nvSpPr>
          <p:cNvPr id="372" name="Google Shape;372;p41"/>
          <p:cNvSpPr txBox="1"/>
          <p:nvPr/>
        </p:nvSpPr>
        <p:spPr>
          <a:xfrm>
            <a:off x="763000" y="3205375"/>
            <a:ext cx="6951300" cy="11313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rgbClr val="8AE234"/>
                </a:solidFill>
                <a:latin typeface="Courier New"/>
                <a:ea typeface="Courier New"/>
                <a:cs typeface="Courier New"/>
                <a:sym typeface="Courier New"/>
              </a:rPr>
              <a:t>sysadmin@localhost</a:t>
            </a:r>
            <a:r>
              <a:rPr lang="en" sz="1000" b="1">
                <a:solidFill>
                  <a:srgbClr val="EEEEEE"/>
                </a:solidFill>
                <a:latin typeface="Courier New"/>
                <a:ea typeface="Courier New"/>
                <a:cs typeface="Courier New"/>
                <a:sym typeface="Courier New"/>
              </a:rPr>
              <a:t>:</a:t>
            </a:r>
            <a:r>
              <a:rPr lang="en" sz="1000" b="1">
                <a:solidFill>
                  <a:srgbClr val="729FCF"/>
                </a:solidFill>
                <a:latin typeface="Courier New"/>
                <a:ea typeface="Courier New"/>
                <a:cs typeface="Courier New"/>
                <a:sym typeface="Courier New"/>
              </a:rPr>
              <a:t>~</a:t>
            </a:r>
            <a:r>
              <a:rPr lang="en" sz="1000" b="1">
                <a:solidFill>
                  <a:srgbClr val="EEEEEE"/>
                </a:solidFill>
                <a:latin typeface="Courier New"/>
                <a:ea typeface="Courier New"/>
                <a:cs typeface="Courier New"/>
                <a:sym typeface="Courier New"/>
              </a:rPr>
              <a:t>$</a:t>
            </a:r>
            <a:r>
              <a:rPr lang="en" sz="1000">
                <a:solidFill>
                  <a:srgbClr val="EEEEEE"/>
                </a:solidFill>
                <a:latin typeface="Courier New"/>
                <a:ea typeface="Courier New"/>
                <a:cs typeface="Courier New"/>
                <a:sym typeface="Courier New"/>
              </a:rPr>
              <a:t> umask 027</a:t>
            </a:r>
            <a:endParaRPr sz="1000">
              <a:solidFill>
                <a:srgbClr val="EEEEEE"/>
              </a:solidFill>
              <a:latin typeface="Courier New"/>
              <a:ea typeface="Courier New"/>
              <a:cs typeface="Courier New"/>
              <a:sym typeface="Courier New"/>
            </a:endParaRPr>
          </a:p>
          <a:p>
            <a:pPr marL="0" lvl="0" indent="0" algn="l" rtl="0">
              <a:spcBef>
                <a:spcPts val="750"/>
              </a:spcBef>
              <a:spcAft>
                <a:spcPts val="0"/>
              </a:spcAft>
              <a:buNone/>
            </a:pPr>
            <a:r>
              <a:rPr lang="en" sz="1000" b="1">
                <a:solidFill>
                  <a:srgbClr val="8AE234"/>
                </a:solidFill>
                <a:latin typeface="Courier New"/>
                <a:ea typeface="Courier New"/>
                <a:cs typeface="Courier New"/>
                <a:sym typeface="Courier New"/>
              </a:rPr>
              <a:t>sysadmin@localhost</a:t>
            </a:r>
            <a:r>
              <a:rPr lang="en" sz="1000" b="1">
                <a:solidFill>
                  <a:srgbClr val="EEEEEE"/>
                </a:solidFill>
                <a:latin typeface="Courier New"/>
                <a:ea typeface="Courier New"/>
                <a:cs typeface="Courier New"/>
                <a:sym typeface="Courier New"/>
              </a:rPr>
              <a:t>:</a:t>
            </a:r>
            <a:r>
              <a:rPr lang="en" sz="1000" b="1">
                <a:solidFill>
                  <a:srgbClr val="729FCF"/>
                </a:solidFill>
                <a:latin typeface="Courier New"/>
                <a:ea typeface="Courier New"/>
                <a:cs typeface="Courier New"/>
                <a:sym typeface="Courier New"/>
              </a:rPr>
              <a:t>~</a:t>
            </a:r>
            <a:r>
              <a:rPr lang="en" sz="1000" b="1">
                <a:solidFill>
                  <a:srgbClr val="EEEEEE"/>
                </a:solidFill>
                <a:latin typeface="Courier New"/>
                <a:ea typeface="Courier New"/>
                <a:cs typeface="Courier New"/>
                <a:sym typeface="Courier New"/>
              </a:rPr>
              <a:t>$</a:t>
            </a:r>
            <a:r>
              <a:rPr lang="en" sz="1000">
                <a:solidFill>
                  <a:srgbClr val="EEEEEE"/>
                </a:solidFill>
                <a:latin typeface="Courier New"/>
                <a:ea typeface="Courier New"/>
                <a:cs typeface="Courier New"/>
                <a:sym typeface="Courier New"/>
              </a:rPr>
              <a:t> touch sample</a:t>
            </a:r>
            <a:endParaRPr sz="1000">
              <a:solidFill>
                <a:srgbClr val="EEEEEE"/>
              </a:solidFill>
              <a:latin typeface="Courier New"/>
              <a:ea typeface="Courier New"/>
              <a:cs typeface="Courier New"/>
              <a:sym typeface="Courier New"/>
            </a:endParaRPr>
          </a:p>
          <a:p>
            <a:pPr marL="0" lvl="0" indent="0" algn="l" rtl="0">
              <a:spcBef>
                <a:spcPts val="750"/>
              </a:spcBef>
              <a:spcAft>
                <a:spcPts val="0"/>
              </a:spcAft>
              <a:buNone/>
            </a:pPr>
            <a:r>
              <a:rPr lang="en" sz="1000" b="1">
                <a:solidFill>
                  <a:srgbClr val="8AE234"/>
                </a:solidFill>
                <a:latin typeface="Courier New"/>
                <a:ea typeface="Courier New"/>
                <a:cs typeface="Courier New"/>
                <a:sym typeface="Courier New"/>
              </a:rPr>
              <a:t>sysadmin@localhost</a:t>
            </a:r>
            <a:r>
              <a:rPr lang="en" sz="1000" b="1">
                <a:solidFill>
                  <a:srgbClr val="EEEEEE"/>
                </a:solidFill>
                <a:latin typeface="Courier New"/>
                <a:ea typeface="Courier New"/>
                <a:cs typeface="Courier New"/>
                <a:sym typeface="Courier New"/>
              </a:rPr>
              <a:t>:</a:t>
            </a:r>
            <a:r>
              <a:rPr lang="en" sz="1000" b="1">
                <a:solidFill>
                  <a:srgbClr val="729FCF"/>
                </a:solidFill>
                <a:latin typeface="Courier New"/>
                <a:ea typeface="Courier New"/>
                <a:cs typeface="Courier New"/>
                <a:sym typeface="Courier New"/>
              </a:rPr>
              <a:t>~</a:t>
            </a:r>
            <a:r>
              <a:rPr lang="en" sz="1000" b="1">
                <a:solidFill>
                  <a:srgbClr val="EEEEEE"/>
                </a:solidFill>
                <a:latin typeface="Courier New"/>
                <a:ea typeface="Courier New"/>
                <a:cs typeface="Courier New"/>
                <a:sym typeface="Courier New"/>
              </a:rPr>
              <a:t>$</a:t>
            </a:r>
            <a:r>
              <a:rPr lang="en" sz="1000">
                <a:solidFill>
                  <a:srgbClr val="EEEEEE"/>
                </a:solidFill>
                <a:latin typeface="Courier New"/>
                <a:ea typeface="Courier New"/>
                <a:cs typeface="Courier New"/>
                <a:sym typeface="Courier New"/>
              </a:rPr>
              <a:t> ls -l sample</a:t>
            </a:r>
            <a:endParaRPr sz="1000">
              <a:solidFill>
                <a:srgbClr val="EEEEEE"/>
              </a:solidFill>
              <a:latin typeface="Courier New"/>
              <a:ea typeface="Courier New"/>
              <a:cs typeface="Courier New"/>
              <a:sym typeface="Courier New"/>
            </a:endParaRPr>
          </a:p>
          <a:p>
            <a:pPr marL="0" lvl="0" indent="0" algn="l" rtl="0">
              <a:spcBef>
                <a:spcPts val="750"/>
              </a:spcBef>
              <a:spcAft>
                <a:spcPts val="0"/>
              </a:spcAft>
              <a:buNone/>
            </a:pPr>
            <a:r>
              <a:rPr lang="en" sz="1000">
                <a:solidFill>
                  <a:srgbClr val="EEEEEE"/>
                </a:solidFill>
                <a:latin typeface="Courier New"/>
                <a:ea typeface="Courier New"/>
                <a:cs typeface="Courier New"/>
                <a:sym typeface="Courier New"/>
              </a:rPr>
              <a:t>-rw-r-----. 1 sysadmin sysadmin 0 Oct 28 20:14 sample</a:t>
            </a:r>
            <a:endParaRPr sz="1000">
              <a:solidFill>
                <a:srgbClr val="EEEEEE"/>
              </a:solidFill>
              <a:latin typeface="Courier New"/>
              <a:ea typeface="Courier New"/>
              <a:cs typeface="Courier New"/>
              <a:sym typeface="Courier New"/>
            </a:endParaRPr>
          </a:p>
          <a:p>
            <a:pPr marL="0" lvl="0" indent="0" algn="l" rtl="0">
              <a:spcBef>
                <a:spcPts val="750"/>
              </a:spcBef>
              <a:spcAft>
                <a:spcPts val="0"/>
              </a:spcAft>
              <a:buNone/>
            </a:pPr>
            <a:endParaRPr sz="1000" b="1">
              <a:solidFill>
                <a:srgbClr val="8AE234"/>
              </a:solidFill>
              <a:latin typeface="Courier New"/>
              <a:ea typeface="Courier New"/>
              <a:cs typeface="Courier New"/>
              <a:sym typeface="Courier New"/>
            </a:endParaRPr>
          </a:p>
          <a:p>
            <a:pPr marL="457200" lvl="0" indent="0" algn="l" rtl="0">
              <a:spcBef>
                <a:spcPts val="750"/>
              </a:spcBef>
              <a:spcAft>
                <a:spcPts val="750"/>
              </a:spcAft>
              <a:buNone/>
            </a:pPr>
            <a:endParaRPr/>
          </a:p>
        </p:txBody>
      </p:sp>
      <p:pic>
        <p:nvPicPr>
          <p:cNvPr id="12" name="Picture 11">
            <a:extLst>
              <a:ext uri="{FF2B5EF4-FFF2-40B4-BE49-F238E27FC236}">
                <a16:creationId xmlns:a16="http://schemas.microsoft.com/office/drawing/2014/main" id="{E2288F93-3C9B-4D56-B2DA-9CE8DEA08531}"/>
              </a:ext>
            </a:extLst>
          </p:cNvPr>
          <p:cNvPicPr>
            <a:picLocks noChangeAspect="1"/>
          </p:cNvPicPr>
          <p:nvPr/>
        </p:nvPicPr>
        <p:blipFill>
          <a:blip r:embed="rId4"/>
          <a:stretch>
            <a:fillRect/>
          </a:stretch>
        </p:blipFill>
        <p:spPr>
          <a:xfrm>
            <a:off x="0" y="4764120"/>
            <a:ext cx="2423861" cy="20554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ctrTitle"/>
          </p:nvPr>
        </p:nvSpPr>
        <p:spPr>
          <a:xfrm>
            <a:off x="585575" y="504434"/>
            <a:ext cx="8222100" cy="3349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n">
                <a:latin typeface="Hind Medium"/>
                <a:ea typeface="Hind Medium"/>
                <a:cs typeface="Hind Medium"/>
                <a:sym typeface="Hind Medium"/>
              </a:rPr>
              <a:t>Exam Objective</a:t>
            </a:r>
            <a:endParaRPr>
              <a:latin typeface="Hind Medium"/>
              <a:ea typeface="Hind Medium"/>
              <a:cs typeface="Hind Medium"/>
              <a:sym typeface="Hind Medium"/>
            </a:endParaRPr>
          </a:p>
          <a:p>
            <a:pPr marL="0" lvl="0" indent="0" algn="l" rtl="0">
              <a:spcBef>
                <a:spcPts val="0"/>
              </a:spcBef>
              <a:spcAft>
                <a:spcPts val="0"/>
              </a:spcAft>
              <a:buClr>
                <a:srgbClr val="000000"/>
              </a:buClr>
              <a:buSzPts val="1100"/>
              <a:buFont typeface="Arial"/>
              <a:buNone/>
            </a:pPr>
            <a:r>
              <a:rPr lang="en" sz="2400">
                <a:latin typeface="Hind Medium"/>
                <a:ea typeface="Hind Medium"/>
                <a:cs typeface="Hind Medium"/>
                <a:sym typeface="Hind Medium"/>
              </a:rPr>
              <a:t>5.3 Managing File Permissions and Ownership</a:t>
            </a:r>
            <a:endParaRPr sz="2400">
              <a:latin typeface="Hind Medium"/>
              <a:ea typeface="Hind Medium"/>
              <a:cs typeface="Hind Medium"/>
              <a:sym typeface="Hind Medium"/>
            </a:endParaRPr>
          </a:p>
          <a:p>
            <a:pPr marL="0" lvl="0" indent="0" algn="l" rtl="0">
              <a:spcBef>
                <a:spcPts val="0"/>
              </a:spcBef>
              <a:spcAft>
                <a:spcPts val="0"/>
              </a:spcAft>
              <a:buClr>
                <a:srgbClr val="000000"/>
              </a:buClr>
              <a:buSzPts val="1100"/>
              <a:buFont typeface="Arial"/>
              <a:buNone/>
            </a:pPr>
            <a:endParaRPr sz="2400">
              <a:latin typeface="Hind Medium"/>
              <a:ea typeface="Hind Medium"/>
              <a:cs typeface="Hind Medium"/>
              <a:sym typeface="Hind Medium"/>
            </a:endParaRPr>
          </a:p>
          <a:p>
            <a:pPr marL="0" lvl="0" indent="0" algn="l" rtl="0">
              <a:lnSpc>
                <a:spcPct val="115000"/>
              </a:lnSpc>
              <a:spcBef>
                <a:spcPts val="0"/>
              </a:spcBef>
              <a:spcAft>
                <a:spcPts val="0"/>
              </a:spcAft>
              <a:buClr>
                <a:srgbClr val="000000"/>
              </a:buClr>
              <a:buSzPts val="1100"/>
              <a:buFont typeface="Arial"/>
              <a:buNone/>
            </a:pPr>
            <a:r>
              <a:rPr lang="en" sz="3000">
                <a:latin typeface="Hind Medium"/>
                <a:ea typeface="Hind Medium"/>
                <a:cs typeface="Hind Medium"/>
                <a:sym typeface="Hind Medium"/>
              </a:rPr>
              <a:t>Objective Description</a:t>
            </a:r>
            <a:endParaRPr sz="3000">
              <a:latin typeface="Hind Medium"/>
              <a:ea typeface="Hind Medium"/>
              <a:cs typeface="Hind Medium"/>
              <a:sym typeface="Hind Medium"/>
            </a:endParaRPr>
          </a:p>
          <a:p>
            <a:pPr marL="0" lvl="0" indent="0" algn="l" rtl="0">
              <a:lnSpc>
                <a:spcPct val="115000"/>
              </a:lnSpc>
              <a:spcBef>
                <a:spcPts val="0"/>
              </a:spcBef>
              <a:spcAft>
                <a:spcPts val="0"/>
              </a:spcAft>
              <a:buClr>
                <a:srgbClr val="000000"/>
              </a:buClr>
              <a:buSzPts val="1100"/>
              <a:buFont typeface="Arial"/>
              <a:buNone/>
            </a:pPr>
            <a:r>
              <a:rPr lang="en" sz="2000">
                <a:latin typeface="Hind Medium"/>
                <a:ea typeface="Hind Medium"/>
                <a:cs typeface="Hind Medium"/>
                <a:sym typeface="Hind Medium"/>
              </a:rPr>
              <a:t>Understanding and manipulating file permissions and ownership settings. </a:t>
            </a:r>
            <a:endParaRPr sz="4400" b="1">
              <a:latin typeface="Hind"/>
              <a:ea typeface="Hind"/>
              <a:cs typeface="Hind"/>
              <a:sym typeface="Hind"/>
            </a:endParaRPr>
          </a:p>
        </p:txBody>
      </p:sp>
      <p:pic>
        <p:nvPicPr>
          <p:cNvPr id="126" name="Google Shape;126;p24"/>
          <p:cNvPicPr preferRelativeResize="0"/>
          <p:nvPr/>
        </p:nvPicPr>
        <p:blipFill rotWithShape="1">
          <a:blip r:embed="rId3">
            <a:alphaModFix/>
          </a:blip>
          <a:srcRect/>
          <a:stretch/>
        </p:blipFill>
        <p:spPr>
          <a:xfrm>
            <a:off x="7551550" y="4437913"/>
            <a:ext cx="1478599" cy="454850"/>
          </a:xfrm>
          <a:prstGeom prst="rect">
            <a:avLst/>
          </a:prstGeom>
          <a:noFill/>
          <a:ln>
            <a:noFill/>
          </a:ln>
        </p:spPr>
      </p:pic>
      <p:sp>
        <p:nvSpPr>
          <p:cNvPr id="127" name="Google Shape;127;p24"/>
          <p:cNvSpPr/>
          <p:nvPr/>
        </p:nvSpPr>
        <p:spPr>
          <a:xfrm>
            <a:off x="0" y="5002800"/>
            <a:ext cx="1593300" cy="140700"/>
          </a:xfrm>
          <a:prstGeom prst="rect">
            <a:avLst/>
          </a:prstGeom>
          <a:solidFill>
            <a:srgbClr val="005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24"/>
          <p:cNvSpPr/>
          <p:nvPr/>
        </p:nvSpPr>
        <p:spPr>
          <a:xfrm>
            <a:off x="1593300" y="5002800"/>
            <a:ext cx="1593300" cy="140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24"/>
          <p:cNvSpPr/>
          <p:nvPr/>
        </p:nvSpPr>
        <p:spPr>
          <a:xfrm>
            <a:off x="3186600" y="5002800"/>
            <a:ext cx="1593300" cy="140700"/>
          </a:xfrm>
          <a:prstGeom prst="rect">
            <a:avLst/>
          </a:prstGeom>
          <a:solidFill>
            <a:srgbClr val="ACDE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24"/>
          <p:cNvSpPr/>
          <p:nvPr/>
        </p:nvSpPr>
        <p:spPr>
          <a:xfrm>
            <a:off x="4779900" y="5002800"/>
            <a:ext cx="1593300" cy="140700"/>
          </a:xfrm>
          <a:prstGeom prst="rect">
            <a:avLst/>
          </a:prstGeom>
          <a:solidFill>
            <a:srgbClr val="639A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4"/>
          <p:cNvSpPr/>
          <p:nvPr/>
        </p:nvSpPr>
        <p:spPr>
          <a:xfrm>
            <a:off x="6373200" y="5002800"/>
            <a:ext cx="1593300" cy="140700"/>
          </a:xfrm>
          <a:prstGeom prst="rect">
            <a:avLst/>
          </a:prstGeom>
          <a:solidFill>
            <a:srgbClr val="3C7AB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24"/>
          <p:cNvSpPr/>
          <p:nvPr/>
        </p:nvSpPr>
        <p:spPr>
          <a:xfrm>
            <a:off x="7966500" y="5002800"/>
            <a:ext cx="1177500" cy="140700"/>
          </a:xfrm>
          <a:prstGeom prst="rect">
            <a:avLst/>
          </a:prstGeom>
          <a:solidFill>
            <a:srgbClr val="2B40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 name="Picture 9">
            <a:extLst>
              <a:ext uri="{FF2B5EF4-FFF2-40B4-BE49-F238E27FC236}">
                <a16:creationId xmlns:a16="http://schemas.microsoft.com/office/drawing/2014/main" id="{C53AB563-E00F-424F-A8ED-2D5F924B1DDF}"/>
              </a:ext>
            </a:extLst>
          </p:cNvPr>
          <p:cNvPicPr>
            <a:picLocks noChangeAspect="1"/>
          </p:cNvPicPr>
          <p:nvPr/>
        </p:nvPicPr>
        <p:blipFill>
          <a:blip r:embed="rId4"/>
          <a:stretch>
            <a:fillRect/>
          </a:stretch>
        </p:blipFill>
        <p:spPr>
          <a:xfrm>
            <a:off x="0" y="4764120"/>
            <a:ext cx="2423861" cy="20554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ctrTitle"/>
          </p:nvPr>
        </p:nvSpPr>
        <p:spPr>
          <a:xfrm>
            <a:off x="262270" y="1960522"/>
            <a:ext cx="8530130" cy="838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n" b="1" dirty="0">
                <a:latin typeface="Hind"/>
                <a:ea typeface="Hind"/>
                <a:cs typeface="Hind"/>
                <a:sym typeface="Hind"/>
              </a:rPr>
              <a:t>Ownership</a:t>
            </a:r>
            <a:endParaRPr sz="4400" b="1" dirty="0">
              <a:latin typeface="Hind"/>
              <a:ea typeface="Hind"/>
              <a:cs typeface="Hind"/>
              <a:sym typeface="Hind"/>
            </a:endParaRPr>
          </a:p>
        </p:txBody>
      </p:sp>
      <p:pic>
        <p:nvPicPr>
          <p:cNvPr id="138" name="Google Shape;138;p25"/>
          <p:cNvPicPr preferRelativeResize="0"/>
          <p:nvPr/>
        </p:nvPicPr>
        <p:blipFill rotWithShape="1">
          <a:blip r:embed="rId3">
            <a:alphaModFix/>
          </a:blip>
          <a:srcRect/>
          <a:stretch/>
        </p:blipFill>
        <p:spPr>
          <a:xfrm>
            <a:off x="7520975" y="4470425"/>
            <a:ext cx="1478599" cy="454850"/>
          </a:xfrm>
          <a:prstGeom prst="rect">
            <a:avLst/>
          </a:prstGeom>
          <a:noFill/>
          <a:ln>
            <a:noFill/>
          </a:ln>
        </p:spPr>
      </p:pic>
      <p:sp>
        <p:nvSpPr>
          <p:cNvPr id="139" name="Google Shape;139;p25"/>
          <p:cNvSpPr/>
          <p:nvPr/>
        </p:nvSpPr>
        <p:spPr>
          <a:xfrm>
            <a:off x="0" y="5002800"/>
            <a:ext cx="1593300" cy="140700"/>
          </a:xfrm>
          <a:prstGeom prst="rect">
            <a:avLst/>
          </a:prstGeom>
          <a:solidFill>
            <a:srgbClr val="005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25"/>
          <p:cNvSpPr/>
          <p:nvPr/>
        </p:nvSpPr>
        <p:spPr>
          <a:xfrm>
            <a:off x="1593300" y="5002800"/>
            <a:ext cx="1593300" cy="140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25"/>
          <p:cNvSpPr/>
          <p:nvPr/>
        </p:nvSpPr>
        <p:spPr>
          <a:xfrm>
            <a:off x="3186600" y="5002800"/>
            <a:ext cx="1593300" cy="140700"/>
          </a:xfrm>
          <a:prstGeom prst="rect">
            <a:avLst/>
          </a:prstGeom>
          <a:solidFill>
            <a:srgbClr val="ACDE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25"/>
          <p:cNvSpPr/>
          <p:nvPr/>
        </p:nvSpPr>
        <p:spPr>
          <a:xfrm>
            <a:off x="4779900" y="5002800"/>
            <a:ext cx="1593300" cy="140700"/>
          </a:xfrm>
          <a:prstGeom prst="rect">
            <a:avLst/>
          </a:prstGeom>
          <a:solidFill>
            <a:srgbClr val="639A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25"/>
          <p:cNvSpPr/>
          <p:nvPr/>
        </p:nvSpPr>
        <p:spPr>
          <a:xfrm>
            <a:off x="6373200" y="5002800"/>
            <a:ext cx="1593300" cy="140700"/>
          </a:xfrm>
          <a:prstGeom prst="rect">
            <a:avLst/>
          </a:prstGeom>
          <a:solidFill>
            <a:srgbClr val="3C7AB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25"/>
          <p:cNvSpPr/>
          <p:nvPr/>
        </p:nvSpPr>
        <p:spPr>
          <a:xfrm>
            <a:off x="7966500" y="5002800"/>
            <a:ext cx="1177500" cy="140700"/>
          </a:xfrm>
          <a:prstGeom prst="rect">
            <a:avLst/>
          </a:prstGeom>
          <a:solidFill>
            <a:srgbClr val="2B40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 name="Picture 9">
            <a:extLst>
              <a:ext uri="{FF2B5EF4-FFF2-40B4-BE49-F238E27FC236}">
                <a16:creationId xmlns:a16="http://schemas.microsoft.com/office/drawing/2014/main" id="{D2A056FE-9EEA-496D-B742-6D025032C988}"/>
              </a:ext>
            </a:extLst>
          </p:cNvPr>
          <p:cNvPicPr>
            <a:picLocks noChangeAspect="1"/>
          </p:cNvPicPr>
          <p:nvPr/>
        </p:nvPicPr>
        <p:blipFill>
          <a:blip r:embed="rId4"/>
          <a:stretch>
            <a:fillRect/>
          </a:stretch>
        </p:blipFill>
        <p:spPr>
          <a:xfrm>
            <a:off x="0" y="4764120"/>
            <a:ext cx="2423861" cy="20554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8"/>
        <p:cNvGrpSpPr/>
        <p:nvPr/>
      </p:nvGrpSpPr>
      <p:grpSpPr>
        <a:xfrm>
          <a:off x="0" y="0"/>
          <a:ext cx="0" cy="0"/>
          <a:chOff x="0" y="0"/>
          <a:chExt cx="0" cy="0"/>
        </a:xfrm>
      </p:grpSpPr>
      <p:pic>
        <p:nvPicPr>
          <p:cNvPr id="149" name="Google Shape;149;p26"/>
          <p:cNvPicPr preferRelativeResize="0"/>
          <p:nvPr/>
        </p:nvPicPr>
        <p:blipFill rotWithShape="1">
          <a:blip r:embed="rId3">
            <a:alphaModFix/>
          </a:blip>
          <a:srcRect/>
          <a:stretch/>
        </p:blipFill>
        <p:spPr>
          <a:xfrm>
            <a:off x="8312724" y="4721325"/>
            <a:ext cx="679450" cy="209025"/>
          </a:xfrm>
          <a:prstGeom prst="rect">
            <a:avLst/>
          </a:prstGeom>
          <a:noFill/>
          <a:ln>
            <a:noFill/>
          </a:ln>
        </p:spPr>
      </p:pic>
      <p:sp>
        <p:nvSpPr>
          <p:cNvPr id="150" name="Google Shape;150;p26"/>
          <p:cNvSpPr/>
          <p:nvPr/>
        </p:nvSpPr>
        <p:spPr>
          <a:xfrm>
            <a:off x="0" y="5002800"/>
            <a:ext cx="1593300" cy="140700"/>
          </a:xfrm>
          <a:prstGeom prst="rect">
            <a:avLst/>
          </a:prstGeom>
          <a:solidFill>
            <a:srgbClr val="005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26"/>
          <p:cNvSpPr/>
          <p:nvPr/>
        </p:nvSpPr>
        <p:spPr>
          <a:xfrm>
            <a:off x="1593300" y="5002800"/>
            <a:ext cx="1593300" cy="140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6"/>
          <p:cNvSpPr/>
          <p:nvPr/>
        </p:nvSpPr>
        <p:spPr>
          <a:xfrm>
            <a:off x="3186600" y="5002800"/>
            <a:ext cx="1593300" cy="140700"/>
          </a:xfrm>
          <a:prstGeom prst="rect">
            <a:avLst/>
          </a:prstGeom>
          <a:solidFill>
            <a:srgbClr val="ACDE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6"/>
          <p:cNvSpPr/>
          <p:nvPr/>
        </p:nvSpPr>
        <p:spPr>
          <a:xfrm>
            <a:off x="4779900" y="5002800"/>
            <a:ext cx="1593300" cy="140700"/>
          </a:xfrm>
          <a:prstGeom prst="rect">
            <a:avLst/>
          </a:prstGeom>
          <a:solidFill>
            <a:srgbClr val="639A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26"/>
          <p:cNvSpPr/>
          <p:nvPr/>
        </p:nvSpPr>
        <p:spPr>
          <a:xfrm>
            <a:off x="6373200" y="5002800"/>
            <a:ext cx="1593300" cy="140700"/>
          </a:xfrm>
          <a:prstGeom prst="rect">
            <a:avLst/>
          </a:prstGeom>
          <a:solidFill>
            <a:srgbClr val="3C7AB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6"/>
          <p:cNvSpPr/>
          <p:nvPr/>
        </p:nvSpPr>
        <p:spPr>
          <a:xfrm>
            <a:off x="7966500" y="5002800"/>
            <a:ext cx="1177500" cy="140700"/>
          </a:xfrm>
          <a:prstGeom prst="rect">
            <a:avLst/>
          </a:prstGeom>
          <a:solidFill>
            <a:srgbClr val="2B40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26"/>
          <p:cNvSpPr txBox="1">
            <a:spLocks noGrp="1"/>
          </p:cNvSpPr>
          <p:nvPr>
            <p:ph type="ctrTitle"/>
          </p:nvPr>
        </p:nvSpPr>
        <p:spPr>
          <a:xfrm>
            <a:off x="127600" y="130347"/>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005B99"/>
                </a:solidFill>
                <a:latin typeface="Hind"/>
                <a:ea typeface="Hind"/>
                <a:cs typeface="Hind"/>
                <a:sym typeface="Hind"/>
              </a:rPr>
              <a:t>File Ownership</a:t>
            </a:r>
            <a:endParaRPr b="1">
              <a:solidFill>
                <a:srgbClr val="005B99"/>
              </a:solidFill>
              <a:latin typeface="Hind"/>
              <a:ea typeface="Hind"/>
              <a:cs typeface="Hind"/>
              <a:sym typeface="Hind"/>
            </a:endParaRPr>
          </a:p>
        </p:txBody>
      </p:sp>
      <p:sp>
        <p:nvSpPr>
          <p:cNvPr id="157" name="Google Shape;157;p26"/>
          <p:cNvSpPr txBox="1">
            <a:spLocks noGrp="1"/>
          </p:cNvSpPr>
          <p:nvPr>
            <p:ph type="body" idx="4294967295"/>
          </p:nvPr>
        </p:nvSpPr>
        <p:spPr>
          <a:xfrm>
            <a:off x="174025" y="1275750"/>
            <a:ext cx="8520600" cy="33390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005B99"/>
              </a:buClr>
              <a:buSzPts val="1800"/>
              <a:buFont typeface="Trebuchet MS"/>
              <a:buChar char="●"/>
            </a:pPr>
            <a:r>
              <a:rPr lang="en" dirty="0">
                <a:solidFill>
                  <a:srgbClr val="005B99"/>
                </a:solidFill>
                <a:latin typeface="Trebuchet MS"/>
                <a:ea typeface="Trebuchet MS"/>
                <a:cs typeface="Trebuchet MS"/>
                <a:sym typeface="Trebuchet MS"/>
              </a:rPr>
              <a:t>File ownership is critical for security.</a:t>
            </a:r>
            <a:endParaRPr dirty="0">
              <a:solidFill>
                <a:srgbClr val="005B99"/>
              </a:solidFill>
              <a:latin typeface="Trebuchet MS"/>
              <a:ea typeface="Trebuchet MS"/>
              <a:cs typeface="Trebuchet MS"/>
              <a:sym typeface="Trebuchet MS"/>
            </a:endParaRPr>
          </a:p>
          <a:p>
            <a:pPr marL="457200" lvl="0" indent="0" algn="l" rtl="0">
              <a:lnSpc>
                <a:spcPct val="100000"/>
              </a:lnSpc>
              <a:spcBef>
                <a:spcPts val="0"/>
              </a:spcBef>
              <a:spcAft>
                <a:spcPts val="0"/>
              </a:spcAft>
              <a:buNone/>
            </a:pPr>
            <a:endParaRPr dirty="0">
              <a:solidFill>
                <a:srgbClr val="005B99"/>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005B99"/>
              </a:buClr>
              <a:buSzPts val="1800"/>
              <a:buFont typeface="Trebuchet MS"/>
              <a:buChar char="●"/>
            </a:pPr>
            <a:r>
              <a:rPr lang="en" dirty="0">
                <a:solidFill>
                  <a:srgbClr val="005B99"/>
                </a:solidFill>
                <a:latin typeface="Trebuchet MS"/>
                <a:ea typeface="Trebuchet MS"/>
                <a:cs typeface="Trebuchet MS"/>
                <a:sym typeface="Trebuchet MS"/>
              </a:rPr>
              <a:t>By default, users will own the files they create. Ownership can be changed by admin. </a:t>
            </a:r>
            <a:endParaRPr dirty="0">
              <a:solidFill>
                <a:srgbClr val="005B99"/>
              </a:solidFill>
              <a:latin typeface="Trebuchet MS"/>
              <a:ea typeface="Trebuchet MS"/>
              <a:cs typeface="Trebuchet MS"/>
              <a:sym typeface="Trebuchet MS"/>
            </a:endParaRPr>
          </a:p>
          <a:p>
            <a:pPr marL="457200" lvl="0" indent="0" algn="l" rtl="0">
              <a:lnSpc>
                <a:spcPct val="100000"/>
              </a:lnSpc>
              <a:spcBef>
                <a:spcPts val="0"/>
              </a:spcBef>
              <a:spcAft>
                <a:spcPts val="0"/>
              </a:spcAft>
              <a:buNone/>
            </a:pPr>
            <a:endParaRPr dirty="0">
              <a:solidFill>
                <a:srgbClr val="005B99"/>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005B99"/>
              </a:buClr>
              <a:buSzPts val="1800"/>
              <a:buFont typeface="Trebuchet MS"/>
              <a:buChar char="●"/>
            </a:pPr>
            <a:r>
              <a:rPr lang="en" dirty="0">
                <a:solidFill>
                  <a:srgbClr val="005B99"/>
                </a:solidFill>
                <a:latin typeface="Trebuchet MS"/>
                <a:ea typeface="Trebuchet MS"/>
                <a:cs typeface="Trebuchet MS"/>
                <a:sym typeface="Trebuchet MS"/>
              </a:rPr>
              <a:t>Every file also has a group owner. By default, primary group of user who creates file will be group owner of </a:t>
            </a:r>
            <a:r>
              <a:rPr lang="en" u="sng" dirty="0">
                <a:solidFill>
                  <a:srgbClr val="005B99"/>
                </a:solidFill>
                <a:latin typeface="Trebuchet MS"/>
                <a:ea typeface="Trebuchet MS"/>
                <a:cs typeface="Trebuchet MS"/>
                <a:sym typeface="Trebuchet MS"/>
              </a:rPr>
              <a:t>any</a:t>
            </a:r>
            <a:r>
              <a:rPr lang="en" dirty="0">
                <a:solidFill>
                  <a:srgbClr val="005B99"/>
                </a:solidFill>
                <a:latin typeface="Trebuchet MS"/>
                <a:ea typeface="Trebuchet MS"/>
                <a:cs typeface="Trebuchet MS"/>
                <a:sym typeface="Trebuchet MS"/>
              </a:rPr>
              <a:t> new files. </a:t>
            </a:r>
            <a:endParaRPr dirty="0">
              <a:solidFill>
                <a:srgbClr val="005B99"/>
              </a:solidFill>
              <a:latin typeface="Trebuchet MS"/>
              <a:ea typeface="Trebuchet MS"/>
              <a:cs typeface="Trebuchet MS"/>
              <a:sym typeface="Trebuchet MS"/>
            </a:endParaRPr>
          </a:p>
          <a:p>
            <a:pPr marL="457200" lvl="0" indent="0" algn="l" rtl="0">
              <a:lnSpc>
                <a:spcPct val="100000"/>
              </a:lnSpc>
              <a:spcBef>
                <a:spcPts val="0"/>
              </a:spcBef>
              <a:spcAft>
                <a:spcPts val="0"/>
              </a:spcAft>
              <a:buNone/>
            </a:pPr>
            <a:endParaRPr dirty="0">
              <a:solidFill>
                <a:srgbClr val="005B99"/>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005B99"/>
              </a:buClr>
              <a:buSzPts val="1800"/>
              <a:buFont typeface="Trebuchet MS"/>
              <a:buChar char="●"/>
            </a:pPr>
            <a:r>
              <a:rPr lang="en" b="1" dirty="0">
                <a:solidFill>
                  <a:srgbClr val="005B99"/>
                </a:solidFill>
                <a:latin typeface="Trebuchet MS"/>
                <a:ea typeface="Trebuchet MS"/>
                <a:cs typeface="Trebuchet MS"/>
                <a:sym typeface="Trebuchet MS"/>
              </a:rPr>
              <a:t>Remember</a:t>
            </a:r>
            <a:r>
              <a:rPr lang="en" dirty="0">
                <a:solidFill>
                  <a:srgbClr val="005B99"/>
                </a:solidFill>
                <a:latin typeface="Trebuchet MS"/>
                <a:ea typeface="Trebuchet MS"/>
                <a:cs typeface="Trebuchet MS"/>
                <a:sym typeface="Trebuchet MS"/>
              </a:rPr>
              <a:t>: UIDs and GIDs are associated with </a:t>
            </a:r>
            <a:r>
              <a:rPr lang="en" i="1" dirty="0">
                <a:solidFill>
                  <a:srgbClr val="005B99"/>
                </a:solidFill>
                <a:latin typeface="Trebuchet MS"/>
                <a:ea typeface="Trebuchet MS"/>
                <a:cs typeface="Trebuchet MS"/>
                <a:sym typeface="Trebuchet MS"/>
              </a:rPr>
              <a:t>username</a:t>
            </a:r>
            <a:r>
              <a:rPr lang="en" dirty="0">
                <a:solidFill>
                  <a:srgbClr val="005B99"/>
                </a:solidFill>
                <a:latin typeface="Trebuchet MS"/>
                <a:ea typeface="Trebuchet MS"/>
                <a:cs typeface="Trebuchet MS"/>
                <a:sym typeface="Trebuchet MS"/>
              </a:rPr>
              <a:t> and </a:t>
            </a:r>
            <a:r>
              <a:rPr lang="en" i="1" dirty="0">
                <a:solidFill>
                  <a:srgbClr val="005B99"/>
                </a:solidFill>
                <a:latin typeface="Trebuchet MS"/>
                <a:ea typeface="Trebuchet MS"/>
                <a:cs typeface="Trebuchet MS"/>
                <a:sym typeface="Trebuchet MS"/>
              </a:rPr>
              <a:t>group name</a:t>
            </a:r>
            <a:r>
              <a:rPr lang="en" dirty="0">
                <a:solidFill>
                  <a:srgbClr val="005B99"/>
                </a:solidFill>
                <a:latin typeface="Trebuchet MS"/>
                <a:ea typeface="Trebuchet MS"/>
                <a:cs typeface="Trebuchet MS"/>
                <a:sym typeface="Trebuchet MS"/>
              </a:rPr>
              <a:t>.</a:t>
            </a:r>
            <a:endParaRPr dirty="0">
              <a:solidFill>
                <a:srgbClr val="005B99"/>
              </a:solidFill>
              <a:latin typeface="Trebuchet MS"/>
              <a:ea typeface="Trebuchet MS"/>
              <a:cs typeface="Trebuchet MS"/>
              <a:sym typeface="Trebuchet MS"/>
            </a:endParaRPr>
          </a:p>
          <a:p>
            <a:pPr marL="457200" lvl="0" indent="0" algn="l" rtl="0">
              <a:lnSpc>
                <a:spcPct val="100000"/>
              </a:lnSpc>
              <a:spcBef>
                <a:spcPts val="0"/>
              </a:spcBef>
              <a:spcAft>
                <a:spcPts val="0"/>
              </a:spcAft>
              <a:buNone/>
            </a:pPr>
            <a:endParaRPr dirty="0">
              <a:solidFill>
                <a:srgbClr val="005B99"/>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005B99"/>
              </a:buClr>
              <a:buSzPts val="1800"/>
              <a:buFont typeface="Trebuchet MS"/>
              <a:buChar char="●"/>
            </a:pPr>
            <a:r>
              <a:rPr lang="en" dirty="0">
                <a:solidFill>
                  <a:srgbClr val="005B99"/>
                </a:solidFill>
                <a:latin typeface="Trebuchet MS"/>
                <a:ea typeface="Trebuchet MS"/>
                <a:cs typeface="Trebuchet MS"/>
                <a:sym typeface="Trebuchet MS"/>
              </a:rPr>
              <a:t>The </a:t>
            </a:r>
            <a:r>
              <a:rPr lang="en" dirty="0">
                <a:solidFill>
                  <a:schemeClr val="accent3"/>
                </a:solidFill>
                <a:highlight>
                  <a:srgbClr val="EFEFEF"/>
                </a:highlight>
                <a:latin typeface="Courier New"/>
                <a:ea typeface="Courier New"/>
                <a:cs typeface="Courier New"/>
                <a:sym typeface="Courier New"/>
              </a:rPr>
              <a:t>id</a:t>
            </a:r>
            <a:r>
              <a:rPr lang="en" dirty="0">
                <a:solidFill>
                  <a:srgbClr val="005B99"/>
                </a:solidFill>
                <a:latin typeface="Trebuchet MS"/>
                <a:ea typeface="Trebuchet MS"/>
                <a:cs typeface="Trebuchet MS"/>
                <a:sym typeface="Trebuchet MS"/>
              </a:rPr>
              <a:t> command can be used to view user UID, GID, username, and group name(s). </a:t>
            </a:r>
            <a:endParaRPr dirty="0">
              <a:solidFill>
                <a:srgbClr val="005B99"/>
              </a:solidFill>
              <a:latin typeface="Trebuchet MS"/>
              <a:ea typeface="Trebuchet MS"/>
              <a:cs typeface="Trebuchet MS"/>
              <a:sym typeface="Trebuchet MS"/>
            </a:endParaRPr>
          </a:p>
          <a:p>
            <a:pPr marL="457200" lvl="0" indent="0" algn="l" rtl="0">
              <a:spcBef>
                <a:spcPts val="0"/>
              </a:spcBef>
              <a:spcAft>
                <a:spcPts val="0"/>
              </a:spcAft>
              <a:buNone/>
            </a:pPr>
            <a:endParaRPr dirty="0">
              <a:solidFill>
                <a:srgbClr val="005B99"/>
              </a:solidFill>
              <a:latin typeface="Trebuchet MS"/>
              <a:ea typeface="Trebuchet MS"/>
              <a:cs typeface="Trebuchet MS"/>
              <a:sym typeface="Trebuchet MS"/>
            </a:endParaRPr>
          </a:p>
          <a:p>
            <a:pPr marL="457200" lvl="0" indent="0" algn="l" rtl="0">
              <a:spcBef>
                <a:spcPts val="800"/>
              </a:spcBef>
              <a:spcAft>
                <a:spcPts val="800"/>
              </a:spcAft>
              <a:buNone/>
            </a:pPr>
            <a:endParaRPr dirty="0">
              <a:solidFill>
                <a:srgbClr val="333333"/>
              </a:solidFill>
              <a:latin typeface="Helvetica Neue"/>
              <a:ea typeface="Helvetica Neue"/>
              <a:cs typeface="Helvetica Neue"/>
              <a:sym typeface="Helvetica Neue"/>
            </a:endParaRPr>
          </a:p>
        </p:txBody>
      </p:sp>
      <p:pic>
        <p:nvPicPr>
          <p:cNvPr id="11" name="Picture 10">
            <a:extLst>
              <a:ext uri="{FF2B5EF4-FFF2-40B4-BE49-F238E27FC236}">
                <a16:creationId xmlns:a16="http://schemas.microsoft.com/office/drawing/2014/main" id="{FFA7289F-C167-4A03-A76C-C88FEE11FB5D}"/>
              </a:ext>
            </a:extLst>
          </p:cNvPr>
          <p:cNvPicPr>
            <a:picLocks noChangeAspect="1"/>
          </p:cNvPicPr>
          <p:nvPr/>
        </p:nvPicPr>
        <p:blipFill>
          <a:blip r:embed="rId4"/>
          <a:stretch>
            <a:fillRect/>
          </a:stretch>
        </p:blipFill>
        <p:spPr>
          <a:xfrm>
            <a:off x="0" y="4764120"/>
            <a:ext cx="2423861" cy="20554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pic>
        <p:nvPicPr>
          <p:cNvPr id="162" name="Google Shape;162;p27"/>
          <p:cNvPicPr preferRelativeResize="0"/>
          <p:nvPr/>
        </p:nvPicPr>
        <p:blipFill rotWithShape="1">
          <a:blip r:embed="rId3">
            <a:alphaModFix/>
          </a:blip>
          <a:srcRect/>
          <a:stretch/>
        </p:blipFill>
        <p:spPr>
          <a:xfrm>
            <a:off x="8312724" y="4721325"/>
            <a:ext cx="679450" cy="209025"/>
          </a:xfrm>
          <a:prstGeom prst="rect">
            <a:avLst/>
          </a:prstGeom>
          <a:noFill/>
          <a:ln>
            <a:noFill/>
          </a:ln>
        </p:spPr>
      </p:pic>
      <p:sp>
        <p:nvSpPr>
          <p:cNvPr id="163" name="Google Shape;163;p27"/>
          <p:cNvSpPr/>
          <p:nvPr/>
        </p:nvSpPr>
        <p:spPr>
          <a:xfrm>
            <a:off x="0" y="5002800"/>
            <a:ext cx="1593300" cy="140700"/>
          </a:xfrm>
          <a:prstGeom prst="rect">
            <a:avLst/>
          </a:prstGeom>
          <a:solidFill>
            <a:srgbClr val="005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27"/>
          <p:cNvSpPr/>
          <p:nvPr/>
        </p:nvSpPr>
        <p:spPr>
          <a:xfrm>
            <a:off x="1593300" y="5002800"/>
            <a:ext cx="1593300" cy="140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7"/>
          <p:cNvSpPr/>
          <p:nvPr/>
        </p:nvSpPr>
        <p:spPr>
          <a:xfrm>
            <a:off x="3186600" y="5002800"/>
            <a:ext cx="1593300" cy="140700"/>
          </a:xfrm>
          <a:prstGeom prst="rect">
            <a:avLst/>
          </a:prstGeom>
          <a:solidFill>
            <a:srgbClr val="ACDE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7"/>
          <p:cNvSpPr/>
          <p:nvPr/>
        </p:nvSpPr>
        <p:spPr>
          <a:xfrm>
            <a:off x="4779900" y="5002800"/>
            <a:ext cx="1593300" cy="140700"/>
          </a:xfrm>
          <a:prstGeom prst="rect">
            <a:avLst/>
          </a:prstGeom>
          <a:solidFill>
            <a:srgbClr val="639A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7"/>
          <p:cNvSpPr/>
          <p:nvPr/>
        </p:nvSpPr>
        <p:spPr>
          <a:xfrm>
            <a:off x="6373200" y="5002800"/>
            <a:ext cx="1593300" cy="140700"/>
          </a:xfrm>
          <a:prstGeom prst="rect">
            <a:avLst/>
          </a:prstGeom>
          <a:solidFill>
            <a:srgbClr val="3C7AB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7"/>
          <p:cNvSpPr/>
          <p:nvPr/>
        </p:nvSpPr>
        <p:spPr>
          <a:xfrm>
            <a:off x="7966500" y="5002800"/>
            <a:ext cx="1177500" cy="140700"/>
          </a:xfrm>
          <a:prstGeom prst="rect">
            <a:avLst/>
          </a:prstGeom>
          <a:solidFill>
            <a:srgbClr val="2B40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7"/>
          <p:cNvSpPr txBox="1">
            <a:spLocks noGrp="1"/>
          </p:cNvSpPr>
          <p:nvPr>
            <p:ph type="ctrTitle"/>
          </p:nvPr>
        </p:nvSpPr>
        <p:spPr>
          <a:xfrm>
            <a:off x="127600" y="130347"/>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005B99"/>
                </a:solidFill>
                <a:latin typeface="Hind"/>
                <a:ea typeface="Hind"/>
                <a:cs typeface="Hind"/>
                <a:sym typeface="Hind"/>
              </a:rPr>
              <a:t>File Ownership</a:t>
            </a:r>
            <a:endParaRPr b="1">
              <a:solidFill>
                <a:srgbClr val="005B99"/>
              </a:solidFill>
              <a:latin typeface="Hind"/>
              <a:ea typeface="Hind"/>
              <a:cs typeface="Hind"/>
              <a:sym typeface="Hind"/>
            </a:endParaRPr>
          </a:p>
        </p:txBody>
      </p:sp>
      <p:sp>
        <p:nvSpPr>
          <p:cNvPr id="170" name="Google Shape;170;p27"/>
          <p:cNvSpPr txBox="1">
            <a:spLocks noGrp="1"/>
          </p:cNvSpPr>
          <p:nvPr>
            <p:ph type="body" idx="4294967295"/>
          </p:nvPr>
        </p:nvSpPr>
        <p:spPr>
          <a:xfrm>
            <a:off x="174025" y="1275750"/>
            <a:ext cx="8520600" cy="33390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005B99"/>
              </a:buClr>
              <a:buSzPts val="1800"/>
              <a:buFont typeface="Trebuchet MS"/>
              <a:buChar char="●"/>
            </a:pPr>
            <a:r>
              <a:rPr lang="en">
                <a:solidFill>
                  <a:srgbClr val="005B99"/>
                </a:solidFill>
                <a:latin typeface="Trebuchet MS"/>
                <a:ea typeface="Trebuchet MS"/>
                <a:cs typeface="Trebuchet MS"/>
                <a:sym typeface="Trebuchet MS"/>
              </a:rPr>
              <a:t>When a user creates a file with the </a:t>
            </a:r>
            <a:r>
              <a:rPr lang="en">
                <a:solidFill>
                  <a:schemeClr val="accent3"/>
                </a:solidFill>
                <a:highlight>
                  <a:srgbClr val="EFEFEF"/>
                </a:highlight>
                <a:latin typeface="Courier New"/>
                <a:ea typeface="Courier New"/>
                <a:cs typeface="Courier New"/>
                <a:sym typeface="Courier New"/>
              </a:rPr>
              <a:t>touch</a:t>
            </a:r>
            <a:r>
              <a:rPr lang="en">
                <a:solidFill>
                  <a:srgbClr val="005B99"/>
                </a:solidFill>
                <a:latin typeface="Trebuchet MS"/>
                <a:ea typeface="Trebuchet MS"/>
                <a:cs typeface="Trebuchet MS"/>
                <a:sym typeface="Trebuchet MS"/>
              </a:rPr>
              <a:t> command it will belong to the current user and their primary group.</a:t>
            </a:r>
            <a:endParaRPr>
              <a:solidFill>
                <a:srgbClr val="005B99"/>
              </a:solidFill>
              <a:latin typeface="Trebuchet MS"/>
              <a:ea typeface="Trebuchet MS"/>
              <a:cs typeface="Trebuchet MS"/>
              <a:sym typeface="Trebuchet MS"/>
            </a:endParaRPr>
          </a:p>
          <a:p>
            <a:pPr marL="0" lvl="0" indent="0" algn="l" rtl="0">
              <a:lnSpc>
                <a:spcPct val="100000"/>
              </a:lnSpc>
              <a:spcBef>
                <a:spcPts val="0"/>
              </a:spcBef>
              <a:spcAft>
                <a:spcPts val="0"/>
              </a:spcAft>
              <a:buNone/>
            </a:pPr>
            <a:endParaRPr>
              <a:solidFill>
                <a:srgbClr val="005B99"/>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005B99"/>
              </a:buClr>
              <a:buSzPts val="1800"/>
              <a:buFont typeface="Trebuchet MS"/>
              <a:buChar char="●"/>
            </a:pPr>
            <a:r>
              <a:rPr lang="en">
                <a:solidFill>
                  <a:srgbClr val="005B99"/>
                </a:solidFill>
                <a:latin typeface="Trebuchet MS"/>
                <a:ea typeface="Trebuchet MS"/>
                <a:cs typeface="Trebuchet MS"/>
                <a:sym typeface="Trebuchet MS"/>
              </a:rPr>
              <a:t>File ownership can be confirmed using the long listing </a:t>
            </a:r>
            <a:r>
              <a:rPr lang="en">
                <a:solidFill>
                  <a:schemeClr val="accent3"/>
                </a:solidFill>
                <a:highlight>
                  <a:srgbClr val="EFEFEF"/>
                </a:highlight>
                <a:latin typeface="Courier New"/>
                <a:ea typeface="Courier New"/>
                <a:cs typeface="Courier New"/>
                <a:sym typeface="Courier New"/>
              </a:rPr>
              <a:t>-l</a:t>
            </a:r>
            <a:r>
              <a:rPr lang="en">
                <a:solidFill>
                  <a:srgbClr val="005B99"/>
                </a:solidFill>
                <a:latin typeface="Trebuchet MS"/>
                <a:ea typeface="Trebuchet MS"/>
                <a:cs typeface="Trebuchet MS"/>
                <a:sym typeface="Trebuchet MS"/>
              </a:rPr>
              <a:t> option of the </a:t>
            </a:r>
            <a:r>
              <a:rPr lang="en">
                <a:solidFill>
                  <a:srgbClr val="C7254E"/>
                </a:solidFill>
                <a:highlight>
                  <a:srgbClr val="EFEFEF"/>
                </a:highlight>
                <a:latin typeface="Courier New"/>
                <a:ea typeface="Courier New"/>
                <a:cs typeface="Courier New"/>
                <a:sym typeface="Courier New"/>
              </a:rPr>
              <a:t>ls</a:t>
            </a:r>
            <a:r>
              <a:rPr lang="en">
                <a:solidFill>
                  <a:srgbClr val="005B99"/>
                </a:solidFill>
                <a:latin typeface="Trebuchet MS"/>
                <a:ea typeface="Trebuchet MS"/>
                <a:cs typeface="Trebuchet MS"/>
                <a:sym typeface="Trebuchet MS"/>
              </a:rPr>
              <a:t> command. </a:t>
            </a:r>
            <a:endParaRPr>
              <a:solidFill>
                <a:srgbClr val="005B99"/>
              </a:solidFill>
              <a:latin typeface="Trebuchet MS"/>
              <a:ea typeface="Trebuchet MS"/>
              <a:cs typeface="Trebuchet MS"/>
              <a:sym typeface="Trebuchet MS"/>
            </a:endParaRPr>
          </a:p>
          <a:p>
            <a:pPr marL="457200" lvl="0" indent="0" algn="l" rtl="0">
              <a:lnSpc>
                <a:spcPct val="100000"/>
              </a:lnSpc>
              <a:spcBef>
                <a:spcPts val="0"/>
              </a:spcBef>
              <a:spcAft>
                <a:spcPts val="0"/>
              </a:spcAft>
              <a:buNone/>
            </a:pPr>
            <a:endParaRPr>
              <a:solidFill>
                <a:srgbClr val="005B99"/>
              </a:solidFill>
              <a:latin typeface="Trebuchet MS"/>
              <a:ea typeface="Trebuchet MS"/>
              <a:cs typeface="Trebuchet MS"/>
              <a:sym typeface="Trebuchet MS"/>
            </a:endParaRPr>
          </a:p>
          <a:p>
            <a:pPr marL="457200" lvl="0" indent="0" algn="l" rtl="0">
              <a:lnSpc>
                <a:spcPct val="100000"/>
              </a:lnSpc>
              <a:spcBef>
                <a:spcPts val="0"/>
              </a:spcBef>
              <a:spcAft>
                <a:spcPts val="0"/>
              </a:spcAft>
              <a:buNone/>
            </a:pPr>
            <a:endParaRPr>
              <a:solidFill>
                <a:srgbClr val="005B99"/>
              </a:solidFill>
              <a:latin typeface="Trebuchet MS"/>
              <a:ea typeface="Trebuchet MS"/>
              <a:cs typeface="Trebuchet MS"/>
              <a:sym typeface="Trebuchet MS"/>
            </a:endParaRPr>
          </a:p>
          <a:p>
            <a:pPr marL="457200" lvl="0" indent="0" algn="l" rtl="0">
              <a:lnSpc>
                <a:spcPct val="100000"/>
              </a:lnSpc>
              <a:spcBef>
                <a:spcPts val="0"/>
              </a:spcBef>
              <a:spcAft>
                <a:spcPts val="0"/>
              </a:spcAft>
              <a:buNone/>
            </a:pPr>
            <a:endParaRPr>
              <a:solidFill>
                <a:srgbClr val="005B99"/>
              </a:solidFill>
              <a:latin typeface="Trebuchet MS"/>
              <a:ea typeface="Trebuchet MS"/>
              <a:cs typeface="Trebuchet MS"/>
              <a:sym typeface="Trebuchet MS"/>
            </a:endParaRPr>
          </a:p>
          <a:p>
            <a:pPr marL="0" lvl="0" indent="0" algn="l" rtl="0">
              <a:lnSpc>
                <a:spcPct val="100000"/>
              </a:lnSpc>
              <a:spcBef>
                <a:spcPts val="0"/>
              </a:spcBef>
              <a:spcAft>
                <a:spcPts val="0"/>
              </a:spcAft>
              <a:buNone/>
            </a:pPr>
            <a:endParaRPr>
              <a:solidFill>
                <a:srgbClr val="005B99"/>
              </a:solidFill>
              <a:latin typeface="Trebuchet MS"/>
              <a:ea typeface="Trebuchet MS"/>
              <a:cs typeface="Trebuchet MS"/>
              <a:sym typeface="Trebuchet MS"/>
            </a:endParaRPr>
          </a:p>
          <a:p>
            <a:pPr marL="457200" lvl="0" indent="0" algn="l" rtl="0">
              <a:lnSpc>
                <a:spcPct val="100000"/>
              </a:lnSpc>
              <a:spcBef>
                <a:spcPts val="0"/>
              </a:spcBef>
              <a:spcAft>
                <a:spcPts val="0"/>
              </a:spcAft>
              <a:buNone/>
            </a:pPr>
            <a:endParaRPr>
              <a:solidFill>
                <a:srgbClr val="005B99"/>
              </a:solidFill>
              <a:latin typeface="Trebuchet MS"/>
              <a:ea typeface="Trebuchet MS"/>
              <a:cs typeface="Trebuchet MS"/>
              <a:sym typeface="Trebuchet MS"/>
            </a:endParaRPr>
          </a:p>
          <a:p>
            <a:pPr marL="457200" lvl="0" indent="0" algn="l" rtl="0">
              <a:spcBef>
                <a:spcPts val="0"/>
              </a:spcBef>
              <a:spcAft>
                <a:spcPts val="0"/>
              </a:spcAft>
              <a:buNone/>
            </a:pPr>
            <a:endParaRPr>
              <a:solidFill>
                <a:srgbClr val="005B99"/>
              </a:solidFill>
              <a:latin typeface="Trebuchet MS"/>
              <a:ea typeface="Trebuchet MS"/>
              <a:cs typeface="Trebuchet MS"/>
              <a:sym typeface="Trebuchet MS"/>
            </a:endParaRPr>
          </a:p>
          <a:p>
            <a:pPr marL="457200" lvl="0" indent="0" algn="l" rtl="0">
              <a:spcBef>
                <a:spcPts val="800"/>
              </a:spcBef>
              <a:spcAft>
                <a:spcPts val="800"/>
              </a:spcAft>
              <a:buNone/>
            </a:pPr>
            <a:endParaRPr>
              <a:solidFill>
                <a:srgbClr val="333333"/>
              </a:solidFill>
              <a:latin typeface="Helvetica Neue"/>
              <a:ea typeface="Helvetica Neue"/>
              <a:cs typeface="Helvetica Neue"/>
              <a:sym typeface="Helvetica Neue"/>
            </a:endParaRPr>
          </a:p>
        </p:txBody>
      </p:sp>
      <p:sp>
        <p:nvSpPr>
          <p:cNvPr id="171" name="Google Shape;171;p27"/>
          <p:cNvSpPr txBox="1"/>
          <p:nvPr/>
        </p:nvSpPr>
        <p:spPr>
          <a:xfrm>
            <a:off x="693100" y="2888820"/>
            <a:ext cx="7656600" cy="8388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rgbClr val="8AE234"/>
                </a:solidFill>
                <a:latin typeface="Courier New"/>
                <a:ea typeface="Courier New"/>
                <a:cs typeface="Courier New"/>
                <a:sym typeface="Courier New"/>
              </a:rPr>
              <a:t>sysadmin@localhost</a:t>
            </a:r>
            <a:r>
              <a:rPr lang="en" sz="1000" b="1">
                <a:solidFill>
                  <a:srgbClr val="EEEEEE"/>
                </a:solidFill>
                <a:latin typeface="Courier New"/>
                <a:ea typeface="Courier New"/>
                <a:cs typeface="Courier New"/>
                <a:sym typeface="Courier New"/>
              </a:rPr>
              <a:t>:</a:t>
            </a:r>
            <a:r>
              <a:rPr lang="en" sz="1000" b="1">
                <a:solidFill>
                  <a:srgbClr val="729FCF"/>
                </a:solidFill>
                <a:latin typeface="Courier New"/>
                <a:ea typeface="Courier New"/>
                <a:cs typeface="Courier New"/>
                <a:sym typeface="Courier New"/>
              </a:rPr>
              <a:t>~</a:t>
            </a:r>
            <a:r>
              <a:rPr lang="en" sz="1000" b="1">
                <a:solidFill>
                  <a:srgbClr val="EEEEEE"/>
                </a:solidFill>
                <a:latin typeface="Courier New"/>
                <a:ea typeface="Courier New"/>
                <a:cs typeface="Courier New"/>
                <a:sym typeface="Courier New"/>
              </a:rPr>
              <a:t>$</a:t>
            </a:r>
            <a:r>
              <a:rPr lang="en" sz="1000">
                <a:solidFill>
                  <a:srgbClr val="EEEEEE"/>
                </a:solidFill>
                <a:latin typeface="Courier New"/>
                <a:ea typeface="Courier New"/>
                <a:cs typeface="Courier New"/>
                <a:sym typeface="Courier New"/>
              </a:rPr>
              <a:t> touch /tmp/filetest1</a:t>
            </a:r>
            <a:endParaRPr sz="1000">
              <a:solidFill>
                <a:srgbClr val="EEEEEE"/>
              </a:solidFill>
              <a:latin typeface="Courier New"/>
              <a:ea typeface="Courier New"/>
              <a:cs typeface="Courier New"/>
              <a:sym typeface="Courier New"/>
            </a:endParaRPr>
          </a:p>
          <a:p>
            <a:pPr marL="0" lvl="0" indent="0" algn="l" rtl="0">
              <a:spcBef>
                <a:spcPts val="750"/>
              </a:spcBef>
              <a:spcAft>
                <a:spcPts val="0"/>
              </a:spcAft>
              <a:buNone/>
            </a:pPr>
            <a:r>
              <a:rPr lang="en" sz="1000" b="1">
                <a:solidFill>
                  <a:srgbClr val="8AE234"/>
                </a:solidFill>
                <a:latin typeface="Courier New"/>
                <a:ea typeface="Courier New"/>
                <a:cs typeface="Courier New"/>
                <a:sym typeface="Courier New"/>
              </a:rPr>
              <a:t>sysadmin@localhost</a:t>
            </a:r>
            <a:r>
              <a:rPr lang="en" sz="1000" b="1">
                <a:solidFill>
                  <a:srgbClr val="EEEEEE"/>
                </a:solidFill>
                <a:latin typeface="Courier New"/>
                <a:ea typeface="Courier New"/>
                <a:cs typeface="Courier New"/>
                <a:sym typeface="Courier New"/>
              </a:rPr>
              <a:t>:</a:t>
            </a:r>
            <a:r>
              <a:rPr lang="en" sz="1000" b="1">
                <a:solidFill>
                  <a:srgbClr val="729FCF"/>
                </a:solidFill>
                <a:latin typeface="Courier New"/>
                <a:ea typeface="Courier New"/>
                <a:cs typeface="Courier New"/>
                <a:sym typeface="Courier New"/>
              </a:rPr>
              <a:t>~</a:t>
            </a:r>
            <a:r>
              <a:rPr lang="en" sz="1000" b="1">
                <a:solidFill>
                  <a:srgbClr val="EEEEEE"/>
                </a:solidFill>
                <a:latin typeface="Courier New"/>
                <a:ea typeface="Courier New"/>
                <a:cs typeface="Courier New"/>
                <a:sym typeface="Courier New"/>
              </a:rPr>
              <a:t>$</a:t>
            </a:r>
            <a:r>
              <a:rPr lang="en" sz="1000">
                <a:solidFill>
                  <a:srgbClr val="EEEEEE"/>
                </a:solidFill>
                <a:latin typeface="Courier New"/>
                <a:ea typeface="Courier New"/>
                <a:cs typeface="Courier New"/>
                <a:sym typeface="Courier New"/>
              </a:rPr>
              <a:t> ls -l /tmp/filetest1</a:t>
            </a:r>
            <a:endParaRPr sz="1000">
              <a:solidFill>
                <a:srgbClr val="EEEEEE"/>
              </a:solidFill>
              <a:latin typeface="Courier New"/>
              <a:ea typeface="Courier New"/>
              <a:cs typeface="Courier New"/>
              <a:sym typeface="Courier New"/>
            </a:endParaRPr>
          </a:p>
          <a:p>
            <a:pPr marL="0" lvl="0" indent="0" algn="l" rtl="0">
              <a:spcBef>
                <a:spcPts val="750"/>
              </a:spcBef>
              <a:spcAft>
                <a:spcPts val="0"/>
              </a:spcAft>
              <a:buNone/>
            </a:pPr>
            <a:r>
              <a:rPr lang="en" sz="1000">
                <a:solidFill>
                  <a:srgbClr val="EEEEEE"/>
                </a:solidFill>
                <a:latin typeface="Courier New"/>
                <a:ea typeface="Courier New"/>
                <a:cs typeface="Courier New"/>
                <a:sym typeface="Courier New"/>
              </a:rPr>
              <a:t>-rw-rw-r--. 1 sysadmin sysadmin 0 Oct 21 10:18 /tmp/filetest1</a:t>
            </a:r>
            <a:endParaRPr sz="1050">
              <a:solidFill>
                <a:srgbClr val="333333"/>
              </a:solidFill>
              <a:latin typeface="Helvetica Neue"/>
              <a:ea typeface="Helvetica Neue"/>
              <a:cs typeface="Helvetica Neue"/>
              <a:sym typeface="Helvetica Neue"/>
            </a:endParaRPr>
          </a:p>
          <a:p>
            <a:pPr marL="0" lvl="0" indent="0" algn="l" rtl="0">
              <a:spcBef>
                <a:spcPts val="750"/>
              </a:spcBef>
              <a:spcAft>
                <a:spcPts val="0"/>
              </a:spcAft>
              <a:buNone/>
            </a:pPr>
            <a:endParaRPr/>
          </a:p>
        </p:txBody>
      </p:sp>
      <p:pic>
        <p:nvPicPr>
          <p:cNvPr id="12" name="Picture 11">
            <a:extLst>
              <a:ext uri="{FF2B5EF4-FFF2-40B4-BE49-F238E27FC236}">
                <a16:creationId xmlns:a16="http://schemas.microsoft.com/office/drawing/2014/main" id="{0E35791E-062D-4194-9988-11C4214DFBB6}"/>
              </a:ext>
            </a:extLst>
          </p:cNvPr>
          <p:cNvPicPr>
            <a:picLocks noChangeAspect="1"/>
          </p:cNvPicPr>
          <p:nvPr/>
        </p:nvPicPr>
        <p:blipFill>
          <a:blip r:embed="rId4"/>
          <a:stretch>
            <a:fillRect/>
          </a:stretch>
        </p:blipFill>
        <p:spPr>
          <a:xfrm>
            <a:off x="0" y="4764120"/>
            <a:ext cx="2423861" cy="20554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pic>
        <p:nvPicPr>
          <p:cNvPr id="176" name="Google Shape;176;p28"/>
          <p:cNvPicPr preferRelativeResize="0"/>
          <p:nvPr/>
        </p:nvPicPr>
        <p:blipFill rotWithShape="1">
          <a:blip r:embed="rId3">
            <a:alphaModFix/>
          </a:blip>
          <a:srcRect/>
          <a:stretch/>
        </p:blipFill>
        <p:spPr>
          <a:xfrm>
            <a:off x="8312724" y="4721325"/>
            <a:ext cx="679450" cy="209025"/>
          </a:xfrm>
          <a:prstGeom prst="rect">
            <a:avLst/>
          </a:prstGeom>
          <a:noFill/>
          <a:ln>
            <a:noFill/>
          </a:ln>
        </p:spPr>
      </p:pic>
      <p:sp>
        <p:nvSpPr>
          <p:cNvPr id="177" name="Google Shape;177;p28"/>
          <p:cNvSpPr/>
          <p:nvPr/>
        </p:nvSpPr>
        <p:spPr>
          <a:xfrm>
            <a:off x="0" y="5002800"/>
            <a:ext cx="1593300" cy="140700"/>
          </a:xfrm>
          <a:prstGeom prst="rect">
            <a:avLst/>
          </a:prstGeom>
          <a:solidFill>
            <a:srgbClr val="005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8"/>
          <p:cNvSpPr/>
          <p:nvPr/>
        </p:nvSpPr>
        <p:spPr>
          <a:xfrm>
            <a:off x="1593300" y="5002800"/>
            <a:ext cx="1593300" cy="140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28"/>
          <p:cNvSpPr/>
          <p:nvPr/>
        </p:nvSpPr>
        <p:spPr>
          <a:xfrm>
            <a:off x="3186600" y="5002800"/>
            <a:ext cx="1593300" cy="140700"/>
          </a:xfrm>
          <a:prstGeom prst="rect">
            <a:avLst/>
          </a:prstGeom>
          <a:solidFill>
            <a:srgbClr val="ACDE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28"/>
          <p:cNvSpPr/>
          <p:nvPr/>
        </p:nvSpPr>
        <p:spPr>
          <a:xfrm>
            <a:off x="4779900" y="5002800"/>
            <a:ext cx="1593300" cy="140700"/>
          </a:xfrm>
          <a:prstGeom prst="rect">
            <a:avLst/>
          </a:prstGeom>
          <a:solidFill>
            <a:srgbClr val="639A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28"/>
          <p:cNvSpPr/>
          <p:nvPr/>
        </p:nvSpPr>
        <p:spPr>
          <a:xfrm>
            <a:off x="6373200" y="5002800"/>
            <a:ext cx="1593300" cy="140700"/>
          </a:xfrm>
          <a:prstGeom prst="rect">
            <a:avLst/>
          </a:prstGeom>
          <a:solidFill>
            <a:srgbClr val="3C7AB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28"/>
          <p:cNvSpPr/>
          <p:nvPr/>
        </p:nvSpPr>
        <p:spPr>
          <a:xfrm>
            <a:off x="7966500" y="5002800"/>
            <a:ext cx="1177500" cy="140700"/>
          </a:xfrm>
          <a:prstGeom prst="rect">
            <a:avLst/>
          </a:prstGeom>
          <a:solidFill>
            <a:srgbClr val="2B40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28"/>
          <p:cNvSpPr txBox="1">
            <a:spLocks noGrp="1"/>
          </p:cNvSpPr>
          <p:nvPr>
            <p:ph type="ctrTitle"/>
          </p:nvPr>
        </p:nvSpPr>
        <p:spPr>
          <a:xfrm>
            <a:off x="127600" y="99325"/>
            <a:ext cx="8222100" cy="73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005B99"/>
                </a:solidFill>
                <a:latin typeface="Hind"/>
                <a:ea typeface="Hind"/>
                <a:cs typeface="Hind"/>
                <a:sym typeface="Hind"/>
              </a:rPr>
              <a:t>Changing Groups</a:t>
            </a:r>
            <a:endParaRPr b="1">
              <a:solidFill>
                <a:srgbClr val="005B99"/>
              </a:solidFill>
              <a:latin typeface="Hind"/>
              <a:ea typeface="Hind"/>
              <a:cs typeface="Hind"/>
              <a:sym typeface="Hind"/>
            </a:endParaRPr>
          </a:p>
        </p:txBody>
      </p:sp>
      <p:sp>
        <p:nvSpPr>
          <p:cNvPr id="184" name="Google Shape;184;p28"/>
          <p:cNvSpPr txBox="1">
            <a:spLocks noGrp="1"/>
          </p:cNvSpPr>
          <p:nvPr>
            <p:ph type="body" idx="4294967295"/>
          </p:nvPr>
        </p:nvSpPr>
        <p:spPr>
          <a:xfrm>
            <a:off x="127600" y="900057"/>
            <a:ext cx="8520600" cy="33390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rgbClr val="005B99"/>
              </a:buClr>
              <a:buSzPts val="1400"/>
              <a:buFont typeface="Trebuchet MS"/>
              <a:buChar char="●"/>
            </a:pPr>
            <a:r>
              <a:rPr lang="en" sz="1400" dirty="0">
                <a:solidFill>
                  <a:srgbClr val="005B99"/>
                </a:solidFill>
                <a:latin typeface="Trebuchet MS"/>
                <a:ea typeface="Trebuchet MS"/>
                <a:cs typeface="Trebuchet MS"/>
                <a:sym typeface="Trebuchet MS"/>
              </a:rPr>
              <a:t>To create a file under a different group, use the </a:t>
            </a:r>
            <a:r>
              <a:rPr lang="en" sz="1400" dirty="0">
                <a:solidFill>
                  <a:schemeClr val="accent3"/>
                </a:solidFill>
                <a:highlight>
                  <a:srgbClr val="EEEEEE"/>
                </a:highlight>
                <a:latin typeface="Courier New"/>
                <a:ea typeface="Courier New"/>
                <a:cs typeface="Courier New"/>
                <a:sym typeface="Courier New"/>
              </a:rPr>
              <a:t>newgrp</a:t>
            </a:r>
            <a:r>
              <a:rPr lang="en" sz="1400" dirty="0">
                <a:solidFill>
                  <a:srgbClr val="005B99"/>
                </a:solidFill>
                <a:latin typeface="Trebuchet MS"/>
                <a:ea typeface="Trebuchet MS"/>
                <a:cs typeface="Trebuchet MS"/>
                <a:sym typeface="Trebuchet MS"/>
              </a:rPr>
              <a:t> command to change your current primary group. </a:t>
            </a:r>
            <a:endParaRPr sz="1400" dirty="0">
              <a:solidFill>
                <a:srgbClr val="005B99"/>
              </a:solidFill>
              <a:latin typeface="Trebuchet MS"/>
              <a:ea typeface="Trebuchet MS"/>
              <a:cs typeface="Trebuchet MS"/>
              <a:sym typeface="Trebuchet MS"/>
            </a:endParaRPr>
          </a:p>
          <a:p>
            <a:pPr marL="0" lvl="0" indent="0" algn="l" rtl="0">
              <a:lnSpc>
                <a:spcPct val="100000"/>
              </a:lnSpc>
              <a:spcBef>
                <a:spcPts val="0"/>
              </a:spcBef>
              <a:spcAft>
                <a:spcPts val="0"/>
              </a:spcAft>
              <a:buNone/>
            </a:pPr>
            <a:endParaRPr sz="1400" dirty="0">
              <a:solidFill>
                <a:srgbClr val="005B99"/>
              </a:solidFill>
              <a:latin typeface="Trebuchet MS"/>
              <a:ea typeface="Trebuchet MS"/>
              <a:cs typeface="Trebuchet MS"/>
              <a:sym typeface="Trebuchet MS"/>
            </a:endParaRPr>
          </a:p>
          <a:p>
            <a:pPr marL="457200" lvl="0" indent="-317500" algn="l" rtl="0">
              <a:lnSpc>
                <a:spcPct val="100000"/>
              </a:lnSpc>
              <a:spcBef>
                <a:spcPts val="0"/>
              </a:spcBef>
              <a:spcAft>
                <a:spcPts val="0"/>
              </a:spcAft>
              <a:buClr>
                <a:srgbClr val="005B99"/>
              </a:buClr>
              <a:buSzPts val="1400"/>
              <a:buFont typeface="Trebuchet MS"/>
              <a:buChar char="●"/>
            </a:pPr>
            <a:r>
              <a:rPr lang="en" sz="1400" dirty="0">
                <a:solidFill>
                  <a:srgbClr val="005B99"/>
                </a:solidFill>
                <a:latin typeface="Trebuchet MS"/>
                <a:ea typeface="Trebuchet MS"/>
                <a:cs typeface="Trebuchet MS"/>
                <a:sym typeface="Trebuchet MS"/>
              </a:rPr>
              <a:t>Use the </a:t>
            </a:r>
            <a:r>
              <a:rPr lang="en" sz="1400" dirty="0">
                <a:solidFill>
                  <a:schemeClr val="accent3"/>
                </a:solidFill>
                <a:highlight>
                  <a:srgbClr val="EEEEEE"/>
                </a:highlight>
                <a:latin typeface="Courier New"/>
                <a:ea typeface="Courier New"/>
                <a:cs typeface="Courier New"/>
                <a:sym typeface="Courier New"/>
              </a:rPr>
              <a:t>groups</a:t>
            </a:r>
            <a:r>
              <a:rPr lang="en" sz="1400" dirty="0">
                <a:solidFill>
                  <a:srgbClr val="005B99"/>
                </a:solidFill>
                <a:latin typeface="Trebuchet MS"/>
                <a:ea typeface="Trebuchet MS"/>
                <a:cs typeface="Trebuchet MS"/>
                <a:sym typeface="Trebuchet MS"/>
              </a:rPr>
              <a:t> command to view user group information. </a:t>
            </a:r>
            <a:endParaRPr sz="1400" dirty="0">
              <a:solidFill>
                <a:srgbClr val="005B99"/>
              </a:solidFill>
              <a:latin typeface="Trebuchet MS"/>
              <a:ea typeface="Trebuchet MS"/>
              <a:cs typeface="Trebuchet MS"/>
              <a:sym typeface="Trebuchet MS"/>
            </a:endParaRPr>
          </a:p>
          <a:p>
            <a:pPr marL="457200" lvl="0" indent="0" algn="l" rtl="0">
              <a:lnSpc>
                <a:spcPct val="100000"/>
              </a:lnSpc>
              <a:spcBef>
                <a:spcPts val="0"/>
              </a:spcBef>
              <a:spcAft>
                <a:spcPts val="0"/>
              </a:spcAft>
              <a:buNone/>
            </a:pPr>
            <a:endParaRPr sz="1400" dirty="0">
              <a:solidFill>
                <a:srgbClr val="005B99"/>
              </a:solidFill>
              <a:latin typeface="Trebuchet MS"/>
              <a:ea typeface="Trebuchet MS"/>
              <a:cs typeface="Trebuchet MS"/>
              <a:sym typeface="Trebuchet MS"/>
            </a:endParaRPr>
          </a:p>
          <a:p>
            <a:pPr marL="457200" lvl="0" indent="-317500" algn="l" rtl="0">
              <a:lnSpc>
                <a:spcPct val="100000"/>
              </a:lnSpc>
              <a:spcBef>
                <a:spcPts val="0"/>
              </a:spcBef>
              <a:spcAft>
                <a:spcPts val="0"/>
              </a:spcAft>
              <a:buClr>
                <a:srgbClr val="005B99"/>
              </a:buClr>
              <a:buSzPts val="1400"/>
              <a:buFont typeface="Trebuchet MS"/>
              <a:buChar char="●"/>
            </a:pPr>
            <a:r>
              <a:rPr lang="en" sz="1400" dirty="0">
                <a:solidFill>
                  <a:srgbClr val="005B99"/>
                </a:solidFill>
                <a:latin typeface="Trebuchet MS"/>
                <a:ea typeface="Trebuchet MS"/>
                <a:cs typeface="Trebuchet MS"/>
                <a:sym typeface="Trebuchet MS"/>
              </a:rPr>
              <a:t>Verify new primary group using the </a:t>
            </a:r>
            <a:r>
              <a:rPr lang="en" sz="1400" dirty="0">
                <a:solidFill>
                  <a:srgbClr val="C7254E"/>
                </a:solidFill>
                <a:highlight>
                  <a:srgbClr val="EEEEEE"/>
                </a:highlight>
                <a:latin typeface="Courier New"/>
                <a:ea typeface="Courier New"/>
                <a:cs typeface="Courier New"/>
                <a:sym typeface="Courier New"/>
              </a:rPr>
              <a:t>id</a:t>
            </a:r>
            <a:r>
              <a:rPr lang="en" sz="1400" dirty="0">
                <a:solidFill>
                  <a:srgbClr val="005B99"/>
                </a:solidFill>
                <a:latin typeface="Trebuchet MS"/>
                <a:ea typeface="Trebuchet MS"/>
                <a:cs typeface="Trebuchet MS"/>
                <a:sym typeface="Trebuchet MS"/>
              </a:rPr>
              <a:t> command: </a:t>
            </a:r>
            <a:endParaRPr sz="1400" dirty="0">
              <a:solidFill>
                <a:srgbClr val="005B99"/>
              </a:solidFill>
              <a:latin typeface="Trebuchet MS"/>
              <a:ea typeface="Trebuchet MS"/>
              <a:cs typeface="Trebuchet MS"/>
              <a:sym typeface="Trebuchet MS"/>
            </a:endParaRPr>
          </a:p>
          <a:p>
            <a:pPr marL="457200" lvl="0" indent="0" algn="l" rtl="0">
              <a:lnSpc>
                <a:spcPct val="100000"/>
              </a:lnSpc>
              <a:spcBef>
                <a:spcPts val="0"/>
              </a:spcBef>
              <a:spcAft>
                <a:spcPts val="0"/>
              </a:spcAft>
              <a:buNone/>
            </a:pPr>
            <a:endParaRPr dirty="0">
              <a:solidFill>
                <a:srgbClr val="005B99"/>
              </a:solidFill>
              <a:latin typeface="Trebuchet MS"/>
              <a:ea typeface="Trebuchet MS"/>
              <a:cs typeface="Trebuchet MS"/>
              <a:sym typeface="Trebuchet MS"/>
            </a:endParaRPr>
          </a:p>
          <a:p>
            <a:pPr marL="457200" lvl="0" indent="0" algn="l" rtl="0">
              <a:lnSpc>
                <a:spcPct val="100000"/>
              </a:lnSpc>
              <a:spcBef>
                <a:spcPts val="0"/>
              </a:spcBef>
              <a:spcAft>
                <a:spcPts val="0"/>
              </a:spcAft>
              <a:buNone/>
            </a:pPr>
            <a:endParaRPr dirty="0">
              <a:solidFill>
                <a:srgbClr val="005B99"/>
              </a:solidFill>
              <a:latin typeface="Trebuchet MS"/>
              <a:ea typeface="Trebuchet MS"/>
              <a:cs typeface="Trebuchet MS"/>
              <a:sym typeface="Trebuchet MS"/>
            </a:endParaRPr>
          </a:p>
          <a:p>
            <a:pPr marL="457200" lvl="0" indent="0" algn="l" rtl="0">
              <a:spcBef>
                <a:spcPts val="0"/>
              </a:spcBef>
              <a:spcAft>
                <a:spcPts val="0"/>
              </a:spcAft>
              <a:buNone/>
            </a:pPr>
            <a:endParaRPr dirty="0">
              <a:solidFill>
                <a:srgbClr val="005B99"/>
              </a:solidFill>
              <a:latin typeface="Trebuchet MS"/>
              <a:ea typeface="Trebuchet MS"/>
              <a:cs typeface="Trebuchet MS"/>
              <a:sym typeface="Trebuchet MS"/>
            </a:endParaRPr>
          </a:p>
          <a:p>
            <a:pPr marL="457200" lvl="0" indent="0" algn="l" rtl="0">
              <a:spcBef>
                <a:spcPts val="800"/>
              </a:spcBef>
              <a:spcAft>
                <a:spcPts val="800"/>
              </a:spcAft>
              <a:buNone/>
            </a:pPr>
            <a:endParaRPr dirty="0">
              <a:solidFill>
                <a:srgbClr val="333333"/>
              </a:solidFill>
              <a:latin typeface="Helvetica Neue"/>
              <a:ea typeface="Helvetica Neue"/>
              <a:cs typeface="Helvetica Neue"/>
              <a:sym typeface="Helvetica Neue"/>
            </a:endParaRPr>
          </a:p>
        </p:txBody>
      </p:sp>
      <p:sp>
        <p:nvSpPr>
          <p:cNvPr id="185" name="Google Shape;185;p28"/>
          <p:cNvSpPr txBox="1"/>
          <p:nvPr/>
        </p:nvSpPr>
        <p:spPr>
          <a:xfrm>
            <a:off x="2827925" y="3906275"/>
            <a:ext cx="6338100" cy="73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28"/>
          <p:cNvSpPr txBox="1"/>
          <p:nvPr/>
        </p:nvSpPr>
        <p:spPr>
          <a:xfrm>
            <a:off x="695500" y="2359099"/>
            <a:ext cx="7086300" cy="1879957"/>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dirty="0" err="1">
                <a:solidFill>
                  <a:srgbClr val="8AE234"/>
                </a:solidFill>
                <a:latin typeface="Courier New"/>
                <a:ea typeface="Courier New"/>
                <a:cs typeface="Courier New"/>
                <a:sym typeface="Courier New"/>
              </a:rPr>
              <a:t>sysadmin@localhost</a:t>
            </a:r>
            <a:r>
              <a:rPr lang="en" sz="1000" b="1" dirty="0">
                <a:solidFill>
                  <a:srgbClr val="EEEEEE"/>
                </a:solidFill>
                <a:latin typeface="Courier New"/>
                <a:ea typeface="Courier New"/>
                <a:cs typeface="Courier New"/>
                <a:sym typeface="Courier New"/>
              </a:rPr>
              <a:t>:</a:t>
            </a:r>
            <a:r>
              <a:rPr lang="en" sz="1000" b="1" dirty="0">
                <a:solidFill>
                  <a:srgbClr val="729FCF"/>
                </a:solidFill>
                <a:latin typeface="Courier New"/>
                <a:ea typeface="Courier New"/>
                <a:cs typeface="Courier New"/>
                <a:sym typeface="Courier New"/>
              </a:rPr>
              <a:t>~</a:t>
            </a:r>
            <a:r>
              <a:rPr lang="en" sz="1000" b="1" dirty="0">
                <a:solidFill>
                  <a:srgbClr val="EEEEEE"/>
                </a:solidFill>
                <a:latin typeface="Courier New"/>
                <a:ea typeface="Courier New"/>
                <a:cs typeface="Courier New"/>
                <a:sym typeface="Courier New"/>
              </a:rPr>
              <a:t>$</a:t>
            </a:r>
            <a:r>
              <a:rPr lang="en" sz="1000" dirty="0">
                <a:solidFill>
                  <a:srgbClr val="EEEEEE"/>
                </a:solidFill>
                <a:latin typeface="Courier New"/>
                <a:ea typeface="Courier New"/>
                <a:cs typeface="Courier New"/>
                <a:sym typeface="Courier New"/>
              </a:rPr>
              <a:t> id</a:t>
            </a:r>
            <a:endParaRPr sz="1000" dirty="0">
              <a:solidFill>
                <a:srgbClr val="EEEEEE"/>
              </a:solidFill>
              <a:latin typeface="Courier New"/>
              <a:ea typeface="Courier New"/>
              <a:cs typeface="Courier New"/>
              <a:sym typeface="Courier New"/>
            </a:endParaRPr>
          </a:p>
          <a:p>
            <a:pPr marL="0" lvl="0" indent="0" algn="l" rtl="0">
              <a:spcBef>
                <a:spcPts val="750"/>
              </a:spcBef>
              <a:spcAft>
                <a:spcPts val="0"/>
              </a:spcAft>
              <a:buNone/>
            </a:pPr>
            <a:r>
              <a:rPr lang="en" sz="1000" dirty="0">
                <a:solidFill>
                  <a:srgbClr val="EEEEEE"/>
                </a:solidFill>
                <a:latin typeface="Courier New"/>
                <a:ea typeface="Courier New"/>
                <a:cs typeface="Courier New"/>
                <a:sym typeface="Courier New"/>
              </a:rPr>
              <a:t>uid=502(sysadmin) gid=503(sysadmin) groups=503(sysadmin),10001(research),10002(development) context=unconfined_u:unconfined_r:unconfined_t:s0-s0:c0.c1023</a:t>
            </a:r>
            <a:endParaRPr sz="1000" dirty="0">
              <a:solidFill>
                <a:srgbClr val="EEEEEE"/>
              </a:solidFill>
              <a:latin typeface="Courier New"/>
              <a:ea typeface="Courier New"/>
              <a:cs typeface="Courier New"/>
              <a:sym typeface="Courier New"/>
            </a:endParaRPr>
          </a:p>
          <a:p>
            <a:pPr marL="0" lvl="0" indent="0" algn="l" rtl="0">
              <a:spcBef>
                <a:spcPts val="750"/>
              </a:spcBef>
              <a:spcAft>
                <a:spcPts val="0"/>
              </a:spcAft>
              <a:buNone/>
            </a:pPr>
            <a:r>
              <a:rPr lang="en" sz="1000" b="1" dirty="0" err="1">
                <a:solidFill>
                  <a:srgbClr val="8AE234"/>
                </a:solidFill>
                <a:latin typeface="Courier New"/>
                <a:ea typeface="Courier New"/>
                <a:cs typeface="Courier New"/>
                <a:sym typeface="Courier New"/>
              </a:rPr>
              <a:t>sysadmin@localhost</a:t>
            </a:r>
            <a:r>
              <a:rPr lang="en" sz="1000" b="1" dirty="0">
                <a:solidFill>
                  <a:srgbClr val="EEEEEE"/>
                </a:solidFill>
                <a:latin typeface="Courier New"/>
                <a:ea typeface="Courier New"/>
                <a:cs typeface="Courier New"/>
                <a:sym typeface="Courier New"/>
              </a:rPr>
              <a:t>:</a:t>
            </a:r>
            <a:r>
              <a:rPr lang="en" sz="1000" b="1" dirty="0">
                <a:solidFill>
                  <a:srgbClr val="729FCF"/>
                </a:solidFill>
                <a:latin typeface="Courier New"/>
                <a:ea typeface="Courier New"/>
                <a:cs typeface="Courier New"/>
                <a:sym typeface="Courier New"/>
              </a:rPr>
              <a:t>~</a:t>
            </a:r>
            <a:r>
              <a:rPr lang="en" sz="1000" b="1" dirty="0">
                <a:solidFill>
                  <a:srgbClr val="EEEEEE"/>
                </a:solidFill>
                <a:latin typeface="Courier New"/>
                <a:ea typeface="Courier New"/>
                <a:cs typeface="Courier New"/>
                <a:sym typeface="Courier New"/>
              </a:rPr>
              <a:t>$</a:t>
            </a:r>
            <a:r>
              <a:rPr lang="en" sz="1000" dirty="0">
                <a:solidFill>
                  <a:srgbClr val="EEEEEE"/>
                </a:solidFill>
                <a:latin typeface="Courier New"/>
                <a:ea typeface="Courier New"/>
                <a:cs typeface="Courier New"/>
                <a:sym typeface="Courier New"/>
              </a:rPr>
              <a:t> newgrp research</a:t>
            </a:r>
            <a:endParaRPr sz="1000" dirty="0">
              <a:solidFill>
                <a:srgbClr val="EEEEEE"/>
              </a:solidFill>
              <a:latin typeface="Courier New"/>
              <a:ea typeface="Courier New"/>
              <a:cs typeface="Courier New"/>
              <a:sym typeface="Courier New"/>
            </a:endParaRPr>
          </a:p>
          <a:p>
            <a:pPr marL="0" lvl="0" indent="0" algn="l" rtl="0">
              <a:spcBef>
                <a:spcPts val="750"/>
              </a:spcBef>
              <a:spcAft>
                <a:spcPts val="0"/>
              </a:spcAft>
              <a:buNone/>
            </a:pPr>
            <a:r>
              <a:rPr lang="en" sz="1000" b="1" dirty="0" err="1">
                <a:solidFill>
                  <a:srgbClr val="8AE234"/>
                </a:solidFill>
                <a:latin typeface="Courier New"/>
                <a:ea typeface="Courier New"/>
                <a:cs typeface="Courier New"/>
                <a:sym typeface="Courier New"/>
              </a:rPr>
              <a:t>sysadmin@localhost</a:t>
            </a:r>
            <a:r>
              <a:rPr lang="en" sz="1000" b="1" dirty="0">
                <a:solidFill>
                  <a:srgbClr val="EEEEEE"/>
                </a:solidFill>
                <a:latin typeface="Courier New"/>
                <a:ea typeface="Courier New"/>
                <a:cs typeface="Courier New"/>
                <a:sym typeface="Courier New"/>
              </a:rPr>
              <a:t>:</a:t>
            </a:r>
            <a:r>
              <a:rPr lang="en" sz="1000" b="1" dirty="0">
                <a:solidFill>
                  <a:srgbClr val="729FCF"/>
                </a:solidFill>
                <a:latin typeface="Courier New"/>
                <a:ea typeface="Courier New"/>
                <a:cs typeface="Courier New"/>
                <a:sym typeface="Courier New"/>
              </a:rPr>
              <a:t>~</a:t>
            </a:r>
            <a:r>
              <a:rPr lang="en" sz="1000" b="1" dirty="0">
                <a:solidFill>
                  <a:srgbClr val="EEEEEE"/>
                </a:solidFill>
                <a:latin typeface="Courier New"/>
                <a:ea typeface="Courier New"/>
                <a:cs typeface="Courier New"/>
                <a:sym typeface="Courier New"/>
              </a:rPr>
              <a:t>$</a:t>
            </a:r>
            <a:r>
              <a:rPr lang="en" sz="1000" dirty="0">
                <a:solidFill>
                  <a:srgbClr val="EEEEEE"/>
                </a:solidFill>
                <a:latin typeface="Courier New"/>
                <a:ea typeface="Courier New"/>
                <a:cs typeface="Courier New"/>
                <a:sym typeface="Courier New"/>
              </a:rPr>
              <a:t> id</a:t>
            </a:r>
            <a:endParaRPr sz="1000" dirty="0">
              <a:solidFill>
                <a:srgbClr val="EEEEEE"/>
              </a:solidFill>
              <a:latin typeface="Courier New"/>
              <a:ea typeface="Courier New"/>
              <a:cs typeface="Courier New"/>
              <a:sym typeface="Courier New"/>
            </a:endParaRPr>
          </a:p>
          <a:p>
            <a:pPr marL="0" lvl="0" indent="0" algn="l" rtl="0">
              <a:spcBef>
                <a:spcPts val="750"/>
              </a:spcBef>
              <a:spcAft>
                <a:spcPts val="0"/>
              </a:spcAft>
              <a:buNone/>
            </a:pPr>
            <a:r>
              <a:rPr lang="en" sz="1000" dirty="0">
                <a:solidFill>
                  <a:srgbClr val="EEEEEE"/>
                </a:solidFill>
                <a:latin typeface="Courier New"/>
                <a:ea typeface="Courier New"/>
                <a:cs typeface="Courier New"/>
                <a:sym typeface="Courier New"/>
              </a:rPr>
              <a:t>uid=502(sysadmin) gid=10001(research) groups=503(sysadmin),10001(research),10002(development) context=unconfined_u:unconfined_r:unconfined_t:s0-s0:c0.c1023</a:t>
            </a:r>
            <a:endParaRPr sz="1000" dirty="0">
              <a:solidFill>
                <a:srgbClr val="EEEEEE"/>
              </a:solidFill>
              <a:latin typeface="Courier New"/>
              <a:ea typeface="Courier New"/>
              <a:cs typeface="Courier New"/>
              <a:sym typeface="Courier New"/>
            </a:endParaRPr>
          </a:p>
          <a:p>
            <a:pPr marL="0" lvl="0" indent="0" algn="l" rtl="0">
              <a:spcBef>
                <a:spcPts val="750"/>
              </a:spcBef>
              <a:spcAft>
                <a:spcPts val="0"/>
              </a:spcAft>
              <a:buNone/>
            </a:pPr>
            <a:endParaRPr dirty="0"/>
          </a:p>
        </p:txBody>
      </p:sp>
      <p:sp>
        <p:nvSpPr>
          <p:cNvPr id="187" name="Google Shape;187;p28"/>
          <p:cNvSpPr txBox="1"/>
          <p:nvPr/>
        </p:nvSpPr>
        <p:spPr>
          <a:xfrm>
            <a:off x="695500" y="4327190"/>
            <a:ext cx="7086300" cy="498647"/>
          </a:xfrm>
          <a:prstGeom prst="rect">
            <a:avLst/>
          </a:prstGeom>
          <a:solidFill>
            <a:srgbClr val="CFE2F3"/>
          </a:solidFill>
          <a:ln>
            <a:noFill/>
          </a:ln>
        </p:spPr>
        <p:txBody>
          <a:bodyPr spcFirstLastPara="1" wrap="square" lIns="91425" tIns="91425" rIns="91425" bIns="91425" anchor="t" anchorCtr="0">
            <a:noAutofit/>
          </a:bodyPr>
          <a:lstStyle/>
          <a:p>
            <a:pPr marL="0" lvl="0" indent="0" algn="l" rtl="0">
              <a:spcBef>
                <a:spcPts val="0"/>
              </a:spcBef>
              <a:spcAft>
                <a:spcPts val="750"/>
              </a:spcAft>
              <a:buNone/>
            </a:pPr>
            <a:r>
              <a:rPr lang="en" sz="1050" dirty="0">
                <a:solidFill>
                  <a:srgbClr val="333333"/>
                </a:solidFill>
                <a:latin typeface="Roboto"/>
                <a:ea typeface="Roboto"/>
                <a:cs typeface="Roboto"/>
                <a:sym typeface="Roboto"/>
              </a:rPr>
              <a:t>The</a:t>
            </a:r>
            <a:r>
              <a:rPr lang="en" sz="1050" dirty="0">
                <a:solidFill>
                  <a:srgbClr val="333333"/>
                </a:solidFill>
                <a:latin typeface="Courier New"/>
                <a:ea typeface="Courier New"/>
                <a:cs typeface="Courier New"/>
                <a:sym typeface="Courier New"/>
              </a:rPr>
              <a:t> </a:t>
            </a:r>
            <a:r>
              <a:rPr lang="en" sz="950" dirty="0">
                <a:solidFill>
                  <a:srgbClr val="C7254E"/>
                </a:solidFill>
                <a:highlight>
                  <a:srgbClr val="F9F2F4"/>
                </a:highlight>
                <a:latin typeface="Courier New"/>
                <a:ea typeface="Courier New"/>
                <a:cs typeface="Courier New"/>
                <a:sym typeface="Courier New"/>
              </a:rPr>
              <a:t>newgrp</a:t>
            </a:r>
            <a:r>
              <a:rPr lang="en" sz="1050" dirty="0">
                <a:solidFill>
                  <a:srgbClr val="333333"/>
                </a:solidFill>
                <a:latin typeface="Courier New"/>
                <a:ea typeface="Courier New"/>
                <a:cs typeface="Courier New"/>
                <a:sym typeface="Courier New"/>
              </a:rPr>
              <a:t> </a:t>
            </a:r>
            <a:r>
              <a:rPr lang="en" sz="1050" dirty="0">
                <a:solidFill>
                  <a:srgbClr val="333333"/>
                </a:solidFill>
                <a:latin typeface="Roboto"/>
                <a:ea typeface="Roboto"/>
                <a:cs typeface="Roboto"/>
                <a:sym typeface="Roboto"/>
              </a:rPr>
              <a:t>command opens a new shell; as long as the user stays in that shell, the primary group won't change. To switch the primary group back to the original, the user can leave the new shell by running the </a:t>
            </a:r>
            <a:r>
              <a:rPr lang="en" sz="950" dirty="0">
                <a:solidFill>
                  <a:srgbClr val="C7254E"/>
                </a:solidFill>
                <a:highlight>
                  <a:srgbClr val="F9F2F4"/>
                </a:highlight>
                <a:latin typeface="Courier New"/>
                <a:ea typeface="Courier New"/>
                <a:cs typeface="Courier New"/>
                <a:sym typeface="Courier New"/>
              </a:rPr>
              <a:t>exit</a:t>
            </a:r>
            <a:r>
              <a:rPr lang="en" sz="950" dirty="0">
                <a:solidFill>
                  <a:srgbClr val="C7254E"/>
                </a:solidFill>
                <a:highlight>
                  <a:srgbClr val="CFE2F3"/>
                </a:highlight>
                <a:latin typeface="Roboto"/>
                <a:ea typeface="Roboto"/>
                <a:cs typeface="Roboto"/>
                <a:sym typeface="Roboto"/>
              </a:rPr>
              <a:t> </a:t>
            </a:r>
            <a:r>
              <a:rPr lang="en" sz="1050" dirty="0">
                <a:solidFill>
                  <a:srgbClr val="333333"/>
                </a:solidFill>
                <a:latin typeface="Roboto"/>
                <a:ea typeface="Roboto"/>
                <a:cs typeface="Roboto"/>
                <a:sym typeface="Roboto"/>
              </a:rPr>
              <a:t>command. </a:t>
            </a:r>
            <a:endParaRPr dirty="0">
              <a:latin typeface="Roboto"/>
              <a:ea typeface="Roboto"/>
              <a:cs typeface="Roboto"/>
              <a:sym typeface="Roboto"/>
            </a:endParaRPr>
          </a:p>
        </p:txBody>
      </p:sp>
      <p:pic>
        <p:nvPicPr>
          <p:cNvPr id="14" name="Picture 13">
            <a:extLst>
              <a:ext uri="{FF2B5EF4-FFF2-40B4-BE49-F238E27FC236}">
                <a16:creationId xmlns:a16="http://schemas.microsoft.com/office/drawing/2014/main" id="{12E02973-8A39-45A2-8752-A821E6CDE989}"/>
              </a:ext>
            </a:extLst>
          </p:cNvPr>
          <p:cNvPicPr>
            <a:picLocks noChangeAspect="1"/>
          </p:cNvPicPr>
          <p:nvPr/>
        </p:nvPicPr>
        <p:blipFill>
          <a:blip r:embed="rId4"/>
          <a:stretch>
            <a:fillRect/>
          </a:stretch>
        </p:blipFill>
        <p:spPr>
          <a:xfrm>
            <a:off x="6720139" y="70920"/>
            <a:ext cx="2423861" cy="20554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1"/>
        <p:cNvGrpSpPr/>
        <p:nvPr/>
      </p:nvGrpSpPr>
      <p:grpSpPr>
        <a:xfrm>
          <a:off x="0" y="0"/>
          <a:ext cx="0" cy="0"/>
          <a:chOff x="0" y="0"/>
          <a:chExt cx="0" cy="0"/>
        </a:xfrm>
      </p:grpSpPr>
      <p:pic>
        <p:nvPicPr>
          <p:cNvPr id="192" name="Google Shape;192;p29"/>
          <p:cNvPicPr preferRelativeResize="0"/>
          <p:nvPr/>
        </p:nvPicPr>
        <p:blipFill rotWithShape="1">
          <a:blip r:embed="rId3">
            <a:alphaModFix/>
          </a:blip>
          <a:srcRect/>
          <a:stretch/>
        </p:blipFill>
        <p:spPr>
          <a:xfrm>
            <a:off x="8312724" y="4721325"/>
            <a:ext cx="679450" cy="209025"/>
          </a:xfrm>
          <a:prstGeom prst="rect">
            <a:avLst/>
          </a:prstGeom>
          <a:noFill/>
          <a:ln>
            <a:noFill/>
          </a:ln>
        </p:spPr>
      </p:pic>
      <p:sp>
        <p:nvSpPr>
          <p:cNvPr id="193" name="Google Shape;193;p29"/>
          <p:cNvSpPr/>
          <p:nvPr/>
        </p:nvSpPr>
        <p:spPr>
          <a:xfrm>
            <a:off x="0" y="5002800"/>
            <a:ext cx="1593300" cy="140700"/>
          </a:xfrm>
          <a:prstGeom prst="rect">
            <a:avLst/>
          </a:prstGeom>
          <a:solidFill>
            <a:srgbClr val="005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29"/>
          <p:cNvSpPr/>
          <p:nvPr/>
        </p:nvSpPr>
        <p:spPr>
          <a:xfrm>
            <a:off x="1593300" y="5002800"/>
            <a:ext cx="1593300" cy="140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29"/>
          <p:cNvSpPr/>
          <p:nvPr/>
        </p:nvSpPr>
        <p:spPr>
          <a:xfrm>
            <a:off x="3186600" y="5002800"/>
            <a:ext cx="1593300" cy="140700"/>
          </a:xfrm>
          <a:prstGeom prst="rect">
            <a:avLst/>
          </a:prstGeom>
          <a:solidFill>
            <a:srgbClr val="ACDE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29"/>
          <p:cNvSpPr/>
          <p:nvPr/>
        </p:nvSpPr>
        <p:spPr>
          <a:xfrm>
            <a:off x="4779900" y="5002800"/>
            <a:ext cx="1593300" cy="140700"/>
          </a:xfrm>
          <a:prstGeom prst="rect">
            <a:avLst/>
          </a:prstGeom>
          <a:solidFill>
            <a:srgbClr val="639A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29"/>
          <p:cNvSpPr/>
          <p:nvPr/>
        </p:nvSpPr>
        <p:spPr>
          <a:xfrm>
            <a:off x="6373200" y="5002800"/>
            <a:ext cx="1593300" cy="140700"/>
          </a:xfrm>
          <a:prstGeom prst="rect">
            <a:avLst/>
          </a:prstGeom>
          <a:solidFill>
            <a:srgbClr val="3C7AB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29"/>
          <p:cNvSpPr/>
          <p:nvPr/>
        </p:nvSpPr>
        <p:spPr>
          <a:xfrm>
            <a:off x="7966500" y="5002800"/>
            <a:ext cx="1177500" cy="140700"/>
          </a:xfrm>
          <a:prstGeom prst="rect">
            <a:avLst/>
          </a:prstGeom>
          <a:solidFill>
            <a:srgbClr val="2B40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29"/>
          <p:cNvSpPr txBox="1">
            <a:spLocks noGrp="1"/>
          </p:cNvSpPr>
          <p:nvPr>
            <p:ph type="ctrTitle"/>
          </p:nvPr>
        </p:nvSpPr>
        <p:spPr>
          <a:xfrm>
            <a:off x="127600" y="130347"/>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a:solidFill>
                  <a:srgbClr val="005B99"/>
                </a:solidFill>
                <a:latin typeface="Hind"/>
                <a:ea typeface="Hind"/>
                <a:cs typeface="Hind"/>
                <a:sym typeface="Hind"/>
              </a:rPr>
              <a:t>Changing Group Ownership</a:t>
            </a:r>
            <a:endParaRPr sz="3600" b="1">
              <a:solidFill>
                <a:srgbClr val="005B99"/>
              </a:solidFill>
              <a:latin typeface="Hind"/>
              <a:ea typeface="Hind"/>
              <a:cs typeface="Hind"/>
              <a:sym typeface="Hind"/>
            </a:endParaRPr>
          </a:p>
        </p:txBody>
      </p:sp>
      <p:sp>
        <p:nvSpPr>
          <p:cNvPr id="200" name="Google Shape;200;p29"/>
          <p:cNvSpPr txBox="1">
            <a:spLocks noGrp="1"/>
          </p:cNvSpPr>
          <p:nvPr>
            <p:ph type="body" idx="4294967295"/>
          </p:nvPr>
        </p:nvSpPr>
        <p:spPr>
          <a:xfrm>
            <a:off x="174025" y="1275750"/>
            <a:ext cx="8520600" cy="33390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005B99"/>
              </a:buClr>
              <a:buSzPts val="1800"/>
              <a:buFont typeface="Trebuchet MS"/>
              <a:buChar char="●"/>
            </a:pPr>
            <a:r>
              <a:rPr lang="en">
                <a:solidFill>
                  <a:srgbClr val="005B99"/>
                </a:solidFill>
                <a:latin typeface="Trebuchet MS"/>
                <a:ea typeface="Trebuchet MS"/>
                <a:cs typeface="Trebuchet MS"/>
                <a:sym typeface="Trebuchet MS"/>
              </a:rPr>
              <a:t>To change the group owner of existing file, use the </a:t>
            </a:r>
            <a:r>
              <a:rPr lang="en">
                <a:solidFill>
                  <a:srgbClr val="C7254E"/>
                </a:solidFill>
                <a:highlight>
                  <a:srgbClr val="EEEEEE"/>
                </a:highlight>
                <a:latin typeface="Courier New"/>
                <a:ea typeface="Courier New"/>
                <a:cs typeface="Courier New"/>
                <a:sym typeface="Courier New"/>
              </a:rPr>
              <a:t>chgrp</a:t>
            </a:r>
            <a:r>
              <a:rPr lang="en">
                <a:solidFill>
                  <a:srgbClr val="005B99"/>
                </a:solidFill>
                <a:latin typeface="Trebuchet MS"/>
                <a:ea typeface="Trebuchet MS"/>
                <a:cs typeface="Trebuchet MS"/>
                <a:sym typeface="Trebuchet MS"/>
              </a:rPr>
              <a:t> command.</a:t>
            </a:r>
            <a:endParaRPr>
              <a:solidFill>
                <a:srgbClr val="005B99"/>
              </a:solidFill>
              <a:latin typeface="Trebuchet MS"/>
              <a:ea typeface="Trebuchet MS"/>
              <a:cs typeface="Trebuchet MS"/>
              <a:sym typeface="Trebuchet MS"/>
            </a:endParaRPr>
          </a:p>
          <a:p>
            <a:pPr marL="457200" lvl="0" indent="0" algn="l" rtl="0">
              <a:lnSpc>
                <a:spcPct val="100000"/>
              </a:lnSpc>
              <a:spcBef>
                <a:spcPts val="0"/>
              </a:spcBef>
              <a:spcAft>
                <a:spcPts val="0"/>
              </a:spcAft>
              <a:buNone/>
            </a:pPr>
            <a:endParaRPr>
              <a:solidFill>
                <a:srgbClr val="005B99"/>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005B99"/>
              </a:buClr>
              <a:buSzPts val="1800"/>
              <a:buFont typeface="Trebuchet MS"/>
              <a:buChar char="●"/>
            </a:pPr>
            <a:r>
              <a:rPr lang="en">
                <a:solidFill>
                  <a:srgbClr val="005B99"/>
                </a:solidFill>
                <a:latin typeface="Trebuchet MS"/>
                <a:ea typeface="Trebuchet MS"/>
                <a:cs typeface="Trebuchet MS"/>
                <a:sym typeface="Trebuchet MS"/>
              </a:rPr>
              <a:t>The </a:t>
            </a:r>
            <a:r>
              <a:rPr lang="en" i="1">
                <a:solidFill>
                  <a:srgbClr val="005B99"/>
                </a:solidFill>
                <a:latin typeface="Trebuchet MS"/>
                <a:ea typeface="Trebuchet MS"/>
                <a:cs typeface="Trebuchet MS"/>
                <a:sym typeface="Trebuchet MS"/>
              </a:rPr>
              <a:t>root</a:t>
            </a:r>
            <a:r>
              <a:rPr lang="en">
                <a:solidFill>
                  <a:srgbClr val="005B99"/>
                </a:solidFill>
                <a:latin typeface="Trebuchet MS"/>
                <a:ea typeface="Trebuchet MS"/>
                <a:cs typeface="Trebuchet MS"/>
                <a:sym typeface="Trebuchet MS"/>
              </a:rPr>
              <a:t> user can use </a:t>
            </a:r>
            <a:r>
              <a:rPr lang="en">
                <a:solidFill>
                  <a:schemeClr val="accent3"/>
                </a:solidFill>
                <a:highlight>
                  <a:srgbClr val="EEEEEE"/>
                </a:highlight>
                <a:latin typeface="Courier New"/>
                <a:ea typeface="Courier New"/>
                <a:cs typeface="Courier New"/>
                <a:sym typeface="Courier New"/>
              </a:rPr>
              <a:t>chgrp</a:t>
            </a:r>
            <a:r>
              <a:rPr lang="en">
                <a:solidFill>
                  <a:srgbClr val="005B99"/>
                </a:solidFill>
                <a:latin typeface="Trebuchet MS"/>
                <a:ea typeface="Trebuchet MS"/>
                <a:cs typeface="Trebuchet MS"/>
                <a:sym typeface="Trebuchet MS"/>
              </a:rPr>
              <a:t> command to change group owner of any file. A regular user can change group owner of the file to a group they are a member of:</a:t>
            </a:r>
            <a:endParaRPr>
              <a:solidFill>
                <a:srgbClr val="005B99"/>
              </a:solidFill>
              <a:latin typeface="Trebuchet MS"/>
              <a:ea typeface="Trebuchet MS"/>
              <a:cs typeface="Trebuchet MS"/>
              <a:sym typeface="Trebuchet MS"/>
            </a:endParaRPr>
          </a:p>
          <a:p>
            <a:pPr marL="457200" lvl="0" indent="0" algn="l" rtl="0">
              <a:spcBef>
                <a:spcPts val="0"/>
              </a:spcBef>
              <a:spcAft>
                <a:spcPts val="800"/>
              </a:spcAft>
              <a:buNone/>
            </a:pPr>
            <a:endParaRPr>
              <a:solidFill>
                <a:srgbClr val="333333"/>
              </a:solidFill>
              <a:latin typeface="Helvetica Neue"/>
              <a:ea typeface="Helvetica Neue"/>
              <a:cs typeface="Helvetica Neue"/>
              <a:sym typeface="Helvetica Neue"/>
            </a:endParaRPr>
          </a:p>
        </p:txBody>
      </p:sp>
      <p:sp>
        <p:nvSpPr>
          <p:cNvPr id="201" name="Google Shape;201;p29"/>
          <p:cNvSpPr txBox="1"/>
          <p:nvPr/>
        </p:nvSpPr>
        <p:spPr>
          <a:xfrm>
            <a:off x="605200" y="2893225"/>
            <a:ext cx="7053300" cy="16335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rgbClr val="8AE234"/>
                </a:solidFill>
                <a:latin typeface="Courier New"/>
                <a:ea typeface="Courier New"/>
                <a:cs typeface="Courier New"/>
                <a:sym typeface="Courier New"/>
              </a:rPr>
              <a:t>sysadmin@localhost</a:t>
            </a:r>
            <a:r>
              <a:rPr lang="en" sz="1000" b="1">
                <a:solidFill>
                  <a:srgbClr val="EEEEEE"/>
                </a:solidFill>
                <a:latin typeface="Courier New"/>
                <a:ea typeface="Courier New"/>
                <a:cs typeface="Courier New"/>
                <a:sym typeface="Courier New"/>
              </a:rPr>
              <a:t>:</a:t>
            </a:r>
            <a:r>
              <a:rPr lang="en" sz="1000" b="1">
                <a:solidFill>
                  <a:srgbClr val="729FCF"/>
                </a:solidFill>
                <a:latin typeface="Courier New"/>
                <a:ea typeface="Courier New"/>
                <a:cs typeface="Courier New"/>
                <a:sym typeface="Courier New"/>
              </a:rPr>
              <a:t>~</a:t>
            </a:r>
            <a:r>
              <a:rPr lang="en" sz="1000" b="1">
                <a:solidFill>
                  <a:srgbClr val="EEEEEE"/>
                </a:solidFill>
                <a:latin typeface="Courier New"/>
                <a:ea typeface="Courier New"/>
                <a:cs typeface="Courier New"/>
                <a:sym typeface="Courier New"/>
              </a:rPr>
              <a:t>$</a:t>
            </a:r>
            <a:r>
              <a:rPr lang="en" sz="1000">
                <a:solidFill>
                  <a:srgbClr val="EEEEEE"/>
                </a:solidFill>
                <a:latin typeface="Courier New"/>
                <a:ea typeface="Courier New"/>
                <a:cs typeface="Courier New"/>
                <a:sym typeface="Courier New"/>
              </a:rPr>
              <a:t> touch sample                                            </a:t>
            </a:r>
            <a:endParaRPr sz="1000">
              <a:solidFill>
                <a:srgbClr val="EEEEEE"/>
              </a:solidFill>
              <a:latin typeface="Courier New"/>
              <a:ea typeface="Courier New"/>
              <a:cs typeface="Courier New"/>
              <a:sym typeface="Courier New"/>
            </a:endParaRPr>
          </a:p>
          <a:p>
            <a:pPr marL="0" lvl="0" indent="0" algn="l" rtl="0">
              <a:spcBef>
                <a:spcPts val="750"/>
              </a:spcBef>
              <a:spcAft>
                <a:spcPts val="0"/>
              </a:spcAft>
              <a:buNone/>
            </a:pPr>
            <a:r>
              <a:rPr lang="en" sz="1000" b="1">
                <a:solidFill>
                  <a:srgbClr val="8AE234"/>
                </a:solidFill>
                <a:latin typeface="Courier New"/>
                <a:ea typeface="Courier New"/>
                <a:cs typeface="Courier New"/>
                <a:sym typeface="Courier New"/>
              </a:rPr>
              <a:t>sysadmin@localhost</a:t>
            </a:r>
            <a:r>
              <a:rPr lang="en" sz="1000" b="1">
                <a:solidFill>
                  <a:srgbClr val="EEEEEE"/>
                </a:solidFill>
                <a:latin typeface="Courier New"/>
                <a:ea typeface="Courier New"/>
                <a:cs typeface="Courier New"/>
                <a:sym typeface="Courier New"/>
              </a:rPr>
              <a:t>:</a:t>
            </a:r>
            <a:r>
              <a:rPr lang="en" sz="1000" b="1">
                <a:solidFill>
                  <a:srgbClr val="729FCF"/>
                </a:solidFill>
                <a:latin typeface="Courier New"/>
                <a:ea typeface="Courier New"/>
                <a:cs typeface="Courier New"/>
                <a:sym typeface="Courier New"/>
              </a:rPr>
              <a:t>~</a:t>
            </a:r>
            <a:r>
              <a:rPr lang="en" sz="1000" b="1">
                <a:solidFill>
                  <a:srgbClr val="EEEEEE"/>
                </a:solidFill>
                <a:latin typeface="Courier New"/>
                <a:ea typeface="Courier New"/>
                <a:cs typeface="Courier New"/>
                <a:sym typeface="Courier New"/>
              </a:rPr>
              <a:t>$</a:t>
            </a:r>
            <a:r>
              <a:rPr lang="en" sz="1000">
                <a:solidFill>
                  <a:srgbClr val="EEEEEE"/>
                </a:solidFill>
                <a:latin typeface="Courier New"/>
                <a:ea typeface="Courier New"/>
                <a:cs typeface="Courier New"/>
                <a:sym typeface="Courier New"/>
              </a:rPr>
              <a:t> ls -l sample                                            </a:t>
            </a:r>
            <a:endParaRPr sz="1000">
              <a:solidFill>
                <a:srgbClr val="EEEEEE"/>
              </a:solidFill>
              <a:latin typeface="Courier New"/>
              <a:ea typeface="Courier New"/>
              <a:cs typeface="Courier New"/>
              <a:sym typeface="Courier New"/>
            </a:endParaRPr>
          </a:p>
          <a:p>
            <a:pPr marL="0" lvl="0" indent="0" algn="l" rtl="0">
              <a:spcBef>
                <a:spcPts val="750"/>
              </a:spcBef>
              <a:spcAft>
                <a:spcPts val="0"/>
              </a:spcAft>
              <a:buNone/>
            </a:pPr>
            <a:r>
              <a:rPr lang="en" sz="1000">
                <a:solidFill>
                  <a:srgbClr val="EEEEEE"/>
                </a:solidFill>
                <a:latin typeface="Courier New"/>
                <a:ea typeface="Courier New"/>
                <a:cs typeface="Courier New"/>
                <a:sym typeface="Courier New"/>
              </a:rPr>
              <a:t>-rw-rw-r-- 1 sysadmin sysadmin 0 Dec 10 00:44 sample                          </a:t>
            </a:r>
            <a:endParaRPr sz="1000">
              <a:solidFill>
                <a:srgbClr val="EEEEEE"/>
              </a:solidFill>
              <a:latin typeface="Courier New"/>
              <a:ea typeface="Courier New"/>
              <a:cs typeface="Courier New"/>
              <a:sym typeface="Courier New"/>
            </a:endParaRPr>
          </a:p>
          <a:p>
            <a:pPr marL="0" lvl="0" indent="0" algn="l" rtl="0">
              <a:spcBef>
                <a:spcPts val="750"/>
              </a:spcBef>
              <a:spcAft>
                <a:spcPts val="0"/>
              </a:spcAft>
              <a:buNone/>
            </a:pPr>
            <a:r>
              <a:rPr lang="en" sz="1000" b="1">
                <a:solidFill>
                  <a:srgbClr val="8AE234"/>
                </a:solidFill>
                <a:latin typeface="Courier New"/>
                <a:ea typeface="Courier New"/>
                <a:cs typeface="Courier New"/>
                <a:sym typeface="Courier New"/>
              </a:rPr>
              <a:t>sysadmin@localhost</a:t>
            </a:r>
            <a:r>
              <a:rPr lang="en" sz="1000" b="1">
                <a:solidFill>
                  <a:srgbClr val="EEEEEE"/>
                </a:solidFill>
                <a:latin typeface="Courier New"/>
                <a:ea typeface="Courier New"/>
                <a:cs typeface="Courier New"/>
                <a:sym typeface="Courier New"/>
              </a:rPr>
              <a:t>:</a:t>
            </a:r>
            <a:r>
              <a:rPr lang="en" sz="1000" b="1">
                <a:solidFill>
                  <a:srgbClr val="729FCF"/>
                </a:solidFill>
                <a:latin typeface="Courier New"/>
                <a:ea typeface="Courier New"/>
                <a:cs typeface="Courier New"/>
                <a:sym typeface="Courier New"/>
              </a:rPr>
              <a:t>~</a:t>
            </a:r>
            <a:r>
              <a:rPr lang="en" sz="1000" b="1">
                <a:solidFill>
                  <a:srgbClr val="EEEEEE"/>
                </a:solidFill>
                <a:latin typeface="Courier New"/>
                <a:ea typeface="Courier New"/>
                <a:cs typeface="Courier New"/>
                <a:sym typeface="Courier New"/>
              </a:rPr>
              <a:t>$</a:t>
            </a:r>
            <a:r>
              <a:rPr lang="en" sz="1000">
                <a:solidFill>
                  <a:srgbClr val="EEEEEE"/>
                </a:solidFill>
                <a:latin typeface="Courier New"/>
                <a:ea typeface="Courier New"/>
                <a:cs typeface="Courier New"/>
                <a:sym typeface="Courier New"/>
              </a:rPr>
              <a:t> chgrp research sample</a:t>
            </a:r>
            <a:endParaRPr sz="1000">
              <a:solidFill>
                <a:srgbClr val="EEEEEE"/>
              </a:solidFill>
              <a:latin typeface="Courier New"/>
              <a:ea typeface="Courier New"/>
              <a:cs typeface="Courier New"/>
              <a:sym typeface="Courier New"/>
            </a:endParaRPr>
          </a:p>
          <a:p>
            <a:pPr marL="0" lvl="0" indent="0" algn="l" rtl="0">
              <a:spcBef>
                <a:spcPts val="750"/>
              </a:spcBef>
              <a:spcAft>
                <a:spcPts val="0"/>
              </a:spcAft>
              <a:buNone/>
            </a:pPr>
            <a:r>
              <a:rPr lang="en" sz="1000" b="1">
                <a:solidFill>
                  <a:srgbClr val="8AE234"/>
                </a:solidFill>
                <a:latin typeface="Courier New"/>
                <a:ea typeface="Courier New"/>
                <a:cs typeface="Courier New"/>
                <a:sym typeface="Courier New"/>
              </a:rPr>
              <a:t>sysadmin@localhost</a:t>
            </a:r>
            <a:r>
              <a:rPr lang="en" sz="1000" b="1">
                <a:solidFill>
                  <a:srgbClr val="EEEEEE"/>
                </a:solidFill>
                <a:latin typeface="Courier New"/>
                <a:ea typeface="Courier New"/>
                <a:cs typeface="Courier New"/>
                <a:sym typeface="Courier New"/>
              </a:rPr>
              <a:t>:</a:t>
            </a:r>
            <a:r>
              <a:rPr lang="en" sz="1000" b="1">
                <a:solidFill>
                  <a:srgbClr val="729FCF"/>
                </a:solidFill>
                <a:latin typeface="Courier New"/>
                <a:ea typeface="Courier New"/>
                <a:cs typeface="Courier New"/>
                <a:sym typeface="Courier New"/>
              </a:rPr>
              <a:t>~</a:t>
            </a:r>
            <a:r>
              <a:rPr lang="en" sz="1000" b="1">
                <a:solidFill>
                  <a:srgbClr val="EEEEEE"/>
                </a:solidFill>
                <a:latin typeface="Courier New"/>
                <a:ea typeface="Courier New"/>
                <a:cs typeface="Courier New"/>
                <a:sym typeface="Courier New"/>
              </a:rPr>
              <a:t>$</a:t>
            </a:r>
            <a:r>
              <a:rPr lang="en" sz="1000">
                <a:solidFill>
                  <a:srgbClr val="EEEEEE"/>
                </a:solidFill>
                <a:latin typeface="Courier New"/>
                <a:ea typeface="Courier New"/>
                <a:cs typeface="Courier New"/>
                <a:sym typeface="Courier New"/>
              </a:rPr>
              <a:t> ls -l sample </a:t>
            </a:r>
            <a:endParaRPr sz="1000">
              <a:solidFill>
                <a:srgbClr val="EEEEEE"/>
              </a:solidFill>
              <a:latin typeface="Courier New"/>
              <a:ea typeface="Courier New"/>
              <a:cs typeface="Courier New"/>
              <a:sym typeface="Courier New"/>
            </a:endParaRPr>
          </a:p>
          <a:p>
            <a:pPr marL="0" lvl="0" indent="0" algn="l" rtl="0">
              <a:spcBef>
                <a:spcPts val="750"/>
              </a:spcBef>
              <a:spcAft>
                <a:spcPts val="0"/>
              </a:spcAft>
              <a:buNone/>
            </a:pPr>
            <a:r>
              <a:rPr lang="en" sz="1000">
                <a:solidFill>
                  <a:srgbClr val="EEEEEE"/>
                </a:solidFill>
                <a:latin typeface="Courier New"/>
                <a:ea typeface="Courier New"/>
                <a:cs typeface="Courier New"/>
                <a:sym typeface="Courier New"/>
              </a:rPr>
              <a:t>-rw-rw-r--. 1 sysadmin research 0 Oct 23 22:12 sample</a:t>
            </a:r>
            <a:r>
              <a:rPr lang="en" sz="1050">
                <a:solidFill>
                  <a:srgbClr val="333333"/>
                </a:solidFill>
                <a:highlight>
                  <a:srgbClr val="FFFFFF"/>
                </a:highlight>
                <a:latin typeface="Helvetica Neue"/>
                <a:ea typeface="Helvetica Neue"/>
                <a:cs typeface="Helvetica Neue"/>
                <a:sym typeface="Helvetica Neue"/>
              </a:rPr>
              <a:t>‌⁠​​⁠​ </a:t>
            </a:r>
            <a:endParaRPr sz="1100">
              <a:latin typeface="Calibri"/>
              <a:ea typeface="Calibri"/>
              <a:cs typeface="Calibri"/>
              <a:sym typeface="Calibri"/>
            </a:endParaRPr>
          </a:p>
          <a:p>
            <a:pPr marL="0" lvl="0" indent="0" algn="l" rtl="0">
              <a:spcBef>
                <a:spcPts val="750"/>
              </a:spcBef>
              <a:spcAft>
                <a:spcPts val="0"/>
              </a:spcAft>
              <a:buNone/>
            </a:pPr>
            <a:endParaRPr/>
          </a:p>
        </p:txBody>
      </p:sp>
      <p:pic>
        <p:nvPicPr>
          <p:cNvPr id="12" name="Picture 11">
            <a:extLst>
              <a:ext uri="{FF2B5EF4-FFF2-40B4-BE49-F238E27FC236}">
                <a16:creationId xmlns:a16="http://schemas.microsoft.com/office/drawing/2014/main" id="{E6677A32-DBAA-4C4D-B19B-B775CA8D5294}"/>
              </a:ext>
            </a:extLst>
          </p:cNvPr>
          <p:cNvPicPr>
            <a:picLocks noChangeAspect="1"/>
          </p:cNvPicPr>
          <p:nvPr/>
        </p:nvPicPr>
        <p:blipFill>
          <a:blip r:embed="rId4"/>
          <a:stretch>
            <a:fillRect/>
          </a:stretch>
        </p:blipFill>
        <p:spPr>
          <a:xfrm>
            <a:off x="0" y="4764120"/>
            <a:ext cx="2423861" cy="20554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0"/>
          <p:cNvSpPr txBox="1">
            <a:spLocks noGrp="1"/>
          </p:cNvSpPr>
          <p:nvPr>
            <p:ph type="ctrTitle"/>
          </p:nvPr>
        </p:nvSpPr>
        <p:spPr>
          <a:xfrm>
            <a:off x="248093" y="1960522"/>
            <a:ext cx="8544307" cy="838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n" b="1" dirty="0">
                <a:latin typeface="Hind"/>
                <a:ea typeface="Hind"/>
                <a:cs typeface="Hind"/>
                <a:sym typeface="Hind"/>
              </a:rPr>
              <a:t>Permissions</a:t>
            </a:r>
            <a:endParaRPr sz="4400" b="1" dirty="0">
              <a:latin typeface="Hind"/>
              <a:ea typeface="Hind"/>
              <a:cs typeface="Hind"/>
              <a:sym typeface="Hind"/>
            </a:endParaRPr>
          </a:p>
        </p:txBody>
      </p:sp>
      <p:pic>
        <p:nvPicPr>
          <p:cNvPr id="207" name="Google Shape;207;p30"/>
          <p:cNvPicPr preferRelativeResize="0"/>
          <p:nvPr/>
        </p:nvPicPr>
        <p:blipFill rotWithShape="1">
          <a:blip r:embed="rId3">
            <a:alphaModFix/>
          </a:blip>
          <a:srcRect/>
          <a:stretch/>
        </p:blipFill>
        <p:spPr>
          <a:xfrm>
            <a:off x="7520975" y="4470425"/>
            <a:ext cx="1478599" cy="454850"/>
          </a:xfrm>
          <a:prstGeom prst="rect">
            <a:avLst/>
          </a:prstGeom>
          <a:noFill/>
          <a:ln>
            <a:noFill/>
          </a:ln>
        </p:spPr>
      </p:pic>
      <p:sp>
        <p:nvSpPr>
          <p:cNvPr id="208" name="Google Shape;208;p30"/>
          <p:cNvSpPr/>
          <p:nvPr/>
        </p:nvSpPr>
        <p:spPr>
          <a:xfrm>
            <a:off x="0" y="5002800"/>
            <a:ext cx="1593300" cy="140700"/>
          </a:xfrm>
          <a:prstGeom prst="rect">
            <a:avLst/>
          </a:prstGeom>
          <a:solidFill>
            <a:srgbClr val="005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30"/>
          <p:cNvSpPr/>
          <p:nvPr/>
        </p:nvSpPr>
        <p:spPr>
          <a:xfrm>
            <a:off x="1593300" y="5002800"/>
            <a:ext cx="1593300" cy="140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30"/>
          <p:cNvSpPr/>
          <p:nvPr/>
        </p:nvSpPr>
        <p:spPr>
          <a:xfrm>
            <a:off x="3186600" y="5002800"/>
            <a:ext cx="1593300" cy="140700"/>
          </a:xfrm>
          <a:prstGeom prst="rect">
            <a:avLst/>
          </a:prstGeom>
          <a:solidFill>
            <a:srgbClr val="ACDE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30"/>
          <p:cNvSpPr/>
          <p:nvPr/>
        </p:nvSpPr>
        <p:spPr>
          <a:xfrm>
            <a:off x="4779900" y="5002800"/>
            <a:ext cx="1593300" cy="140700"/>
          </a:xfrm>
          <a:prstGeom prst="rect">
            <a:avLst/>
          </a:prstGeom>
          <a:solidFill>
            <a:srgbClr val="639A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30"/>
          <p:cNvSpPr/>
          <p:nvPr/>
        </p:nvSpPr>
        <p:spPr>
          <a:xfrm>
            <a:off x="6373200" y="5002800"/>
            <a:ext cx="1593300" cy="140700"/>
          </a:xfrm>
          <a:prstGeom prst="rect">
            <a:avLst/>
          </a:prstGeom>
          <a:solidFill>
            <a:srgbClr val="3C7AB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30"/>
          <p:cNvSpPr/>
          <p:nvPr/>
        </p:nvSpPr>
        <p:spPr>
          <a:xfrm>
            <a:off x="7966500" y="5002800"/>
            <a:ext cx="1177500" cy="140700"/>
          </a:xfrm>
          <a:prstGeom prst="rect">
            <a:avLst/>
          </a:prstGeom>
          <a:solidFill>
            <a:srgbClr val="2B40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 name="Picture 9">
            <a:extLst>
              <a:ext uri="{FF2B5EF4-FFF2-40B4-BE49-F238E27FC236}">
                <a16:creationId xmlns:a16="http://schemas.microsoft.com/office/drawing/2014/main" id="{DBCD0A39-78C5-4A29-8B43-77FB14F81E02}"/>
              </a:ext>
            </a:extLst>
          </p:cNvPr>
          <p:cNvPicPr>
            <a:picLocks noChangeAspect="1"/>
          </p:cNvPicPr>
          <p:nvPr/>
        </p:nvPicPr>
        <p:blipFill>
          <a:blip r:embed="rId4"/>
          <a:stretch>
            <a:fillRect/>
          </a:stretch>
        </p:blipFill>
        <p:spPr>
          <a:xfrm>
            <a:off x="0" y="4764120"/>
            <a:ext cx="2423861" cy="20554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7"/>
        <p:cNvGrpSpPr/>
        <p:nvPr/>
      </p:nvGrpSpPr>
      <p:grpSpPr>
        <a:xfrm>
          <a:off x="0" y="0"/>
          <a:ext cx="0" cy="0"/>
          <a:chOff x="0" y="0"/>
          <a:chExt cx="0" cy="0"/>
        </a:xfrm>
      </p:grpSpPr>
      <p:pic>
        <p:nvPicPr>
          <p:cNvPr id="218" name="Google Shape;218;p31"/>
          <p:cNvPicPr preferRelativeResize="0"/>
          <p:nvPr/>
        </p:nvPicPr>
        <p:blipFill rotWithShape="1">
          <a:blip r:embed="rId3">
            <a:alphaModFix/>
          </a:blip>
          <a:srcRect/>
          <a:stretch/>
        </p:blipFill>
        <p:spPr>
          <a:xfrm>
            <a:off x="8312724" y="4721325"/>
            <a:ext cx="679450" cy="209025"/>
          </a:xfrm>
          <a:prstGeom prst="rect">
            <a:avLst/>
          </a:prstGeom>
          <a:noFill/>
          <a:ln>
            <a:noFill/>
          </a:ln>
        </p:spPr>
      </p:pic>
      <p:sp>
        <p:nvSpPr>
          <p:cNvPr id="219" name="Google Shape;219;p31"/>
          <p:cNvSpPr/>
          <p:nvPr/>
        </p:nvSpPr>
        <p:spPr>
          <a:xfrm>
            <a:off x="0" y="5002800"/>
            <a:ext cx="1593300" cy="140700"/>
          </a:xfrm>
          <a:prstGeom prst="rect">
            <a:avLst/>
          </a:prstGeom>
          <a:solidFill>
            <a:srgbClr val="005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31"/>
          <p:cNvSpPr/>
          <p:nvPr/>
        </p:nvSpPr>
        <p:spPr>
          <a:xfrm>
            <a:off x="1593300" y="5002800"/>
            <a:ext cx="1593300" cy="140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31"/>
          <p:cNvSpPr/>
          <p:nvPr/>
        </p:nvSpPr>
        <p:spPr>
          <a:xfrm>
            <a:off x="3186600" y="5002800"/>
            <a:ext cx="1593300" cy="140700"/>
          </a:xfrm>
          <a:prstGeom prst="rect">
            <a:avLst/>
          </a:prstGeom>
          <a:solidFill>
            <a:srgbClr val="ACDE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31"/>
          <p:cNvSpPr/>
          <p:nvPr/>
        </p:nvSpPr>
        <p:spPr>
          <a:xfrm>
            <a:off x="4779900" y="5002800"/>
            <a:ext cx="1593300" cy="140700"/>
          </a:xfrm>
          <a:prstGeom prst="rect">
            <a:avLst/>
          </a:prstGeom>
          <a:solidFill>
            <a:srgbClr val="639A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31"/>
          <p:cNvSpPr/>
          <p:nvPr/>
        </p:nvSpPr>
        <p:spPr>
          <a:xfrm>
            <a:off x="6373200" y="5002800"/>
            <a:ext cx="1593300" cy="140700"/>
          </a:xfrm>
          <a:prstGeom prst="rect">
            <a:avLst/>
          </a:prstGeom>
          <a:solidFill>
            <a:srgbClr val="3C7AB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31"/>
          <p:cNvSpPr/>
          <p:nvPr/>
        </p:nvSpPr>
        <p:spPr>
          <a:xfrm>
            <a:off x="7966500" y="5002800"/>
            <a:ext cx="1177500" cy="140700"/>
          </a:xfrm>
          <a:prstGeom prst="rect">
            <a:avLst/>
          </a:prstGeom>
          <a:solidFill>
            <a:srgbClr val="2B40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31"/>
          <p:cNvSpPr txBox="1">
            <a:spLocks noGrp="1"/>
          </p:cNvSpPr>
          <p:nvPr>
            <p:ph type="ctrTitle"/>
          </p:nvPr>
        </p:nvSpPr>
        <p:spPr>
          <a:xfrm>
            <a:off x="127600" y="130347"/>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005B99"/>
                </a:solidFill>
                <a:latin typeface="Hind"/>
                <a:ea typeface="Hind"/>
                <a:cs typeface="Hind"/>
                <a:sym typeface="Hind"/>
              </a:rPr>
              <a:t>Permissions</a:t>
            </a:r>
            <a:endParaRPr b="1">
              <a:solidFill>
                <a:srgbClr val="005B99"/>
              </a:solidFill>
              <a:latin typeface="Hind"/>
              <a:ea typeface="Hind"/>
              <a:cs typeface="Hind"/>
              <a:sym typeface="Hind"/>
            </a:endParaRPr>
          </a:p>
        </p:txBody>
      </p:sp>
      <p:sp>
        <p:nvSpPr>
          <p:cNvPr id="226" name="Google Shape;226;p31"/>
          <p:cNvSpPr txBox="1">
            <a:spLocks noGrp="1"/>
          </p:cNvSpPr>
          <p:nvPr>
            <p:ph type="body" idx="4294967295"/>
          </p:nvPr>
        </p:nvSpPr>
        <p:spPr>
          <a:xfrm>
            <a:off x="53150" y="1155825"/>
            <a:ext cx="8520600" cy="33390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005B99"/>
              </a:buClr>
              <a:buSzPts val="1800"/>
              <a:buFont typeface="Trebuchet MS"/>
              <a:buChar char="●"/>
            </a:pPr>
            <a:r>
              <a:rPr lang="en">
                <a:solidFill>
                  <a:srgbClr val="005B99"/>
                </a:solidFill>
                <a:latin typeface="Trebuchet MS"/>
                <a:ea typeface="Trebuchet MS"/>
                <a:cs typeface="Trebuchet MS"/>
                <a:sym typeface="Trebuchet MS"/>
              </a:rPr>
              <a:t>To display the </a:t>
            </a:r>
            <a:r>
              <a:rPr lang="en" i="1">
                <a:solidFill>
                  <a:srgbClr val="005B99"/>
                </a:solidFill>
                <a:latin typeface="Trebuchet MS"/>
                <a:ea typeface="Trebuchet MS"/>
                <a:cs typeface="Trebuchet MS"/>
                <a:sym typeface="Trebuchet MS"/>
              </a:rPr>
              <a:t>file type</a:t>
            </a:r>
            <a:r>
              <a:rPr lang="en">
                <a:solidFill>
                  <a:srgbClr val="005B99"/>
                </a:solidFill>
                <a:latin typeface="Trebuchet MS"/>
                <a:ea typeface="Trebuchet MS"/>
                <a:cs typeface="Trebuchet MS"/>
                <a:sym typeface="Trebuchet MS"/>
              </a:rPr>
              <a:t> and </a:t>
            </a:r>
            <a:r>
              <a:rPr lang="en" i="1">
                <a:solidFill>
                  <a:srgbClr val="005B99"/>
                </a:solidFill>
                <a:latin typeface="Trebuchet MS"/>
                <a:ea typeface="Trebuchet MS"/>
                <a:cs typeface="Trebuchet MS"/>
                <a:sym typeface="Trebuchet MS"/>
              </a:rPr>
              <a:t>permissions</a:t>
            </a:r>
            <a:r>
              <a:rPr lang="en">
                <a:solidFill>
                  <a:srgbClr val="005B99"/>
                </a:solidFill>
                <a:latin typeface="Trebuchet MS"/>
                <a:ea typeface="Trebuchet MS"/>
                <a:cs typeface="Trebuchet MS"/>
                <a:sym typeface="Trebuchet MS"/>
              </a:rPr>
              <a:t> of a file, use the </a:t>
            </a:r>
            <a:r>
              <a:rPr lang="en">
                <a:solidFill>
                  <a:srgbClr val="C7254E"/>
                </a:solidFill>
                <a:highlight>
                  <a:srgbClr val="EEEEEE"/>
                </a:highlight>
                <a:latin typeface="Courier New"/>
                <a:ea typeface="Courier New"/>
                <a:cs typeface="Courier New"/>
                <a:sym typeface="Courier New"/>
              </a:rPr>
              <a:t>ls -l</a:t>
            </a:r>
            <a:r>
              <a:rPr lang="en">
                <a:solidFill>
                  <a:srgbClr val="005B99"/>
                </a:solidFill>
                <a:latin typeface="Trebuchet MS"/>
                <a:ea typeface="Trebuchet MS"/>
                <a:cs typeface="Trebuchet MS"/>
                <a:sym typeface="Trebuchet MS"/>
              </a:rPr>
              <a:t> command:</a:t>
            </a:r>
            <a:endParaRPr>
              <a:solidFill>
                <a:srgbClr val="005B99"/>
              </a:solidFill>
              <a:latin typeface="Trebuchet MS"/>
              <a:ea typeface="Trebuchet MS"/>
              <a:cs typeface="Trebuchet MS"/>
              <a:sym typeface="Trebuchet MS"/>
            </a:endParaRPr>
          </a:p>
          <a:p>
            <a:pPr marL="0" lvl="0" indent="0" algn="l" rtl="0">
              <a:lnSpc>
                <a:spcPct val="100000"/>
              </a:lnSpc>
              <a:spcBef>
                <a:spcPts val="0"/>
              </a:spcBef>
              <a:spcAft>
                <a:spcPts val="0"/>
              </a:spcAft>
              <a:buNone/>
            </a:pPr>
            <a:endParaRPr>
              <a:solidFill>
                <a:srgbClr val="005B99"/>
              </a:solidFill>
              <a:latin typeface="Trebuchet MS"/>
              <a:ea typeface="Trebuchet MS"/>
              <a:cs typeface="Trebuchet MS"/>
              <a:sym typeface="Trebuchet MS"/>
            </a:endParaRPr>
          </a:p>
          <a:p>
            <a:pPr marL="0" lvl="0" indent="0" algn="l" rtl="0">
              <a:lnSpc>
                <a:spcPct val="100000"/>
              </a:lnSpc>
              <a:spcBef>
                <a:spcPts val="0"/>
              </a:spcBef>
              <a:spcAft>
                <a:spcPts val="0"/>
              </a:spcAft>
              <a:buNone/>
            </a:pPr>
            <a:endParaRPr>
              <a:solidFill>
                <a:srgbClr val="005B99"/>
              </a:solidFill>
              <a:latin typeface="Trebuchet MS"/>
              <a:ea typeface="Trebuchet MS"/>
              <a:cs typeface="Trebuchet MS"/>
              <a:sym typeface="Trebuchet MS"/>
            </a:endParaRPr>
          </a:p>
          <a:p>
            <a:pPr marL="0" lvl="0" indent="0" algn="l" rtl="0">
              <a:lnSpc>
                <a:spcPct val="100000"/>
              </a:lnSpc>
              <a:spcBef>
                <a:spcPts val="0"/>
              </a:spcBef>
              <a:spcAft>
                <a:spcPts val="0"/>
              </a:spcAft>
              <a:buNone/>
            </a:pPr>
            <a:endParaRPr>
              <a:solidFill>
                <a:srgbClr val="005B99"/>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005B99"/>
              </a:buClr>
              <a:buSzPts val="1800"/>
              <a:buFont typeface="Trebuchet MS"/>
              <a:buChar char="●"/>
            </a:pPr>
            <a:r>
              <a:rPr lang="en">
                <a:solidFill>
                  <a:srgbClr val="005B99"/>
                </a:solidFill>
                <a:latin typeface="Trebuchet MS"/>
                <a:ea typeface="Trebuchet MS"/>
                <a:cs typeface="Trebuchet MS"/>
                <a:sym typeface="Trebuchet MS"/>
              </a:rPr>
              <a:t>File Type:</a:t>
            </a:r>
            <a:endParaRPr>
              <a:solidFill>
                <a:srgbClr val="005B99"/>
              </a:solidFill>
              <a:latin typeface="Trebuchet MS"/>
              <a:ea typeface="Trebuchet MS"/>
              <a:cs typeface="Trebuchet MS"/>
              <a:sym typeface="Trebuchet MS"/>
            </a:endParaRPr>
          </a:p>
          <a:p>
            <a:pPr marL="0" lvl="0" indent="0" algn="l" rtl="0">
              <a:lnSpc>
                <a:spcPct val="100000"/>
              </a:lnSpc>
              <a:spcBef>
                <a:spcPts val="0"/>
              </a:spcBef>
              <a:spcAft>
                <a:spcPts val="0"/>
              </a:spcAft>
              <a:buNone/>
            </a:pPr>
            <a:endParaRPr>
              <a:solidFill>
                <a:srgbClr val="005B99"/>
              </a:solidFill>
              <a:latin typeface="Trebuchet MS"/>
              <a:ea typeface="Trebuchet MS"/>
              <a:cs typeface="Trebuchet MS"/>
              <a:sym typeface="Trebuchet MS"/>
            </a:endParaRPr>
          </a:p>
          <a:p>
            <a:pPr marL="457200" lvl="0" indent="0" algn="l" rtl="0">
              <a:lnSpc>
                <a:spcPct val="100000"/>
              </a:lnSpc>
              <a:spcBef>
                <a:spcPts val="0"/>
              </a:spcBef>
              <a:spcAft>
                <a:spcPts val="0"/>
              </a:spcAft>
              <a:buNone/>
            </a:pPr>
            <a:endParaRPr>
              <a:solidFill>
                <a:srgbClr val="005B99"/>
              </a:solidFill>
              <a:latin typeface="Trebuchet MS"/>
              <a:ea typeface="Trebuchet MS"/>
              <a:cs typeface="Trebuchet MS"/>
              <a:sym typeface="Trebuchet MS"/>
            </a:endParaRPr>
          </a:p>
          <a:p>
            <a:pPr marL="0" lvl="0" indent="457200" algn="l" rtl="0">
              <a:lnSpc>
                <a:spcPct val="100000"/>
              </a:lnSpc>
              <a:spcBef>
                <a:spcPts val="0"/>
              </a:spcBef>
              <a:spcAft>
                <a:spcPts val="0"/>
              </a:spcAft>
              <a:buNone/>
            </a:pPr>
            <a:r>
              <a:rPr lang="en" sz="1200">
                <a:solidFill>
                  <a:srgbClr val="005B99"/>
                </a:solidFill>
                <a:latin typeface="Trebuchet MS"/>
                <a:ea typeface="Trebuchet MS"/>
                <a:cs typeface="Trebuchet MS"/>
                <a:sym typeface="Trebuchet MS"/>
              </a:rPr>
              <a:t>The first character of each line indicates the type of file. Possible values for file types:</a:t>
            </a:r>
            <a:endParaRPr sz="1200">
              <a:solidFill>
                <a:srgbClr val="005B99"/>
              </a:solidFill>
              <a:latin typeface="Trebuchet MS"/>
              <a:ea typeface="Trebuchet MS"/>
              <a:cs typeface="Trebuchet MS"/>
              <a:sym typeface="Trebuchet MS"/>
            </a:endParaRPr>
          </a:p>
          <a:p>
            <a:pPr marL="0" lvl="0" indent="457200" algn="l" rtl="0">
              <a:lnSpc>
                <a:spcPct val="100000"/>
              </a:lnSpc>
              <a:spcBef>
                <a:spcPts val="750"/>
              </a:spcBef>
              <a:spcAft>
                <a:spcPts val="0"/>
              </a:spcAft>
              <a:buNone/>
            </a:pPr>
            <a:r>
              <a:rPr lang="en" sz="1200">
                <a:solidFill>
                  <a:srgbClr val="005B99"/>
                </a:solidFill>
                <a:latin typeface="Trebuchet MS"/>
                <a:ea typeface="Trebuchet MS"/>
                <a:cs typeface="Trebuchet MS"/>
                <a:sym typeface="Trebuchet MS"/>
              </a:rPr>
              <a:t>-	</a:t>
            </a:r>
            <a:r>
              <a:rPr lang="en" sz="1200" i="1">
                <a:solidFill>
                  <a:srgbClr val="005B99"/>
                </a:solidFill>
                <a:latin typeface="Trebuchet MS"/>
                <a:ea typeface="Trebuchet MS"/>
                <a:cs typeface="Trebuchet MS"/>
                <a:sym typeface="Trebuchet MS"/>
              </a:rPr>
              <a:t>regular file				</a:t>
            </a:r>
            <a:r>
              <a:rPr lang="en" sz="1200">
                <a:solidFill>
                  <a:srgbClr val="005B99"/>
                </a:solidFill>
                <a:latin typeface="Trebuchet MS"/>
                <a:ea typeface="Trebuchet MS"/>
                <a:cs typeface="Trebuchet MS"/>
                <a:sym typeface="Trebuchet MS"/>
              </a:rPr>
              <a:t>c        </a:t>
            </a:r>
            <a:r>
              <a:rPr lang="en" sz="1200" i="1">
                <a:solidFill>
                  <a:srgbClr val="005B99"/>
                </a:solidFill>
                <a:latin typeface="Trebuchet MS"/>
                <a:ea typeface="Trebuchet MS"/>
                <a:cs typeface="Trebuchet MS"/>
                <a:sym typeface="Trebuchet MS"/>
              </a:rPr>
              <a:t>character file</a:t>
            </a:r>
            <a:endParaRPr sz="1200" i="1">
              <a:solidFill>
                <a:srgbClr val="005B99"/>
              </a:solidFill>
              <a:latin typeface="Trebuchet MS"/>
              <a:ea typeface="Trebuchet MS"/>
              <a:cs typeface="Trebuchet MS"/>
              <a:sym typeface="Trebuchet MS"/>
            </a:endParaRPr>
          </a:p>
          <a:p>
            <a:pPr marL="0" lvl="0" indent="457200" algn="l" rtl="0">
              <a:lnSpc>
                <a:spcPct val="100000"/>
              </a:lnSpc>
              <a:spcBef>
                <a:spcPts val="750"/>
              </a:spcBef>
              <a:spcAft>
                <a:spcPts val="0"/>
              </a:spcAft>
              <a:buNone/>
            </a:pPr>
            <a:r>
              <a:rPr lang="en" sz="1200">
                <a:solidFill>
                  <a:srgbClr val="005B99"/>
                </a:solidFill>
                <a:latin typeface="Trebuchet MS"/>
                <a:ea typeface="Trebuchet MS"/>
                <a:cs typeface="Trebuchet MS"/>
                <a:sym typeface="Trebuchet MS"/>
              </a:rPr>
              <a:t>d        </a:t>
            </a:r>
            <a:r>
              <a:rPr lang="en" sz="1200" i="1">
                <a:solidFill>
                  <a:srgbClr val="005B99"/>
                </a:solidFill>
                <a:latin typeface="Trebuchet MS"/>
                <a:ea typeface="Trebuchet MS"/>
                <a:cs typeface="Trebuchet MS"/>
                <a:sym typeface="Trebuchet MS"/>
              </a:rPr>
              <a:t>directory</a:t>
            </a:r>
            <a:r>
              <a:rPr lang="en" sz="1200">
                <a:solidFill>
                  <a:srgbClr val="005B99"/>
                </a:solidFill>
                <a:latin typeface="Trebuchet MS"/>
                <a:ea typeface="Trebuchet MS"/>
                <a:cs typeface="Trebuchet MS"/>
                <a:sym typeface="Trebuchet MS"/>
              </a:rPr>
              <a:t>				p	</a:t>
            </a:r>
            <a:r>
              <a:rPr lang="en" sz="1200" i="1">
                <a:solidFill>
                  <a:srgbClr val="005B99"/>
                </a:solidFill>
                <a:latin typeface="Trebuchet MS"/>
                <a:ea typeface="Trebuchet MS"/>
                <a:cs typeface="Trebuchet MS"/>
                <a:sym typeface="Trebuchet MS"/>
              </a:rPr>
              <a:t>pipe file</a:t>
            </a:r>
            <a:endParaRPr sz="1200" i="1">
              <a:solidFill>
                <a:srgbClr val="005B99"/>
              </a:solidFill>
              <a:latin typeface="Trebuchet MS"/>
              <a:ea typeface="Trebuchet MS"/>
              <a:cs typeface="Trebuchet MS"/>
              <a:sym typeface="Trebuchet MS"/>
            </a:endParaRPr>
          </a:p>
          <a:p>
            <a:pPr marL="0" lvl="0" indent="457200" algn="l" rtl="0">
              <a:lnSpc>
                <a:spcPct val="100000"/>
              </a:lnSpc>
              <a:spcBef>
                <a:spcPts val="750"/>
              </a:spcBef>
              <a:spcAft>
                <a:spcPts val="0"/>
              </a:spcAft>
              <a:buNone/>
            </a:pPr>
            <a:r>
              <a:rPr lang="en" sz="1200">
                <a:solidFill>
                  <a:srgbClr val="005B99"/>
                </a:solidFill>
                <a:latin typeface="Trebuchet MS"/>
                <a:ea typeface="Trebuchet MS"/>
                <a:cs typeface="Trebuchet MS"/>
                <a:sym typeface="Trebuchet MS"/>
              </a:rPr>
              <a:t>l         </a:t>
            </a:r>
            <a:r>
              <a:rPr lang="en" sz="1200" i="1">
                <a:solidFill>
                  <a:srgbClr val="005B99"/>
                </a:solidFill>
                <a:latin typeface="Trebuchet MS"/>
                <a:ea typeface="Trebuchet MS"/>
                <a:cs typeface="Trebuchet MS"/>
                <a:sym typeface="Trebuchet MS"/>
              </a:rPr>
              <a:t>symbolic link				s	socket file</a:t>
            </a:r>
            <a:endParaRPr sz="1200" i="1">
              <a:solidFill>
                <a:srgbClr val="005B99"/>
              </a:solidFill>
              <a:latin typeface="Trebuchet MS"/>
              <a:ea typeface="Trebuchet MS"/>
              <a:cs typeface="Trebuchet MS"/>
              <a:sym typeface="Trebuchet MS"/>
            </a:endParaRPr>
          </a:p>
          <a:p>
            <a:pPr marL="0" lvl="0" indent="457200" algn="l" rtl="0">
              <a:lnSpc>
                <a:spcPct val="100000"/>
              </a:lnSpc>
              <a:spcBef>
                <a:spcPts val="750"/>
              </a:spcBef>
              <a:spcAft>
                <a:spcPts val="0"/>
              </a:spcAft>
              <a:buNone/>
            </a:pPr>
            <a:r>
              <a:rPr lang="en" sz="1200">
                <a:solidFill>
                  <a:srgbClr val="005B99"/>
                </a:solidFill>
                <a:latin typeface="Trebuchet MS"/>
                <a:ea typeface="Trebuchet MS"/>
                <a:cs typeface="Trebuchet MS"/>
                <a:sym typeface="Trebuchet MS"/>
              </a:rPr>
              <a:t>b        </a:t>
            </a:r>
            <a:r>
              <a:rPr lang="en" sz="1200" i="1">
                <a:solidFill>
                  <a:srgbClr val="005B99"/>
                </a:solidFill>
                <a:latin typeface="Trebuchet MS"/>
                <a:ea typeface="Trebuchet MS"/>
                <a:cs typeface="Trebuchet MS"/>
                <a:sym typeface="Trebuchet MS"/>
              </a:rPr>
              <a:t>block file</a:t>
            </a:r>
            <a:endParaRPr sz="1200" i="1">
              <a:solidFill>
                <a:srgbClr val="005B99"/>
              </a:solidFill>
              <a:latin typeface="Trebuchet MS"/>
              <a:ea typeface="Trebuchet MS"/>
              <a:cs typeface="Trebuchet MS"/>
              <a:sym typeface="Trebuchet MS"/>
            </a:endParaRPr>
          </a:p>
          <a:p>
            <a:pPr marL="0" lvl="0" indent="457200" algn="l" rtl="0">
              <a:lnSpc>
                <a:spcPct val="100000"/>
              </a:lnSpc>
              <a:spcBef>
                <a:spcPts val="750"/>
              </a:spcBef>
              <a:spcAft>
                <a:spcPts val="0"/>
              </a:spcAft>
              <a:buNone/>
            </a:pPr>
            <a:r>
              <a:rPr lang="en" sz="1200">
                <a:solidFill>
                  <a:srgbClr val="005B99"/>
                </a:solidFill>
                <a:latin typeface="Trebuchet MS"/>
                <a:ea typeface="Trebuchet MS"/>
                <a:cs typeface="Trebuchet MS"/>
                <a:sym typeface="Trebuchet MS"/>
              </a:rPr>
              <a:t>   </a:t>
            </a:r>
            <a:endParaRPr sz="1200">
              <a:solidFill>
                <a:srgbClr val="005B99"/>
              </a:solidFill>
              <a:latin typeface="Trebuchet MS"/>
              <a:ea typeface="Trebuchet MS"/>
              <a:cs typeface="Trebuchet MS"/>
              <a:sym typeface="Trebuchet MS"/>
            </a:endParaRPr>
          </a:p>
          <a:p>
            <a:pPr marL="457200" lvl="0" indent="0" algn="l" rtl="0">
              <a:lnSpc>
                <a:spcPct val="100000"/>
              </a:lnSpc>
              <a:spcBef>
                <a:spcPts val="750"/>
              </a:spcBef>
              <a:spcAft>
                <a:spcPts val="0"/>
              </a:spcAft>
              <a:buNone/>
            </a:pPr>
            <a:endParaRPr>
              <a:solidFill>
                <a:srgbClr val="005B99"/>
              </a:solidFill>
              <a:latin typeface="Trebuchet MS"/>
              <a:ea typeface="Trebuchet MS"/>
              <a:cs typeface="Trebuchet MS"/>
              <a:sym typeface="Trebuchet MS"/>
            </a:endParaRPr>
          </a:p>
          <a:p>
            <a:pPr marL="457200" lvl="0" indent="0" algn="l" rtl="0">
              <a:lnSpc>
                <a:spcPct val="100000"/>
              </a:lnSpc>
              <a:spcBef>
                <a:spcPts val="0"/>
              </a:spcBef>
              <a:spcAft>
                <a:spcPts val="0"/>
              </a:spcAft>
              <a:buNone/>
            </a:pPr>
            <a:endParaRPr>
              <a:solidFill>
                <a:srgbClr val="005B99"/>
              </a:solidFill>
              <a:latin typeface="Trebuchet MS"/>
              <a:ea typeface="Trebuchet MS"/>
              <a:cs typeface="Trebuchet MS"/>
              <a:sym typeface="Trebuchet MS"/>
            </a:endParaRPr>
          </a:p>
          <a:p>
            <a:pPr marL="457200" lvl="0" indent="0" algn="l" rtl="0">
              <a:spcBef>
                <a:spcPts val="0"/>
              </a:spcBef>
              <a:spcAft>
                <a:spcPts val="0"/>
              </a:spcAft>
              <a:buNone/>
            </a:pPr>
            <a:endParaRPr>
              <a:solidFill>
                <a:srgbClr val="005B99"/>
              </a:solidFill>
              <a:latin typeface="Trebuchet MS"/>
              <a:ea typeface="Trebuchet MS"/>
              <a:cs typeface="Trebuchet MS"/>
              <a:sym typeface="Trebuchet MS"/>
            </a:endParaRPr>
          </a:p>
          <a:p>
            <a:pPr marL="457200" lvl="0" indent="0" algn="l" rtl="0">
              <a:spcBef>
                <a:spcPts val="800"/>
              </a:spcBef>
              <a:spcAft>
                <a:spcPts val="800"/>
              </a:spcAft>
              <a:buNone/>
            </a:pPr>
            <a:endParaRPr>
              <a:solidFill>
                <a:srgbClr val="333333"/>
              </a:solidFill>
              <a:latin typeface="Helvetica Neue"/>
              <a:ea typeface="Helvetica Neue"/>
              <a:cs typeface="Helvetica Neue"/>
              <a:sym typeface="Helvetica Neue"/>
            </a:endParaRPr>
          </a:p>
        </p:txBody>
      </p:sp>
      <p:sp>
        <p:nvSpPr>
          <p:cNvPr id="227" name="Google Shape;227;p31"/>
          <p:cNvSpPr txBox="1"/>
          <p:nvPr/>
        </p:nvSpPr>
        <p:spPr>
          <a:xfrm>
            <a:off x="649225" y="1628900"/>
            <a:ext cx="7053300" cy="5943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rgbClr val="8AE234"/>
                </a:solidFill>
                <a:latin typeface="Courier New"/>
                <a:ea typeface="Courier New"/>
                <a:cs typeface="Courier New"/>
                <a:sym typeface="Courier New"/>
              </a:rPr>
              <a:t>root@localhost</a:t>
            </a:r>
            <a:r>
              <a:rPr lang="en" sz="1000" b="1">
                <a:solidFill>
                  <a:srgbClr val="EEEEEE"/>
                </a:solidFill>
                <a:latin typeface="Courier New"/>
                <a:ea typeface="Courier New"/>
                <a:cs typeface="Courier New"/>
                <a:sym typeface="Courier New"/>
              </a:rPr>
              <a:t>:</a:t>
            </a:r>
            <a:r>
              <a:rPr lang="en" sz="1000" b="1">
                <a:solidFill>
                  <a:srgbClr val="729FCF"/>
                </a:solidFill>
                <a:latin typeface="Courier New"/>
                <a:ea typeface="Courier New"/>
                <a:cs typeface="Courier New"/>
                <a:sym typeface="Courier New"/>
              </a:rPr>
              <a:t>~</a:t>
            </a:r>
            <a:r>
              <a:rPr lang="en" sz="1000" b="1">
                <a:solidFill>
                  <a:srgbClr val="EEEEEE"/>
                </a:solidFill>
                <a:latin typeface="Courier New"/>
                <a:ea typeface="Courier New"/>
                <a:cs typeface="Courier New"/>
                <a:sym typeface="Courier New"/>
              </a:rPr>
              <a:t>#</a:t>
            </a:r>
            <a:r>
              <a:rPr lang="en" sz="1000">
                <a:solidFill>
                  <a:srgbClr val="EEEEEE"/>
                </a:solidFill>
                <a:latin typeface="Courier New"/>
                <a:ea typeface="Courier New"/>
                <a:cs typeface="Courier New"/>
                <a:sym typeface="Courier New"/>
              </a:rPr>
              <a:t> ls -l /etc/passwd</a:t>
            </a:r>
            <a:endParaRPr sz="1000">
              <a:solidFill>
                <a:srgbClr val="EEEEEE"/>
              </a:solidFill>
              <a:latin typeface="Courier New"/>
              <a:ea typeface="Courier New"/>
              <a:cs typeface="Courier New"/>
              <a:sym typeface="Courier New"/>
            </a:endParaRPr>
          </a:p>
          <a:p>
            <a:pPr marL="0" lvl="0" indent="0" algn="l" rtl="0">
              <a:spcBef>
                <a:spcPts val="750"/>
              </a:spcBef>
              <a:spcAft>
                <a:spcPts val="750"/>
              </a:spcAft>
              <a:buNone/>
            </a:pPr>
            <a:r>
              <a:rPr lang="en" sz="1000">
                <a:solidFill>
                  <a:srgbClr val="EEEEEE"/>
                </a:solidFill>
                <a:latin typeface="Courier New"/>
                <a:ea typeface="Courier New"/>
                <a:cs typeface="Courier New"/>
                <a:sym typeface="Courier New"/>
              </a:rPr>
              <a:t>-rw-r--r--. 1 root root 4135 May 27 21:08 /etc/passwd</a:t>
            </a:r>
            <a:endParaRPr sz="1050">
              <a:solidFill>
                <a:srgbClr val="333333"/>
              </a:solidFill>
              <a:latin typeface="Helvetica Neue"/>
              <a:ea typeface="Helvetica Neue"/>
              <a:cs typeface="Helvetica Neue"/>
              <a:sym typeface="Helvetica Neue"/>
            </a:endParaRPr>
          </a:p>
        </p:txBody>
      </p:sp>
      <p:sp>
        <p:nvSpPr>
          <p:cNvPr id="228" name="Google Shape;228;p31"/>
          <p:cNvSpPr txBox="1"/>
          <p:nvPr/>
        </p:nvSpPr>
        <p:spPr>
          <a:xfrm>
            <a:off x="673450" y="2717900"/>
            <a:ext cx="7130400" cy="352200"/>
          </a:xfrm>
          <a:prstGeom prst="rect">
            <a:avLst/>
          </a:prstGeom>
          <a:solidFill>
            <a:srgbClr val="EEEEEE"/>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highlight>
                  <a:srgbClr val="FFFF99"/>
                </a:highlight>
                <a:latin typeface="Courier New"/>
                <a:ea typeface="Courier New"/>
                <a:cs typeface="Courier New"/>
                <a:sym typeface="Courier New"/>
              </a:rPr>
              <a:t>-</a:t>
            </a:r>
            <a:r>
              <a:rPr lang="en" sz="1000">
                <a:latin typeface="Courier New"/>
                <a:ea typeface="Courier New"/>
                <a:cs typeface="Courier New"/>
                <a:sym typeface="Courier New"/>
              </a:rPr>
              <a:t>rw-r--r--. 1 root root 4135 May 27 21:08 /etc/passwd</a:t>
            </a:r>
            <a:r>
              <a:rPr lang="en" sz="1000">
                <a:solidFill>
                  <a:srgbClr val="333333"/>
                </a:solidFill>
                <a:latin typeface="Courier New"/>
                <a:ea typeface="Courier New"/>
                <a:cs typeface="Courier New"/>
                <a:sym typeface="Courier New"/>
              </a:rPr>
              <a:t> </a:t>
            </a:r>
            <a:endParaRPr sz="1050">
              <a:solidFill>
                <a:srgbClr val="333333"/>
              </a:solidFill>
              <a:latin typeface="Helvetica Neue"/>
              <a:ea typeface="Helvetica Neue"/>
              <a:cs typeface="Helvetica Neue"/>
              <a:sym typeface="Helvetica Neue"/>
            </a:endParaRPr>
          </a:p>
          <a:p>
            <a:pPr marL="0" lvl="0" indent="0" algn="l" rtl="0">
              <a:spcBef>
                <a:spcPts val="0"/>
              </a:spcBef>
              <a:spcAft>
                <a:spcPts val="0"/>
              </a:spcAft>
              <a:buNone/>
            </a:pPr>
            <a:endParaRPr/>
          </a:p>
        </p:txBody>
      </p:sp>
      <p:pic>
        <p:nvPicPr>
          <p:cNvPr id="13" name="Picture 12">
            <a:extLst>
              <a:ext uri="{FF2B5EF4-FFF2-40B4-BE49-F238E27FC236}">
                <a16:creationId xmlns:a16="http://schemas.microsoft.com/office/drawing/2014/main" id="{AB7A0C0E-85C7-4618-B1A4-6D17B64A9037}"/>
              </a:ext>
            </a:extLst>
          </p:cNvPr>
          <p:cNvPicPr>
            <a:picLocks noChangeAspect="1"/>
          </p:cNvPicPr>
          <p:nvPr/>
        </p:nvPicPr>
        <p:blipFill>
          <a:blip r:embed="rId4"/>
          <a:stretch>
            <a:fillRect/>
          </a:stretch>
        </p:blipFill>
        <p:spPr>
          <a:xfrm>
            <a:off x="0" y="4764120"/>
            <a:ext cx="2423861" cy="205543"/>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eometric">
  <a:themeElements>
    <a:clrScheme name="Custom 1">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993</Words>
  <Application>Microsoft Macintosh PowerPoint</Application>
  <PresentationFormat>On-screen Show (16:9)</PresentationFormat>
  <Paragraphs>213</Paragraphs>
  <Slides>19</Slides>
  <Notes>19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Trebuchet MS</vt:lpstr>
      <vt:lpstr>Hind Medium</vt:lpstr>
      <vt:lpstr>Hind</vt:lpstr>
      <vt:lpstr>Calibri</vt:lpstr>
      <vt:lpstr>Helvetica Neue</vt:lpstr>
      <vt:lpstr>Arial</vt:lpstr>
      <vt:lpstr>Courier New</vt:lpstr>
      <vt:lpstr>Roboto</vt:lpstr>
      <vt:lpstr>Simple Light</vt:lpstr>
      <vt:lpstr>Geometric</vt:lpstr>
      <vt:lpstr>Module 17 Ownership and Permissions</vt:lpstr>
      <vt:lpstr>Exam Objective 5.3 Managing File Permissions and Ownership  Objective Description Understanding and manipulating file permissions and ownership settings. </vt:lpstr>
      <vt:lpstr>Ownership</vt:lpstr>
      <vt:lpstr>File Ownership</vt:lpstr>
      <vt:lpstr>File Ownership</vt:lpstr>
      <vt:lpstr>Changing Groups</vt:lpstr>
      <vt:lpstr>Changing Group Ownership</vt:lpstr>
      <vt:lpstr>Permissions</vt:lpstr>
      <vt:lpstr>Permissions</vt:lpstr>
      <vt:lpstr>Permissions</vt:lpstr>
      <vt:lpstr>Permissions</vt:lpstr>
      <vt:lpstr>Permission Types</vt:lpstr>
      <vt:lpstr>Permission Types</vt:lpstr>
      <vt:lpstr>Example Scenario</vt:lpstr>
      <vt:lpstr>Changing Permissions</vt:lpstr>
      <vt:lpstr>Changing Permissions</vt:lpstr>
      <vt:lpstr>Changing Permissions</vt:lpstr>
      <vt:lpstr>Default Permissions</vt:lpstr>
      <vt:lpstr>Default Permissions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17 Ownership and Permissions</dc:title>
  <cp:lastModifiedBy>Madjida Garcia</cp:lastModifiedBy>
  <cp:revision>2</cp:revision>
  <dcterms:modified xsi:type="dcterms:W3CDTF">2019-03-01T02:24:20Z</dcterms:modified>
</cp:coreProperties>
</file>