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  <a:srgbClr val="FFFF00"/>
    <a:srgbClr val="FFFC6D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26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91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08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05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05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25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15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52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60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70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60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96A64-BE39-45EA-A2CE-2789F47AA9E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22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bgerundetes Rechteck 76"/>
          <p:cNvSpPr/>
          <p:nvPr/>
        </p:nvSpPr>
        <p:spPr>
          <a:xfrm>
            <a:off x="1999006" y="1833289"/>
            <a:ext cx="8986982" cy="29524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557815" y="2190719"/>
            <a:ext cx="165410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b="1" dirty="0" smtClean="0"/>
          </a:p>
          <a:p>
            <a:pPr algn="ctr"/>
            <a:r>
              <a:rPr lang="en-GB" b="1" dirty="0" smtClean="0"/>
              <a:t>Feeding</a:t>
            </a:r>
          </a:p>
          <a:p>
            <a:pPr algn="ctr"/>
            <a:endParaRPr lang="en-GB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459050" y="2192550"/>
            <a:ext cx="165410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b="1" dirty="0" smtClean="0"/>
          </a:p>
          <a:p>
            <a:pPr algn="ctr"/>
            <a:r>
              <a:rPr lang="en-GB" b="1" dirty="0" smtClean="0"/>
              <a:t>Activity</a:t>
            </a:r>
          </a:p>
          <a:p>
            <a:pPr algn="ctr"/>
            <a:endParaRPr lang="en-GB" b="1" dirty="0"/>
          </a:p>
        </p:txBody>
      </p:sp>
      <p:sp>
        <p:nvSpPr>
          <p:cNvPr id="12" name="Rechteck 11"/>
          <p:cNvSpPr/>
          <p:nvPr/>
        </p:nvSpPr>
        <p:spPr>
          <a:xfrm>
            <a:off x="8834011" y="2190357"/>
            <a:ext cx="1831350" cy="198896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9031331" y="3137090"/>
            <a:ext cx="145193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Freezing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031331" y="3657599"/>
            <a:ext cx="145193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Desiccation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9031331" y="2620837"/>
            <a:ext cx="145193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8847637" y="2193633"/>
            <a:ext cx="1564471" cy="307777"/>
          </a:xfrm>
          <a:prstGeom prst="rect">
            <a:avLst/>
          </a:prstGeom>
          <a:noFill/>
          <a:ln w="15875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Tick Life Cycle </a:t>
            </a:r>
            <a:endParaRPr lang="de-DE" sz="1400" b="1" dirty="0"/>
          </a:p>
        </p:txBody>
      </p:sp>
      <p:sp>
        <p:nvSpPr>
          <p:cNvPr id="15" name="Rechteck 14"/>
          <p:cNvSpPr/>
          <p:nvPr/>
        </p:nvSpPr>
        <p:spPr>
          <a:xfrm>
            <a:off x="2360285" y="2192550"/>
            <a:ext cx="1654102" cy="9251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Weather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/>
          <p:cNvCxnSpPr>
            <a:stCxn id="15" idx="3"/>
            <a:endCxn id="9" idx="1"/>
          </p:cNvCxnSpPr>
          <p:nvPr/>
        </p:nvCxnSpPr>
        <p:spPr>
          <a:xfrm flipV="1">
            <a:off x="4014387" y="2654215"/>
            <a:ext cx="444663" cy="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9" idx="3"/>
            <a:endCxn id="7" idx="1"/>
          </p:cNvCxnSpPr>
          <p:nvPr/>
        </p:nvCxnSpPr>
        <p:spPr>
          <a:xfrm flipV="1">
            <a:off x="6113152" y="2652384"/>
            <a:ext cx="444663" cy="1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7" idx="3"/>
          </p:cNvCxnSpPr>
          <p:nvPr/>
        </p:nvCxnSpPr>
        <p:spPr>
          <a:xfrm>
            <a:off x="8211917" y="2652384"/>
            <a:ext cx="6172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12" idx="2"/>
            <a:endCxn id="15" idx="2"/>
          </p:cNvCxnSpPr>
          <p:nvPr/>
        </p:nvCxnSpPr>
        <p:spPr>
          <a:xfrm rot="5400000" flipH="1">
            <a:off x="5937683" y="367321"/>
            <a:ext cx="1061655" cy="6562350"/>
          </a:xfrm>
          <a:prstGeom prst="bentConnector3">
            <a:avLst>
              <a:gd name="adj1" fmla="val -21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/>
          <p:cNvSpPr/>
          <p:nvPr/>
        </p:nvSpPr>
        <p:spPr>
          <a:xfrm rot="16200000">
            <a:off x="-115436" y="3048882"/>
            <a:ext cx="2952432" cy="5212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Initialisation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Pfeil nach rechts 3"/>
          <p:cNvSpPr/>
          <p:nvPr/>
        </p:nvSpPr>
        <p:spPr>
          <a:xfrm>
            <a:off x="1632518" y="3026437"/>
            <a:ext cx="344642" cy="5906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95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UFZ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Henning Nolzen</dc:creator>
  <cp:lastModifiedBy>Henning Nolzen</cp:lastModifiedBy>
  <cp:revision>36</cp:revision>
  <dcterms:created xsi:type="dcterms:W3CDTF">2021-03-24T15:56:44Z</dcterms:created>
  <dcterms:modified xsi:type="dcterms:W3CDTF">2021-04-26T12:37:20Z</dcterms:modified>
</cp:coreProperties>
</file>