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FFF00"/>
    <a:srgbClr val="FFFC6D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91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8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05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2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5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5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7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60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2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540846" y="1112986"/>
            <a:ext cx="721697" cy="4307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971106" y="1118220"/>
            <a:ext cx="1442193" cy="4307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256068" y="1118175"/>
            <a:ext cx="721697" cy="4307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5416714" y="1114710"/>
            <a:ext cx="721697" cy="4307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6121636" y="1114723"/>
            <a:ext cx="721697" cy="4307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>
            <a:spLocks/>
          </p:cNvSpPr>
          <p:nvPr/>
        </p:nvSpPr>
        <p:spPr>
          <a:xfrm>
            <a:off x="2532486" y="1110682"/>
            <a:ext cx="4320000" cy="432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>
            <a:spLocks/>
          </p:cNvSpPr>
          <p:nvPr/>
        </p:nvSpPr>
        <p:spPr>
          <a:xfrm>
            <a:off x="2531927" y="1110682"/>
            <a:ext cx="360000" cy="432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>
            <a:spLocks/>
          </p:cNvSpPr>
          <p:nvPr/>
        </p:nvSpPr>
        <p:spPr>
          <a:xfrm>
            <a:off x="2887811" y="1110682"/>
            <a:ext cx="360000" cy="432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>
            <a:spLocks/>
          </p:cNvSpPr>
          <p:nvPr/>
        </p:nvSpPr>
        <p:spPr>
          <a:xfrm>
            <a:off x="3251864" y="1110682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>
            <a:spLocks/>
          </p:cNvSpPr>
          <p:nvPr/>
        </p:nvSpPr>
        <p:spPr>
          <a:xfrm>
            <a:off x="3607748" y="1110682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>
            <a:spLocks/>
          </p:cNvSpPr>
          <p:nvPr/>
        </p:nvSpPr>
        <p:spPr>
          <a:xfrm>
            <a:off x="3976056" y="1112147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>
            <a:spLocks/>
          </p:cNvSpPr>
          <p:nvPr/>
        </p:nvSpPr>
        <p:spPr>
          <a:xfrm>
            <a:off x="4334970" y="1103750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>
            <a:spLocks/>
          </p:cNvSpPr>
          <p:nvPr/>
        </p:nvSpPr>
        <p:spPr>
          <a:xfrm>
            <a:off x="5052516" y="1110682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>
            <a:spLocks/>
          </p:cNvSpPr>
          <p:nvPr/>
        </p:nvSpPr>
        <p:spPr>
          <a:xfrm>
            <a:off x="5415501" y="1112147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>
            <a:spLocks/>
          </p:cNvSpPr>
          <p:nvPr/>
        </p:nvSpPr>
        <p:spPr>
          <a:xfrm>
            <a:off x="5770126" y="1110682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>
            <a:spLocks/>
          </p:cNvSpPr>
          <p:nvPr/>
        </p:nvSpPr>
        <p:spPr>
          <a:xfrm>
            <a:off x="6136048" y="1103750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>
            <a:spLocks/>
          </p:cNvSpPr>
          <p:nvPr/>
        </p:nvSpPr>
        <p:spPr>
          <a:xfrm>
            <a:off x="6493300" y="1112147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>
            <a:spLocks/>
          </p:cNvSpPr>
          <p:nvPr/>
        </p:nvSpPr>
        <p:spPr>
          <a:xfrm rot="16200000">
            <a:off x="4513068" y="-870535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>
            <a:spLocks/>
          </p:cNvSpPr>
          <p:nvPr/>
        </p:nvSpPr>
        <p:spPr>
          <a:xfrm rot="16200000">
            <a:off x="4508174" y="-154439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>
            <a:spLocks/>
          </p:cNvSpPr>
          <p:nvPr/>
        </p:nvSpPr>
        <p:spPr>
          <a:xfrm rot="16200000">
            <a:off x="4514970" y="564005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>
            <a:spLocks/>
          </p:cNvSpPr>
          <p:nvPr/>
        </p:nvSpPr>
        <p:spPr>
          <a:xfrm rot="16200000">
            <a:off x="4508174" y="928349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>
            <a:spLocks/>
          </p:cNvSpPr>
          <p:nvPr/>
        </p:nvSpPr>
        <p:spPr>
          <a:xfrm rot="16200000">
            <a:off x="4513882" y="1288013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>
            <a:spLocks/>
          </p:cNvSpPr>
          <p:nvPr/>
        </p:nvSpPr>
        <p:spPr>
          <a:xfrm rot="16200000">
            <a:off x="4513865" y="1649944"/>
            <a:ext cx="360000" cy="43172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>
            <a:spLocks/>
          </p:cNvSpPr>
          <p:nvPr/>
        </p:nvSpPr>
        <p:spPr>
          <a:xfrm rot="16200000">
            <a:off x="4513882" y="2004608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>
            <a:spLocks/>
          </p:cNvSpPr>
          <p:nvPr/>
        </p:nvSpPr>
        <p:spPr>
          <a:xfrm rot="16200000">
            <a:off x="4511021" y="2366527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>
            <a:spLocks/>
          </p:cNvSpPr>
          <p:nvPr/>
        </p:nvSpPr>
        <p:spPr>
          <a:xfrm rot="16200000">
            <a:off x="4511021" y="2727044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>
            <a:spLocks/>
          </p:cNvSpPr>
          <p:nvPr/>
        </p:nvSpPr>
        <p:spPr>
          <a:xfrm rot="16200000">
            <a:off x="4511021" y="3091580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>
            <a:spLocks/>
          </p:cNvSpPr>
          <p:nvPr/>
        </p:nvSpPr>
        <p:spPr>
          <a:xfrm rot="16200000">
            <a:off x="4512913" y="209254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>
            <a:spLocks noChangeAspect="1"/>
          </p:cNvSpPr>
          <p:nvPr/>
        </p:nvSpPr>
        <p:spPr>
          <a:xfrm>
            <a:off x="7566099" y="1116059"/>
            <a:ext cx="2872508" cy="287250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/>
          <p:cNvCxnSpPr/>
          <p:nvPr/>
        </p:nvCxnSpPr>
        <p:spPr>
          <a:xfrm flipH="1">
            <a:off x="5944025" y="1109784"/>
            <a:ext cx="1615280" cy="1787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 flipV="1">
            <a:off x="5945367" y="3278385"/>
            <a:ext cx="1613936" cy="7049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fik 7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241" y="1677578"/>
            <a:ext cx="389671" cy="338658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59" y="1549878"/>
            <a:ext cx="572515" cy="497565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04" y="1358270"/>
            <a:ext cx="803978" cy="698726"/>
          </a:xfrm>
          <a:prstGeom prst="rect">
            <a:avLst/>
          </a:prstGeom>
        </p:spPr>
      </p:pic>
      <p:sp>
        <p:nvSpPr>
          <p:cNvPr id="89" name="Textfeld 88"/>
          <p:cNvSpPr txBox="1"/>
          <p:nvPr/>
        </p:nvSpPr>
        <p:spPr>
          <a:xfrm>
            <a:off x="7588918" y="2041465"/>
            <a:ext cx="866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(1) larva</a:t>
            </a:r>
            <a:endParaRPr lang="en-GB" sz="1600" dirty="0"/>
          </a:p>
        </p:txBody>
      </p:sp>
      <p:sp>
        <p:nvSpPr>
          <p:cNvPr id="90" name="Textfeld 89"/>
          <p:cNvSpPr txBox="1"/>
          <p:nvPr/>
        </p:nvSpPr>
        <p:spPr>
          <a:xfrm>
            <a:off x="8455142" y="2032229"/>
            <a:ext cx="1035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(2) nymph</a:t>
            </a:r>
            <a:endParaRPr lang="en-GB" sz="1600" dirty="0"/>
          </a:p>
        </p:txBody>
      </p:sp>
      <p:sp>
        <p:nvSpPr>
          <p:cNvPr id="91" name="Textfeld 90"/>
          <p:cNvSpPr txBox="1"/>
          <p:nvPr/>
        </p:nvSpPr>
        <p:spPr>
          <a:xfrm>
            <a:off x="9514497" y="2041465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(3) adult</a:t>
            </a:r>
            <a:endParaRPr lang="de-DE" sz="1600" dirty="0"/>
          </a:p>
        </p:txBody>
      </p:sp>
      <p:sp>
        <p:nvSpPr>
          <p:cNvPr id="93" name="Rechteck 92"/>
          <p:cNvSpPr/>
          <p:nvPr/>
        </p:nvSpPr>
        <p:spPr>
          <a:xfrm>
            <a:off x="7697124" y="2604924"/>
            <a:ext cx="17343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Behavioural states:</a:t>
            </a:r>
          </a:p>
          <a:p>
            <a:pPr marL="400050" indent="-400050">
              <a:buAutoNum type="romanLcParenBoth"/>
            </a:pPr>
            <a:r>
              <a:rPr lang="en-GB" sz="1600" dirty="0" smtClean="0"/>
              <a:t>questing</a:t>
            </a:r>
          </a:p>
          <a:p>
            <a:pPr marL="400050" indent="-400050">
              <a:buAutoNum type="romanLcParenBoth"/>
            </a:pPr>
            <a:r>
              <a:rPr lang="en-GB" sz="1600" dirty="0" smtClean="0"/>
              <a:t>inactive</a:t>
            </a:r>
          </a:p>
          <a:p>
            <a:pPr marL="400050" indent="-400050">
              <a:buAutoNum type="romanLcParenBoth"/>
            </a:pPr>
            <a:r>
              <a:rPr lang="en-GB" sz="1600" dirty="0" smtClean="0"/>
              <a:t>engorged</a:t>
            </a:r>
          </a:p>
          <a:p>
            <a:pPr marL="400050" indent="-400050">
              <a:buAutoNum type="romanLcParenBoth"/>
            </a:pPr>
            <a:r>
              <a:rPr lang="en-GB" sz="1600" dirty="0" smtClean="0"/>
              <a:t>late engorged</a:t>
            </a:r>
            <a:endParaRPr lang="en-GB" sz="1600" dirty="0"/>
          </a:p>
        </p:txBody>
      </p:sp>
      <p:sp>
        <p:nvSpPr>
          <p:cNvPr id="94" name="Rechteck 93"/>
          <p:cNvSpPr/>
          <p:nvPr/>
        </p:nvSpPr>
        <p:spPr>
          <a:xfrm>
            <a:off x="7664597" y="1233182"/>
            <a:ext cx="1337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Life cycle stage:</a:t>
            </a:r>
            <a:endParaRPr lang="en-GB" sz="1400" b="1" dirty="0"/>
          </a:p>
        </p:txBody>
      </p:sp>
      <p:sp>
        <p:nvSpPr>
          <p:cNvPr id="95" name="Rechteck 94"/>
          <p:cNvSpPr/>
          <p:nvPr/>
        </p:nvSpPr>
        <p:spPr>
          <a:xfrm>
            <a:off x="5768931" y="2907077"/>
            <a:ext cx="352872" cy="3555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7575335" y="4127659"/>
            <a:ext cx="352872" cy="35554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7575335" y="4599677"/>
            <a:ext cx="352872" cy="355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7575335" y="5076514"/>
            <a:ext cx="352872" cy="355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7957494" y="4120764"/>
            <a:ext cx="7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Forest</a:t>
            </a:r>
            <a:endParaRPr lang="de-DE" dirty="0"/>
          </a:p>
        </p:txBody>
      </p:sp>
      <p:sp>
        <p:nvSpPr>
          <p:cNvPr id="102" name="Textfeld 101"/>
          <p:cNvSpPr txBox="1"/>
          <p:nvPr/>
        </p:nvSpPr>
        <p:spPr>
          <a:xfrm>
            <a:off x="7957494" y="4599677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Ecotone</a:t>
            </a:r>
            <a:endParaRPr lang="en-GB" dirty="0"/>
          </a:p>
        </p:txBody>
      </p:sp>
      <p:sp>
        <p:nvSpPr>
          <p:cNvPr id="103" name="Rechteck 102"/>
          <p:cNvSpPr/>
          <p:nvPr/>
        </p:nvSpPr>
        <p:spPr>
          <a:xfrm>
            <a:off x="7957494" y="5059934"/>
            <a:ext cx="101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Meadow</a:t>
            </a:r>
            <a:endParaRPr lang="de-DE" dirty="0"/>
          </a:p>
        </p:txBody>
      </p:sp>
      <p:cxnSp>
        <p:nvCxnSpPr>
          <p:cNvPr id="111" name="Gerader Verbinder 110"/>
          <p:cNvCxnSpPr/>
          <p:nvPr/>
        </p:nvCxnSpPr>
        <p:spPr>
          <a:xfrm>
            <a:off x="2692959" y="5433045"/>
            <a:ext cx="0" cy="15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6690187" y="5433045"/>
            <a:ext cx="0" cy="15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 rot="5400000">
            <a:off x="2447258" y="5169317"/>
            <a:ext cx="0" cy="15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/>
          <p:nvPr/>
        </p:nvCxnSpPr>
        <p:spPr>
          <a:xfrm rot="5400000">
            <a:off x="2454054" y="1202616"/>
            <a:ext cx="0" cy="15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2549841" y="55229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0</a:t>
            </a:r>
            <a:endParaRPr lang="de-DE" sz="1600" b="1" dirty="0"/>
          </a:p>
        </p:txBody>
      </p:sp>
      <p:sp>
        <p:nvSpPr>
          <p:cNvPr id="125" name="Textfeld 124"/>
          <p:cNvSpPr txBox="1"/>
          <p:nvPr/>
        </p:nvSpPr>
        <p:spPr>
          <a:xfrm>
            <a:off x="2096996" y="50794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0</a:t>
            </a:r>
            <a:endParaRPr lang="de-DE" sz="1600" b="1" dirty="0"/>
          </a:p>
        </p:txBody>
      </p:sp>
      <p:sp>
        <p:nvSpPr>
          <p:cNvPr id="128" name="Textfeld 127"/>
          <p:cNvSpPr txBox="1"/>
          <p:nvPr/>
        </p:nvSpPr>
        <p:spPr>
          <a:xfrm>
            <a:off x="6476772" y="55217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12</a:t>
            </a:r>
            <a:endParaRPr lang="de-DE" sz="1600" b="1" dirty="0"/>
          </a:p>
        </p:txBody>
      </p:sp>
      <p:sp>
        <p:nvSpPr>
          <p:cNvPr id="129" name="Textfeld 128"/>
          <p:cNvSpPr txBox="1"/>
          <p:nvPr/>
        </p:nvSpPr>
        <p:spPr>
          <a:xfrm>
            <a:off x="2023024" y="11037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12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21657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UFZ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Nolzen</dc:creator>
  <cp:lastModifiedBy>Henning Nolzen</cp:lastModifiedBy>
  <cp:revision>36</cp:revision>
  <dcterms:created xsi:type="dcterms:W3CDTF">2021-03-24T15:56:44Z</dcterms:created>
  <dcterms:modified xsi:type="dcterms:W3CDTF">2021-04-26T12:37:09Z</dcterms:modified>
</cp:coreProperties>
</file>