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  <a:srgbClr val="FFFF00"/>
    <a:srgbClr val="FFFC6D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0AF63-48BF-415F-BCFF-13DC854248F9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1C3C-4E45-4D55-8A28-47817DFDC3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6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51C3C-4E45-4D55-8A28-47817DFDC3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6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26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91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8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05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05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25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5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52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60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70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60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6A64-BE39-45EA-A2CE-2789F47AA9EF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AE05-ED85-4160-8058-D2AD7DAF5E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2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bgerundetes Rechteck 68"/>
          <p:cNvSpPr/>
          <p:nvPr/>
        </p:nvSpPr>
        <p:spPr>
          <a:xfrm>
            <a:off x="7217786" y="1471131"/>
            <a:ext cx="3007571" cy="1024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Abgerundetes Rechteck 67"/>
          <p:cNvSpPr/>
          <p:nvPr/>
        </p:nvSpPr>
        <p:spPr>
          <a:xfrm>
            <a:off x="7217786" y="3387312"/>
            <a:ext cx="3007571" cy="1024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Abgerundetes Rechteck 137"/>
          <p:cNvSpPr/>
          <p:nvPr/>
        </p:nvSpPr>
        <p:spPr>
          <a:xfrm>
            <a:off x="3613697" y="4490761"/>
            <a:ext cx="2637216" cy="16668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Abgerundetes Rechteck 138"/>
          <p:cNvSpPr/>
          <p:nvPr/>
        </p:nvSpPr>
        <p:spPr>
          <a:xfrm>
            <a:off x="3613696" y="2537869"/>
            <a:ext cx="2637216" cy="16668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Abgerundetes Rechteck 139"/>
          <p:cNvSpPr/>
          <p:nvPr/>
        </p:nvSpPr>
        <p:spPr>
          <a:xfrm>
            <a:off x="3622375" y="620976"/>
            <a:ext cx="2637216" cy="16668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3940069" y="1788441"/>
            <a:ext cx="2002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LARVAE_QUESTING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886367" y="3711866"/>
            <a:ext cx="2109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NYMPHS_QUESTING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886367" y="5642759"/>
            <a:ext cx="2109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ADULTS_QUESTING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40069" y="728776"/>
            <a:ext cx="2002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LARVAE_INACTIVE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939202" y="2652259"/>
            <a:ext cx="20035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smtClean="0"/>
              <a:t>NYMPHS_INACTIVE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886945" y="4623809"/>
            <a:ext cx="21086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ADULTS_INACTIVE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326820" y="1566771"/>
            <a:ext cx="27652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LARVAE_ENGORGED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354528" y="3499429"/>
            <a:ext cx="27375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NYMPHS_ENGORGED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326820" y="5642759"/>
            <a:ext cx="27375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ADULTS_ENGORGED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354528" y="3951315"/>
            <a:ext cx="27375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NYMPHS_LATE_ENGORGED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7326820" y="2011159"/>
            <a:ext cx="27652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LARVAE_LATE_ENGORGED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3" idx="3"/>
            <a:endCxn id="68" idx="1"/>
          </p:cNvCxnSpPr>
          <p:nvPr/>
        </p:nvCxnSpPr>
        <p:spPr>
          <a:xfrm>
            <a:off x="5995599" y="3896532"/>
            <a:ext cx="1222187" cy="2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4743630" y="1126242"/>
            <a:ext cx="0" cy="6622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V="1">
            <a:off x="5116965" y="1113017"/>
            <a:ext cx="0" cy="6754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V="1">
            <a:off x="4743630" y="3036500"/>
            <a:ext cx="0" cy="67536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 flipV="1">
            <a:off x="5116965" y="3036500"/>
            <a:ext cx="738" cy="6753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2" idx="3"/>
            <a:endCxn id="69" idx="1"/>
          </p:cNvCxnSpPr>
          <p:nvPr/>
        </p:nvCxnSpPr>
        <p:spPr>
          <a:xfrm>
            <a:off x="5943053" y="1973107"/>
            <a:ext cx="1274733" cy="10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V="1">
            <a:off x="4743630" y="4993141"/>
            <a:ext cx="0" cy="64961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V="1">
            <a:off x="5117703" y="4993141"/>
            <a:ext cx="0" cy="649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4" idx="3"/>
            <a:endCxn id="10" idx="1"/>
          </p:cNvCxnSpPr>
          <p:nvPr/>
        </p:nvCxnSpPr>
        <p:spPr>
          <a:xfrm>
            <a:off x="5995599" y="5827425"/>
            <a:ext cx="13312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winkelte Verbindung 65"/>
          <p:cNvCxnSpPr>
            <a:stCxn id="5" idx="3"/>
            <a:endCxn id="10" idx="3"/>
          </p:cNvCxnSpPr>
          <p:nvPr/>
        </p:nvCxnSpPr>
        <p:spPr>
          <a:xfrm>
            <a:off x="5943053" y="913442"/>
            <a:ext cx="4121339" cy="4913983"/>
          </a:xfrm>
          <a:prstGeom prst="bentConnector3">
            <a:avLst>
              <a:gd name="adj1" fmla="val 122355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69" idx="2"/>
            <a:endCxn id="6" idx="3"/>
          </p:cNvCxnSpPr>
          <p:nvPr/>
        </p:nvCxnSpPr>
        <p:spPr>
          <a:xfrm rot="5400000">
            <a:off x="7161301" y="1276654"/>
            <a:ext cx="341734" cy="27788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68" idx="2"/>
            <a:endCxn id="7" idx="3"/>
          </p:cNvCxnSpPr>
          <p:nvPr/>
        </p:nvCxnSpPr>
        <p:spPr>
          <a:xfrm rot="5400000">
            <a:off x="7160035" y="3246937"/>
            <a:ext cx="397103" cy="27259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332283" y="1737251"/>
            <a:ext cx="648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feeding</a:t>
            </a:r>
            <a:endParaRPr lang="de-DE" sz="1200" dirty="0"/>
          </a:p>
        </p:txBody>
      </p:sp>
      <p:sp>
        <p:nvSpPr>
          <p:cNvPr id="45" name="Textfeld 44"/>
          <p:cNvSpPr txBox="1"/>
          <p:nvPr/>
        </p:nvSpPr>
        <p:spPr>
          <a:xfrm>
            <a:off x="6336761" y="3655331"/>
            <a:ext cx="648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feeding</a:t>
            </a:r>
            <a:endParaRPr lang="de-DE" sz="1200" dirty="0"/>
          </a:p>
        </p:txBody>
      </p:sp>
      <p:sp>
        <p:nvSpPr>
          <p:cNvPr id="46" name="Textfeld 45"/>
          <p:cNvSpPr txBox="1"/>
          <p:nvPr/>
        </p:nvSpPr>
        <p:spPr>
          <a:xfrm>
            <a:off x="7593732" y="4806021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development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>
            <a:off x="7593732" y="659758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development</a:t>
            </a:r>
            <a:endParaRPr lang="de-DE" sz="1200" dirty="0"/>
          </a:p>
        </p:txBody>
      </p:sp>
      <p:sp>
        <p:nvSpPr>
          <p:cNvPr id="49" name="Textfeld 48"/>
          <p:cNvSpPr txBox="1"/>
          <p:nvPr/>
        </p:nvSpPr>
        <p:spPr>
          <a:xfrm>
            <a:off x="6339568" y="5573752"/>
            <a:ext cx="648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feeding</a:t>
            </a:r>
            <a:endParaRPr lang="de-DE" sz="1200" dirty="0"/>
          </a:p>
        </p:txBody>
      </p:sp>
      <p:sp>
        <p:nvSpPr>
          <p:cNvPr id="50" name="Textfeld 49"/>
          <p:cNvSpPr txBox="1"/>
          <p:nvPr/>
        </p:nvSpPr>
        <p:spPr>
          <a:xfrm>
            <a:off x="7593732" y="2818988"/>
            <a:ext cx="1012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development</a:t>
            </a:r>
            <a:endParaRPr lang="de-DE" sz="1200" dirty="0"/>
          </a:p>
        </p:txBody>
      </p:sp>
      <p:sp>
        <p:nvSpPr>
          <p:cNvPr id="77" name="Textfeld 76"/>
          <p:cNvSpPr txBox="1"/>
          <p:nvPr/>
        </p:nvSpPr>
        <p:spPr>
          <a:xfrm rot="16200000">
            <a:off x="4282678" y="3282385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activity</a:t>
            </a:r>
            <a:endParaRPr lang="de-DE" sz="1200" dirty="0"/>
          </a:p>
        </p:txBody>
      </p:sp>
      <p:sp>
        <p:nvSpPr>
          <p:cNvPr id="80" name="Ellipse 79"/>
          <p:cNvSpPr/>
          <p:nvPr/>
        </p:nvSpPr>
        <p:spPr>
          <a:xfrm>
            <a:off x="2758461" y="640324"/>
            <a:ext cx="540000" cy="54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378102" y="3628865"/>
            <a:ext cx="540000" cy="54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>
            <a:off x="464452" y="3721198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winkelte Verbindung 94"/>
          <p:cNvCxnSpPr>
            <a:stCxn id="2" idx="1"/>
            <a:endCxn id="81" idx="0"/>
          </p:cNvCxnSpPr>
          <p:nvPr/>
        </p:nvCxnSpPr>
        <p:spPr>
          <a:xfrm rot="10800000" flipV="1">
            <a:off x="648103" y="1973107"/>
            <a:ext cx="3291967" cy="16557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winkelte Verbindung 102"/>
          <p:cNvCxnSpPr>
            <a:stCxn id="4" idx="1"/>
            <a:endCxn id="81" idx="4"/>
          </p:cNvCxnSpPr>
          <p:nvPr/>
        </p:nvCxnSpPr>
        <p:spPr>
          <a:xfrm rot="10800000">
            <a:off x="648103" y="4168865"/>
            <a:ext cx="3238265" cy="16585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3" idx="1"/>
            <a:endCxn id="81" idx="6"/>
          </p:cNvCxnSpPr>
          <p:nvPr/>
        </p:nvCxnSpPr>
        <p:spPr>
          <a:xfrm flipH="1">
            <a:off x="918102" y="3896532"/>
            <a:ext cx="2968265" cy="2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80" idx="6"/>
            <a:endCxn id="5" idx="1"/>
          </p:cNvCxnSpPr>
          <p:nvPr/>
        </p:nvCxnSpPr>
        <p:spPr>
          <a:xfrm>
            <a:off x="3298461" y="910324"/>
            <a:ext cx="641608" cy="3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80" idx="4"/>
            <a:endCxn id="6" idx="1"/>
          </p:cNvCxnSpPr>
          <p:nvPr/>
        </p:nvCxnSpPr>
        <p:spPr>
          <a:xfrm rot="16200000" flipH="1">
            <a:off x="2655531" y="1553253"/>
            <a:ext cx="1656601" cy="91074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winkelte Verbindung 119"/>
          <p:cNvCxnSpPr>
            <a:stCxn id="80" idx="4"/>
            <a:endCxn id="7" idx="1"/>
          </p:cNvCxnSpPr>
          <p:nvPr/>
        </p:nvCxnSpPr>
        <p:spPr>
          <a:xfrm rot="16200000" flipH="1">
            <a:off x="1643628" y="2565157"/>
            <a:ext cx="3628151" cy="8584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/>
          <p:cNvSpPr txBox="1"/>
          <p:nvPr/>
        </p:nvSpPr>
        <p:spPr>
          <a:xfrm>
            <a:off x="1213246" y="5566610"/>
            <a:ext cx="1516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desiccation / freezing</a:t>
            </a:r>
            <a:endParaRPr lang="de-DE" sz="1200" dirty="0"/>
          </a:p>
        </p:txBody>
      </p:sp>
      <p:sp>
        <p:nvSpPr>
          <p:cNvPr id="123" name="Textfeld 122"/>
          <p:cNvSpPr txBox="1"/>
          <p:nvPr/>
        </p:nvSpPr>
        <p:spPr>
          <a:xfrm>
            <a:off x="1214805" y="1973006"/>
            <a:ext cx="1516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desiccation </a:t>
            </a:r>
            <a:r>
              <a:rPr lang="de-DE" sz="1200" dirty="0" smtClean="0"/>
              <a:t>/</a:t>
            </a:r>
            <a:r>
              <a:rPr lang="de-DE" sz="1200" dirty="0"/>
              <a:t> </a:t>
            </a:r>
            <a:r>
              <a:rPr lang="de-DE" sz="1200" dirty="0" smtClean="0"/>
              <a:t>freezing</a:t>
            </a:r>
            <a:endParaRPr lang="de-DE" sz="1200" dirty="0"/>
          </a:p>
        </p:txBody>
      </p:sp>
      <p:sp>
        <p:nvSpPr>
          <p:cNvPr id="130" name="Textfeld 129"/>
          <p:cNvSpPr txBox="1"/>
          <p:nvPr/>
        </p:nvSpPr>
        <p:spPr>
          <a:xfrm>
            <a:off x="1209074" y="3912995"/>
            <a:ext cx="1516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desiccation </a:t>
            </a:r>
            <a:r>
              <a:rPr lang="de-DE" sz="1200" dirty="0" smtClean="0"/>
              <a:t>/ freezing</a:t>
            </a:r>
            <a:endParaRPr lang="de-DE" sz="1200" dirty="0"/>
          </a:p>
        </p:txBody>
      </p:sp>
      <p:sp>
        <p:nvSpPr>
          <p:cNvPr id="136" name="Textfeld 135"/>
          <p:cNvSpPr txBox="1"/>
          <p:nvPr/>
        </p:nvSpPr>
        <p:spPr>
          <a:xfrm>
            <a:off x="2362314" y="307056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Initialisation</a:t>
            </a:r>
            <a:endParaRPr lang="de-DE" dirty="0"/>
          </a:p>
        </p:txBody>
      </p:sp>
      <p:sp>
        <p:nvSpPr>
          <p:cNvPr id="137" name="Textfeld 136"/>
          <p:cNvSpPr txBox="1"/>
          <p:nvPr/>
        </p:nvSpPr>
        <p:spPr>
          <a:xfrm rot="16200000">
            <a:off x="-139948" y="3724173"/>
            <a:ext cx="7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Death</a:t>
            </a:r>
            <a:endParaRPr lang="de-DE" dirty="0"/>
          </a:p>
        </p:txBody>
      </p:sp>
      <p:sp>
        <p:nvSpPr>
          <p:cNvPr id="142" name="Textfeld 141"/>
          <p:cNvSpPr txBox="1"/>
          <p:nvPr/>
        </p:nvSpPr>
        <p:spPr>
          <a:xfrm rot="16200000">
            <a:off x="4286998" y="5228471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activity</a:t>
            </a:r>
            <a:endParaRPr lang="de-DE" sz="1200" dirty="0"/>
          </a:p>
        </p:txBody>
      </p:sp>
      <p:sp>
        <p:nvSpPr>
          <p:cNvPr id="143" name="Textfeld 142"/>
          <p:cNvSpPr txBox="1"/>
          <p:nvPr/>
        </p:nvSpPr>
        <p:spPr>
          <a:xfrm rot="16200000">
            <a:off x="4291914" y="1371032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activity</a:t>
            </a:r>
            <a:endParaRPr lang="de-DE" sz="1200" dirty="0"/>
          </a:p>
        </p:txBody>
      </p:sp>
      <p:sp>
        <p:nvSpPr>
          <p:cNvPr id="18" name="Abgerundetes Rechteck 17"/>
          <p:cNvSpPr/>
          <p:nvPr/>
        </p:nvSpPr>
        <p:spPr>
          <a:xfrm>
            <a:off x="649118" y="609835"/>
            <a:ext cx="1515291" cy="117850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/>
          <p:cNvCxnSpPr>
            <a:endCxn id="80" idx="2"/>
          </p:cNvCxnSpPr>
          <p:nvPr/>
        </p:nvCxnSpPr>
        <p:spPr>
          <a:xfrm flipV="1">
            <a:off x="2181225" y="910324"/>
            <a:ext cx="577236" cy="4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772786" y="577178"/>
            <a:ext cx="133940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200" dirty="0" smtClean="0"/>
              <a:t>minTemperature</a:t>
            </a:r>
          </a:p>
          <a:p>
            <a:pPr>
              <a:lnSpc>
                <a:spcPts val="1800"/>
              </a:lnSpc>
            </a:pPr>
            <a:r>
              <a:rPr lang="en-GB" sz="1200" dirty="0" smtClean="0"/>
              <a:t>maxTemperature</a:t>
            </a:r>
          </a:p>
          <a:p>
            <a:pPr>
              <a:lnSpc>
                <a:spcPts val="1800"/>
              </a:lnSpc>
            </a:pPr>
            <a:r>
              <a:rPr lang="en-GB" sz="1200" dirty="0" smtClean="0"/>
              <a:t>meanTemperature</a:t>
            </a:r>
          </a:p>
          <a:p>
            <a:pPr>
              <a:lnSpc>
                <a:spcPts val="1800"/>
              </a:lnSpc>
            </a:pPr>
            <a:r>
              <a:rPr lang="en-GB" sz="1200" dirty="0" smtClean="0"/>
              <a:t>relativeHumidity</a:t>
            </a:r>
          </a:p>
          <a:p>
            <a:pPr>
              <a:lnSpc>
                <a:spcPts val="1800"/>
              </a:lnSpc>
            </a:pPr>
            <a:r>
              <a:rPr lang="en-GB" sz="1200" dirty="0" smtClean="0"/>
              <a:t>fructificationIndex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867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31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UFZ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Henning Nolzen</dc:creator>
  <cp:lastModifiedBy>Henning Nolzen</cp:lastModifiedBy>
  <cp:revision>57</cp:revision>
  <dcterms:created xsi:type="dcterms:W3CDTF">2021-03-24T15:56:44Z</dcterms:created>
  <dcterms:modified xsi:type="dcterms:W3CDTF">2021-11-04T10:03:28Z</dcterms:modified>
</cp:coreProperties>
</file>