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84" r:id="rId21"/>
    <p:sldId id="285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D72-E67C-FB51-A0B4-C2D00B5C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ECB48-BC1B-A653-B440-AC12E74D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A987-B653-1D93-B3F7-2C570FC0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6AF4-D950-B84B-493C-2C77BCAF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E380-6B4D-FC4B-6BD2-CD7B4E52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9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637-6A9A-EA5B-A6C6-79D00AE9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BA857-23AD-F0DB-C89B-0D411DE3A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3B01-6424-C203-2A9C-EF511683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1AB7-71AC-BC6D-F727-25E05C34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6C49-2EE8-B89F-A529-C3991ED3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609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4C58-A8C1-670B-8243-B6CEC9E87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D21A0-89A5-F5FF-9AC1-E7199FC0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C4E4-FE22-215E-9019-7D7DF041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776A-6AC0-7E6D-D60D-95293117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D633C-6313-27B6-970E-BEFBDD5A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37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72EA-186A-3D5E-C671-4743119A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C7FA-025B-61B6-F757-A4AAE388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1D595-27AD-A0E7-2DD6-367CDA72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EFEB-C6FE-3E54-EDEB-932C2D95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135B-7431-5D74-8F83-51E6081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51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2DAF-28EF-4108-A106-6E65EBE8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030E-B078-CC89-6FB2-ACEA0C30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37AA-655D-71A3-5109-60C8C768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9D1E-CBB5-C345-13BF-3549006E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FD22-5A89-48CC-4817-4F99C65D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06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C2A8-CAA7-BECE-0F6D-81D6295A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D500-87EF-4F35-63A5-0A7EF7323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A1D10-95D8-A0B2-181F-192983B5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9136-870A-9B22-A504-A069AE43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7BD3-91BA-29F9-C273-16A3410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077E-F1F2-2CDF-D4C1-298EDB9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528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A3C-3DD4-57BA-E976-5E14D586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B02F-62EC-0DE3-656E-C13B2B6F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2849-DED4-DF85-F730-627B54BD9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7C180-D645-2BE0-EEC8-64556EACC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21506-DA37-3BB8-15C4-56FF6DC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0F52B-A8BA-65C1-46FF-D4082A2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3F56E-D3DD-0A6B-6D4E-A6CC8727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CE2C7-3438-9888-1FC7-115CDE9D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09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754-2CA8-2130-4F06-10E723E8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C7BA8-F66A-83D4-BCAF-BD435439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A97F7-C695-AAAD-A311-E5F2BFF5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0DD3-38B0-BE6E-4ADD-0E17A995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378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B8A76-6868-29D1-82F8-FBA64D1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EB243-2D58-E9F3-7ADB-081D862D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267-56DF-979B-750B-C4169225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99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25C7-55F6-55AD-8B08-CCC6CEFA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7F5B-9BE3-8498-AE38-9757C9FC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CB98F-67BC-39E0-F178-6B1A0126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FB888-824C-5525-531F-58A9900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F23B-C9F0-77EA-5E9F-A4715B73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16C8-9049-3834-1E24-02DF4AC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8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32B7-52C7-0AA2-6757-56C53CC7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83EA3-9F10-45B7-D198-6E544C147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B31F-CC2C-3102-9AE1-C3B2FF7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34A9-20D4-8FE8-3AF6-EBFBAE85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E0A74-3725-DDEB-CA26-54AC2A61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1524-9740-4484-4779-F391A226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25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FE843-04B8-EE97-CBF0-91C7EFB5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F1B8-C325-727B-91F2-38B59886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8921-4463-AB62-F174-E3914CF33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C414E-B174-4373-B94C-3B8B934E95A2}" type="datetimeFigureOut">
              <a:rPr lang="en-DE" smtClean="0"/>
              <a:t>28/10/2024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8F67-4508-D1E9-B428-194E09BE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E3F2-42E4-9961-774E-A6D13074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FCB82-64FA-4714-8EEE-6B7618599C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763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C1C30-6800-E0A5-C5E0-CBC3B7F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885470"/>
            <a:ext cx="708758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B16B4-484C-2F2C-6D13-45051F0A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1409418"/>
            <a:ext cx="532521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6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5562D-6712-67BB-3042-5C03D4FD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637785"/>
            <a:ext cx="563006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99102-12B7-2C10-5E4B-8EE7D4F8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594917"/>
            <a:ext cx="5630061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568AA-C9AF-91C6-8341-E2071A89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547550"/>
            <a:ext cx="555385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07727-625F-C7A8-E722-8D46A4FA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861654"/>
            <a:ext cx="543953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D6440-7479-7706-EA38-3AE6016A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1542787"/>
            <a:ext cx="579200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3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A9150-1912-AB54-6C0B-CDE780C6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590418"/>
            <a:ext cx="587774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F4748-5A4C-40A7-B71F-EB5478C3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957182"/>
            <a:ext cx="551574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7ED13-DBD0-C291-3C14-439511F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1542787"/>
            <a:ext cx="596348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E7419-AA25-9A5B-4092-0B29729A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33" y="0"/>
            <a:ext cx="492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6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A6229-150A-D285-2E20-926BD213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80495"/>
            <a:ext cx="7154273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50482-D2DC-BDA1-5DCC-56A0D632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195075"/>
            <a:ext cx="556337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0B26C-D4BF-3E5A-C159-9E64F91B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242443"/>
            <a:ext cx="5210902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8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23376-B5C2-6A7A-3924-667EE6D6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747603"/>
            <a:ext cx="544906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8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99C6E-B878-701D-68F1-B8FD0591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80865"/>
            <a:ext cx="559195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93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D5DE7-CEEB-35CA-983E-96821CBB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723787"/>
            <a:ext cx="536332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D098E-CE80-0D7F-815E-9D988959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1652339"/>
            <a:ext cx="588727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106E4-F9E2-FA09-5141-ECA2B1BE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995287"/>
            <a:ext cx="563958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3F9AD-8A9F-6973-7627-ADE2E095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490127"/>
            <a:ext cx="5811061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54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E41F9-7718-6F2B-1644-C29CD39F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247206"/>
            <a:ext cx="535379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8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E66B6-CC07-18FB-89FE-DB8FFC2B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471074"/>
            <a:ext cx="5439534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CAF0B-D614-FC86-A9BE-42A1B268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2371577"/>
            <a:ext cx="713522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5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FDFC3-645A-F470-2827-BA82307B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885470"/>
            <a:ext cx="554432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9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7E3BD-020B-504B-2362-AFB8173B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528497"/>
            <a:ext cx="536332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8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97A42-0BCF-79D0-B12A-51F20A1F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1066470"/>
            <a:ext cx="5782482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4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49D52-E825-1AED-F31E-19D03297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695208"/>
            <a:ext cx="526806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4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F950D-E901-1DE3-31AA-48E96050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557076"/>
            <a:ext cx="557290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8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5AB54-3ED8-361A-3A12-2BAAA635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56679"/>
            <a:ext cx="5668166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27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7F7DE-135D-C8A9-C43B-55C62E5C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204602"/>
            <a:ext cx="538237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7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8381E-F8B9-965E-F0E4-B32ADBFE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123628"/>
            <a:ext cx="548716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33508-92E4-955B-F409-E204D1C2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718759"/>
            <a:ext cx="565864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0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5350F-21CC-02AA-E1BD-2B5B7BA1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18918"/>
            <a:ext cx="534427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0A570-0490-550F-A1CC-9A3C93E4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618997"/>
            <a:ext cx="787827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E824E-C5FB-F4A7-8663-4C1018A9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99548"/>
            <a:ext cx="5430008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9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36203-A323-770F-30C8-213FDC8D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237944"/>
            <a:ext cx="534427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84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9892E-350C-5CAF-9DF2-098195E4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19" y="0"/>
            <a:ext cx="5112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0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573D0-0225-5147-1DB2-97E74A0A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73" y="0"/>
            <a:ext cx="5519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9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A925-5919-3C1D-760F-15C5490B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656838"/>
            <a:ext cx="5668166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6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B7A93-1992-04FE-0953-0DF75F07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975970"/>
            <a:ext cx="563006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7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612C2-26C5-3B40-2FB0-E9DB8228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761628"/>
            <a:ext cx="563958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8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AB90B-46B7-779E-A504-FCFAA9CB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56706"/>
            <a:ext cx="543000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3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D77E9-C98C-64C1-E351-F4A23E26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704734"/>
            <a:ext cx="549669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4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1F7AC-6C65-ED15-8B90-6CE9CE5C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757129"/>
            <a:ext cx="526806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32583-C4D4-29A7-1D89-AD39FBDC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1452286"/>
            <a:ext cx="722095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2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305EF-8CA6-B5CC-9F31-4B5CD82F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695208"/>
            <a:ext cx="539190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16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507F6-F3F2-0BF6-A7E2-DF5DF6F1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794970"/>
            <a:ext cx="570627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5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36A70-F649-00B1-FD62-EAB2F8C6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780680"/>
            <a:ext cx="588727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21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D54BD-9D28-B264-0EBC-134C41B4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271022"/>
            <a:ext cx="541095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B9A72-A330-0E18-4E33-B8EFBCBC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2238209"/>
            <a:ext cx="516327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1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0AA23-A950-4034-E1C2-3A8251AE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209365"/>
            <a:ext cx="540142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6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F5118-9E7F-23A6-861C-79C40200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433234"/>
            <a:ext cx="529663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4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A295F-11F5-CDD9-BC0B-74F5F44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657102"/>
            <a:ext cx="558242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1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99A18-03B7-A0B8-58C5-B4571C79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942628"/>
            <a:ext cx="543953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7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5DE42-F062-8298-24A0-3CF18C94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614234"/>
            <a:ext cx="563006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41159-13EB-39F0-5E38-6D425E1B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1385602"/>
            <a:ext cx="694469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1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04C31-62F3-DFB6-B6A5-CE061CC9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36" y="0"/>
            <a:ext cx="5052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2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E8194-C34E-068F-7209-44BEAA02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256997"/>
            <a:ext cx="609685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4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82DCF-E3F5-AFEB-E61A-8AFF567B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914049"/>
            <a:ext cx="535379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7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AE6C9-483D-3199-2B50-6CCD6296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76" y="0"/>
            <a:ext cx="5926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2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87C6E-0F3C-04A9-F6BB-9A17D17C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366285"/>
            <a:ext cx="585869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8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4E123-3A49-5BCC-C87B-902BD983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933101"/>
            <a:ext cx="553479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83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A46DC-B067-7909-5A1F-D70A8889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442760"/>
            <a:ext cx="557290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601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65231-5B52-4451-EE44-DB09378C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261760"/>
            <a:ext cx="604921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39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9C79F-6177-53E2-8257-F61ACA0E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37" y="0"/>
            <a:ext cx="498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2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46BA0-71CA-4F4A-9D0F-682F058D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33" y="0"/>
            <a:ext cx="5508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4EE8E-1B30-2142-68B3-7734F489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285576"/>
            <a:ext cx="700185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743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14136-2660-2571-BCE3-C48151E9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40" y="1182075"/>
            <a:ext cx="547763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76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0CDE3-137D-A734-620D-7A6EB1D9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1390365"/>
            <a:ext cx="535379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6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82AD4-1BC0-68D9-3504-6D3D3FDE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847629"/>
            <a:ext cx="534427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6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A1268-1D0A-0B4B-05AF-C78DD27F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485364"/>
            <a:ext cx="5391902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248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928406-8D84-C315-C19B-752B296D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461813"/>
            <a:ext cx="554432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43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09071-3CFA-1651-46C6-783AE3DC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199839"/>
            <a:ext cx="542048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89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4DAE1-B12D-169D-2BFA-5EB83066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580627"/>
            <a:ext cx="5315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85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C1098-F09D-3335-E247-CE49BB3B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518706"/>
            <a:ext cx="5620534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208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85B15-B000-6C09-5004-C06DCF8D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66205"/>
            <a:ext cx="5753903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6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A8CB7-B975-51BA-452E-F8F061F9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152207"/>
            <a:ext cx="560148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17043-82EE-9ACA-1573-6FA4244B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3811"/>
            <a:ext cx="744006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4EBDD-7C22-C316-F751-0FB74A31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47206"/>
            <a:ext cx="5887272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Besitzer</dc:creator>
  <cp:lastModifiedBy>Besitzer</cp:lastModifiedBy>
  <cp:revision>11</cp:revision>
  <dcterms:created xsi:type="dcterms:W3CDTF">2024-10-25T10:50:54Z</dcterms:created>
  <dcterms:modified xsi:type="dcterms:W3CDTF">2024-10-28T15:41:17Z</dcterms:modified>
</cp:coreProperties>
</file>