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5CF6-46F7-2188-315A-CCEB4DCC0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1C59D-EB6F-A9D4-F73C-EF9365B3E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0710-6734-DE15-5EE8-74CCFED0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47D9-07CB-5431-BB15-641CD523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8B4D-DC04-90FB-011C-6BC651A2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B3CD-5E7C-D7D5-4390-400AB8E1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0A5E7-0F53-B529-A947-3DDFCCDB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87C4-A30C-CBF6-8245-799E22E6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4B0E-CA3B-4FB5-3256-CF7A2D91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FFA1-3708-81F0-E1B8-4B0E6044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EBE5D-FF44-744A-07AF-586038180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5EFA-FC9F-D8DB-2971-082E556E1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39C5-273E-804C-F809-2399244A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65BC-85E1-77AA-36F0-A1B31890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7466-CA91-08A4-BC1C-ADC3FA0F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AC7B-9A20-A849-EBBC-19F960F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B39A-B76A-FFBA-DB47-B450FBD5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8AE9-EBF8-98E9-1BBB-94B8AF5F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505D-D9D9-F728-F497-57B4DBCB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443B-44F2-CC71-608F-650A7C6D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3252-C315-27BD-D6FF-0B1D8506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F218-EEF4-288F-FB73-9C3845A1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8162-5BFE-7560-5049-9E25FFCA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3E21-19B7-844A-4263-6B68F3FC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1784-81B3-D82A-20B0-B6BC6238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82DC-5D75-E21C-1EE8-D06C43A1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0A9A-F0C0-63DB-3029-5874C2C00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5F3C-CC7C-682A-CAE9-002DAC4BE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9A4D-C862-FFB2-97A8-1EFCE631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34B4-449E-D3D5-6315-39DF0B31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5A58-715C-EE17-DD68-528705E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D5F8-7D3B-E366-0077-93D6994D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B20FE-2BEB-A288-5379-BF47818E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43A2-2238-2922-D05F-9BB2AC48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83884-05C9-AF40-C3E6-26BEFB511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73497-F385-51E7-36B8-13B83651A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139F1-1CC0-0C1C-01A1-6C2B023C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801DD-42D9-1A34-C6FB-D3DBB7B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35768-1197-DBC6-4561-9561371A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7E2A-8AC0-4E00-A89B-68A7F5F8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D0EAC-B34C-BC1D-ECAF-CE0B6D2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36D63-354E-A0E4-8EDF-E811C288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86BD9-D916-BD8B-75D6-B800954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C74C8-225C-5731-DE2B-27A113DA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4CC0-1FF4-538D-5A88-63B7EC6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821D-5260-C847-D1B5-16ECCD57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EDED-AC17-E9FC-8C9F-58921A4A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819C-B582-9F17-C15A-BEFA479A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6EDA5-3AF6-9C11-2D4C-149D6B37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CCC08-6753-FDA9-4C59-9F4CAB96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16378-7CDF-A4E9-680D-3744E3CB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14E1F-DBC9-6B2C-0705-5BFA5B6A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6286-9E93-8A48-D649-22F858C8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0FBA-458A-9145-8E69-FAA10858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486F-EFF3-4E32-3BBB-DB1AEBF7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98F6-69CB-F9AB-FA22-FC1F3887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0872D-91DD-6044-C5F5-B85BB2BE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2F28F-5C93-4B9E-1652-062553D4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0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CEABC-02DA-B60B-6C99-E9385904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2C72-EF2C-2546-733F-B3496ACF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D2C9-E913-86B8-9EF3-116DDCBA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B469-540B-40B6-982E-539BC9E5D74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1F55-8207-3F40-7C6D-EF6676733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996D-0504-2933-E4A8-540318E9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6C7F-1375-46F5-88CC-4B1F71AC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4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>
            <a:extLst>
              <a:ext uri="{FF2B5EF4-FFF2-40B4-BE49-F238E27FC236}">
                <a16:creationId xmlns:a16="http://schemas.microsoft.com/office/drawing/2014/main" id="{E4429ECD-E1F9-A70E-60FC-0DE6669D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B8228-BC66-44B3-D120-8440D02E4E77}"/>
              </a:ext>
            </a:extLst>
          </p:cNvPr>
          <p:cNvSpPr txBox="1"/>
          <p:nvPr/>
        </p:nvSpPr>
        <p:spPr>
          <a:xfrm>
            <a:off x="6803342" y="1351508"/>
            <a:ext cx="4876800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Berlin Sans FB Demi" panose="020E0802020502020306" pitchFamily="34" charset="0"/>
              </a:rPr>
              <a:t>Let’s</a:t>
            </a:r>
            <a:endParaRPr lang="en-PH" sz="138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5466A-4240-6DEE-1685-5521C52565A6}"/>
              </a:ext>
            </a:extLst>
          </p:cNvPr>
          <p:cNvSpPr txBox="1"/>
          <p:nvPr/>
        </p:nvSpPr>
        <p:spPr>
          <a:xfrm>
            <a:off x="6803342" y="2989808"/>
            <a:ext cx="4876800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Berlin Sans FB Demi" panose="020E0802020502020306" pitchFamily="34" charset="0"/>
              </a:rPr>
              <a:t>go</a:t>
            </a:r>
            <a:r>
              <a:rPr lang="en-US" sz="13800" dirty="0">
                <a:latin typeface="Berlin Sans FB" panose="020E0602020502020306" pitchFamily="34" charset="0"/>
              </a:rPr>
              <a:t>!</a:t>
            </a:r>
            <a:endParaRPr lang="en-PH" sz="13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</dc:creator>
  <cp:lastModifiedBy>ts</cp:lastModifiedBy>
  <cp:revision>1</cp:revision>
  <dcterms:created xsi:type="dcterms:W3CDTF">2024-09-19T05:27:27Z</dcterms:created>
  <dcterms:modified xsi:type="dcterms:W3CDTF">2024-09-19T05:27:30Z</dcterms:modified>
</cp:coreProperties>
</file>