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4D18-ABFD-F0AA-F5E3-4AD937237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1064D-FBE2-30FE-6348-0FC14185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8F08-BB31-07E4-5938-AA10D4E5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D7D6-51FA-4881-8399-DA7D65F195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18A07-9544-6389-58E1-AB8D935F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145BF-6D6A-C555-3A23-82EDCC67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AA68-DE7C-4A37-A0EC-DD6DEF3E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4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E126-10A0-21C6-096A-889C68F3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79B87-FFE0-A275-0ADE-84A490989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75AFE-58BE-DF98-079E-28FFA9D6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D7D6-51FA-4881-8399-DA7D65F195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C07AE-6133-13CF-8A19-E549C45A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36D08-6B79-5AC5-F69D-D50D96AD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AA68-DE7C-4A37-A0EC-DD6DEF3E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D8E49-8C76-0117-0342-1C8C8402C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00A3D-563C-6F26-ACF1-67799FDF0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D8E59-FE59-C7D4-3A61-D29B343C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D7D6-51FA-4881-8399-DA7D65F195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47A2C-86E5-6E45-E53E-0997EDAA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EFE42-8118-BB4F-7893-716EF180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AA68-DE7C-4A37-A0EC-DD6DEF3E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9654-962B-6DF4-1937-FB469C49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4CD23-FDC6-F226-A665-194824A2A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EE2B-F436-1710-D414-82AAA0E9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D7D6-51FA-4881-8399-DA7D65F195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32E2B-08FA-D6E7-1DDB-9FE3507E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159DD-8172-126A-DFCE-F70B0A4E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AA68-DE7C-4A37-A0EC-DD6DEF3E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2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DC15-259C-D63C-8947-6237C3E9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577F8-BFB4-6E4D-4242-24CF7F91E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08F26-998E-4DE1-EBBF-41EE473E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D7D6-51FA-4881-8399-DA7D65F195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512E-61BA-17E9-80F5-543701E9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1483-0285-18BB-6B7B-3C870A9E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AA68-DE7C-4A37-A0EC-DD6DEF3E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7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3C93-39A1-90B4-76A5-E94B285A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0B8E-C900-6BA6-C6CA-F7215B7E5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93205-6471-0654-89F5-9E99BFE90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C4194-975E-5A1F-6166-F77A06B3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D7D6-51FA-4881-8399-DA7D65F195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BC6AD-CA29-F593-51A2-76D768DE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CF89A-19B8-8D32-6C4C-044E7D6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AA68-DE7C-4A37-A0EC-DD6DEF3E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6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F5D4-4C8C-72E6-8B64-494B2F48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58E5E-181F-0574-09F4-CEAC97D72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9536E-24A5-624E-915C-BD9E1CEFB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C2E70-F0D1-C43D-1EA5-A08064347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ECC61-3BBA-6A25-AF01-32060FC76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9E865-CD0C-BA04-51BD-88C3BBC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D7D6-51FA-4881-8399-DA7D65F195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D9EDA-503E-4DFC-B97F-5AAD8D17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5E064-5A01-2252-D561-0B3BBFB3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AA68-DE7C-4A37-A0EC-DD6DEF3E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8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660E-D816-FA84-3C18-C53157D9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782A4-22D6-A582-5166-06CA4CD7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D7D6-51FA-4881-8399-DA7D65F195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726D9-491C-4FD5-CCE5-96C2D15F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80C90-C217-08FD-E7BC-19071B32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AA68-DE7C-4A37-A0EC-DD6DEF3E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2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767E8-8073-EA94-B0BF-08833421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D7D6-51FA-4881-8399-DA7D65F195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445F0-EEF0-CD67-9ECF-B13D9103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01E31-C0DD-6DB2-25E4-639E3891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AA68-DE7C-4A37-A0EC-DD6DEF3E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1156-615D-655A-12D7-9EE23AC8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BE95-189F-C89F-0763-519BFB21A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C7D68-209B-9CBF-896F-41C435094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AAA8-1B09-7EBE-D5A6-F870F1EC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D7D6-51FA-4881-8399-DA7D65F195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2C5E-8569-48FC-75FF-88F7CF2F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119D4-3941-2F97-6EA2-C6C8A0E9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AA68-DE7C-4A37-A0EC-DD6DEF3E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8963-0AAD-D7C9-4F85-F92B9932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7B265-7949-9544-2662-98F642A27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D1860-1C1C-D8C6-B54C-01DF0A8DB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C8A74-C4D7-A7A3-772E-C0C25C97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D7D6-51FA-4881-8399-DA7D65F195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400BF-7144-0877-FBFC-39A227DC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75FB-1D96-6BB6-E1D7-CF3EB6BD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AA68-DE7C-4A37-A0EC-DD6DEF3E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BC548-83E9-B95E-F860-4C6BCE08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2633D-6E53-0345-F8C2-00196AB97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45B65-D4D3-4EBB-909B-BC01933B1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D7D6-51FA-4881-8399-DA7D65F195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E2D1-E57A-DE65-8712-EC814C71A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63E63-AADB-3B5D-464F-A0BA1E10A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AA68-DE7C-4A37-A0EC-DD6DEF3E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3CF5B2FE-12C1-D44A-EDD5-AD1E9181B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043DAF-C6F7-2BB0-AC16-4002143AE0F4}"/>
              </a:ext>
            </a:extLst>
          </p:cNvPr>
          <p:cNvSpPr/>
          <p:nvPr/>
        </p:nvSpPr>
        <p:spPr>
          <a:xfrm>
            <a:off x="722488" y="1371600"/>
            <a:ext cx="4779925" cy="5029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1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618B2F0-E7A7-2FFA-D1F4-36A90DF7C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20" r="50427" b="51634"/>
          <a:stretch/>
        </p:blipFill>
        <p:spPr>
          <a:xfrm>
            <a:off x="397344" y="1156447"/>
            <a:ext cx="6376337" cy="1769157"/>
          </a:xfrm>
          <a:prstGeom prst="rect">
            <a:avLst/>
          </a:prstGeom>
        </p:spPr>
      </p:pic>
      <p:pic>
        <p:nvPicPr>
          <p:cNvPr id="7" name="그림 2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9655F5C-B02A-BAFE-2CEA-11B968E49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805" r="50427" b="28235"/>
          <a:stretch/>
        </p:blipFill>
        <p:spPr>
          <a:xfrm>
            <a:off x="388378" y="2922486"/>
            <a:ext cx="6378621" cy="1846738"/>
          </a:xfrm>
          <a:prstGeom prst="rect">
            <a:avLst/>
          </a:prstGeom>
        </p:spPr>
      </p:pic>
      <p:pic>
        <p:nvPicPr>
          <p:cNvPr id="8" name="그림 3">
            <a:hlinkClick r:id="" action="ppaction://noaction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C83DA55-C72B-489C-27F0-0D1848620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157" r="50427" b="6798"/>
          <a:stretch/>
        </p:blipFill>
        <p:spPr>
          <a:xfrm>
            <a:off x="388376" y="4679567"/>
            <a:ext cx="6376337" cy="1769157"/>
          </a:xfrm>
          <a:prstGeom prst="rect">
            <a:avLst/>
          </a:prstGeom>
        </p:spPr>
      </p:pic>
      <p:sp>
        <p:nvSpPr>
          <p:cNvPr id="9" name="사각형: 둥근 모서리 4">
            <a:extLst>
              <a:ext uri="{FF2B5EF4-FFF2-40B4-BE49-F238E27FC236}">
                <a16:creationId xmlns:a16="http://schemas.microsoft.com/office/drawing/2014/main" id="{19EEB9B8-E583-3E22-01B6-5F8D197C0D4D}"/>
              </a:ext>
            </a:extLst>
          </p:cNvPr>
          <p:cNvSpPr/>
          <p:nvPr/>
        </p:nvSpPr>
        <p:spPr>
          <a:xfrm>
            <a:off x="767339" y="1165412"/>
            <a:ext cx="5396750" cy="176603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EE15BD74-6F9F-69F0-E025-41600B19D4A2}"/>
              </a:ext>
            </a:extLst>
          </p:cNvPr>
          <p:cNvSpPr/>
          <p:nvPr/>
        </p:nvSpPr>
        <p:spPr>
          <a:xfrm>
            <a:off x="767339" y="2946464"/>
            <a:ext cx="5396750" cy="176603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6">
            <a:extLst>
              <a:ext uri="{FF2B5EF4-FFF2-40B4-BE49-F238E27FC236}">
                <a16:creationId xmlns:a16="http://schemas.microsoft.com/office/drawing/2014/main" id="{E4717059-7560-AD2C-08AB-4A4D11EB63F1}"/>
              </a:ext>
            </a:extLst>
          </p:cNvPr>
          <p:cNvSpPr/>
          <p:nvPr/>
        </p:nvSpPr>
        <p:spPr>
          <a:xfrm>
            <a:off x="767339" y="4716990"/>
            <a:ext cx="5396750" cy="176603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4">
            <a:hlinkClick r:id="" action="ppaction://noaction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86386DB-94FD-92F5-FA40-740C59F7ED24}"/>
              </a:ext>
            </a:extLst>
          </p:cNvPr>
          <p:cNvSpPr/>
          <p:nvPr/>
        </p:nvSpPr>
        <p:spPr>
          <a:xfrm>
            <a:off x="6637712" y="990434"/>
            <a:ext cx="5287587" cy="176603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4">
            <a:hlinkClick r:id="" action="ppaction://noaction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2F6E474-8FCD-D7E5-E1FB-1171C4B5D896}"/>
              </a:ext>
            </a:extLst>
          </p:cNvPr>
          <p:cNvSpPr/>
          <p:nvPr/>
        </p:nvSpPr>
        <p:spPr>
          <a:xfrm>
            <a:off x="6689589" y="3029299"/>
            <a:ext cx="5278618" cy="34798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rrow: Right 13">
            <a:hlinkClick r:id="" action="ppaction://noaction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897F374-A41C-DAAA-2054-EB804C619BB5}"/>
              </a:ext>
            </a:extLst>
          </p:cNvPr>
          <p:cNvSpPr/>
          <p:nvPr/>
        </p:nvSpPr>
        <p:spPr>
          <a:xfrm>
            <a:off x="11017956" y="6158989"/>
            <a:ext cx="1049641" cy="63692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Page 7</a:t>
            </a:r>
            <a:endParaRPr lang="en-PH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0B10A9-80F0-ED3C-75A8-BF9FD957FB18}"/>
              </a:ext>
            </a:extLst>
          </p:cNvPr>
          <p:cNvCxnSpPr>
            <a:cxnSpLocks/>
          </p:cNvCxnSpPr>
          <p:nvPr/>
        </p:nvCxnSpPr>
        <p:spPr>
          <a:xfrm flipV="1">
            <a:off x="1074574" y="1582188"/>
            <a:ext cx="406012" cy="880104"/>
          </a:xfrm>
          <a:prstGeom prst="line">
            <a:avLst/>
          </a:prstGeom>
          <a:ln w="76200">
            <a:solidFill>
              <a:schemeClr val="tx1"/>
            </a:solidFill>
          </a:ln>
          <a:effectLst/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9CB90E-58A1-92D7-475F-307F407B393B}"/>
              </a:ext>
            </a:extLst>
          </p:cNvPr>
          <p:cNvCxnSpPr>
            <a:cxnSpLocks/>
          </p:cNvCxnSpPr>
          <p:nvPr/>
        </p:nvCxnSpPr>
        <p:spPr>
          <a:xfrm flipH="1" flipV="1">
            <a:off x="1447746" y="1588863"/>
            <a:ext cx="366950" cy="873429"/>
          </a:xfrm>
          <a:prstGeom prst="line">
            <a:avLst/>
          </a:prstGeom>
          <a:ln w="76200">
            <a:solidFill>
              <a:schemeClr val="tx1"/>
            </a:solidFill>
          </a:ln>
          <a:effectLst/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958140-60CD-E8C9-FB8D-05F89EE2448F}"/>
              </a:ext>
            </a:extLst>
          </p:cNvPr>
          <p:cNvCxnSpPr>
            <a:cxnSpLocks/>
          </p:cNvCxnSpPr>
          <p:nvPr/>
        </p:nvCxnSpPr>
        <p:spPr>
          <a:xfrm flipH="1">
            <a:off x="1296436" y="2139567"/>
            <a:ext cx="444500" cy="0"/>
          </a:xfrm>
          <a:prstGeom prst="line">
            <a:avLst/>
          </a:prstGeom>
          <a:ln w="76200">
            <a:solidFill>
              <a:schemeClr val="tx1"/>
            </a:solidFill>
          </a:ln>
          <a:effectLst/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65CF37-A61F-DF3A-7BA8-34A2FB000657}"/>
              </a:ext>
            </a:extLst>
          </p:cNvPr>
          <p:cNvCxnSpPr>
            <a:cxnSpLocks/>
          </p:cNvCxnSpPr>
          <p:nvPr/>
        </p:nvCxnSpPr>
        <p:spPr>
          <a:xfrm flipV="1">
            <a:off x="2452136" y="1943100"/>
            <a:ext cx="0" cy="519192"/>
          </a:xfrm>
          <a:prstGeom prst="line">
            <a:avLst/>
          </a:prstGeom>
          <a:ln w="76200">
            <a:solidFill>
              <a:schemeClr val="tx1"/>
            </a:solidFill>
          </a:ln>
          <a:effectLst/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1A950B42-5344-5BDE-254A-6A614892B7AE}"/>
              </a:ext>
            </a:extLst>
          </p:cNvPr>
          <p:cNvSpPr/>
          <p:nvPr/>
        </p:nvSpPr>
        <p:spPr>
          <a:xfrm flipH="1" flipV="1">
            <a:off x="2080052" y="1961398"/>
            <a:ext cx="436427" cy="495299"/>
          </a:xfrm>
          <a:prstGeom prst="arc">
            <a:avLst>
              <a:gd name="adj1" fmla="val 13470756"/>
              <a:gd name="adj2" fmla="val 8208236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5CFF52-A8C8-DA90-33F8-F13EE20937CA}"/>
              </a:ext>
            </a:extLst>
          </p:cNvPr>
          <p:cNvCxnSpPr>
            <a:cxnSpLocks/>
          </p:cNvCxnSpPr>
          <p:nvPr/>
        </p:nvCxnSpPr>
        <p:spPr>
          <a:xfrm flipV="1">
            <a:off x="1234250" y="3357348"/>
            <a:ext cx="0" cy="944270"/>
          </a:xfrm>
          <a:prstGeom prst="line">
            <a:avLst/>
          </a:prstGeom>
          <a:ln w="76200">
            <a:solidFill>
              <a:schemeClr val="tx1"/>
            </a:solidFill>
          </a:ln>
          <a:effectLst/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08C3294A-764E-C2D4-E711-012C50477F5C}"/>
              </a:ext>
            </a:extLst>
          </p:cNvPr>
          <p:cNvSpPr/>
          <p:nvPr/>
        </p:nvSpPr>
        <p:spPr>
          <a:xfrm rot="10800000" flipH="1" flipV="1">
            <a:off x="1277731" y="3401319"/>
            <a:ext cx="421300" cy="404190"/>
          </a:xfrm>
          <a:prstGeom prst="arc">
            <a:avLst>
              <a:gd name="adj1" fmla="val 13470756"/>
              <a:gd name="adj2" fmla="val 8208236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52CAED5-44E6-30D0-8B83-040BEDA01100}"/>
              </a:ext>
            </a:extLst>
          </p:cNvPr>
          <p:cNvSpPr/>
          <p:nvPr/>
        </p:nvSpPr>
        <p:spPr>
          <a:xfrm rot="11121738" flipH="1" flipV="1">
            <a:off x="1271794" y="3793029"/>
            <a:ext cx="471710" cy="441854"/>
          </a:xfrm>
          <a:prstGeom prst="arc">
            <a:avLst>
              <a:gd name="adj1" fmla="val 13470756"/>
              <a:gd name="adj2" fmla="val 767876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AF93EB-A85B-ED50-E72C-AECFDA50D553}"/>
              </a:ext>
            </a:extLst>
          </p:cNvPr>
          <p:cNvCxnSpPr>
            <a:cxnSpLocks/>
          </p:cNvCxnSpPr>
          <p:nvPr/>
        </p:nvCxnSpPr>
        <p:spPr>
          <a:xfrm flipV="1">
            <a:off x="2038868" y="3320653"/>
            <a:ext cx="0" cy="944270"/>
          </a:xfrm>
          <a:prstGeom prst="line">
            <a:avLst/>
          </a:prstGeom>
          <a:ln w="76200">
            <a:solidFill>
              <a:schemeClr val="tx1"/>
            </a:solidFill>
          </a:ln>
          <a:effectLst/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411842E7-99E4-2DE7-ABE8-D4E6787E02E4}"/>
              </a:ext>
            </a:extLst>
          </p:cNvPr>
          <p:cNvSpPr/>
          <p:nvPr/>
        </p:nvSpPr>
        <p:spPr>
          <a:xfrm rot="10800000" flipH="1" flipV="1">
            <a:off x="2092390" y="3790994"/>
            <a:ext cx="421300" cy="431741"/>
          </a:xfrm>
          <a:prstGeom prst="arc">
            <a:avLst>
              <a:gd name="adj1" fmla="val 13470756"/>
              <a:gd name="adj2" fmla="val 8208236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5" name="Arc 61">
            <a:extLst>
              <a:ext uri="{FF2B5EF4-FFF2-40B4-BE49-F238E27FC236}">
                <a16:creationId xmlns:a16="http://schemas.microsoft.com/office/drawing/2014/main" id="{A59703FD-8284-09CB-B27B-0167F7CF2AC0}"/>
              </a:ext>
            </a:extLst>
          </p:cNvPr>
          <p:cNvSpPr/>
          <p:nvPr/>
        </p:nvSpPr>
        <p:spPr>
          <a:xfrm flipH="1" flipV="1">
            <a:off x="1152524" y="5180096"/>
            <a:ext cx="735805" cy="797907"/>
          </a:xfrm>
          <a:custGeom>
            <a:avLst/>
            <a:gdLst>
              <a:gd name="connsiteX0" fmla="*/ 134019 w 839788"/>
              <a:gd name="connsiteY0" fmla="*/ 102666 h 767436"/>
              <a:gd name="connsiteX1" fmla="*/ 569090 w 839788"/>
              <a:gd name="connsiteY1" fmla="*/ 25040 h 767436"/>
              <a:gd name="connsiteX2" fmla="*/ 839754 w 839788"/>
              <a:gd name="connsiteY2" fmla="*/ 388542 h 767436"/>
              <a:gd name="connsiteX3" fmla="*/ 560620 w 839788"/>
              <a:gd name="connsiteY3" fmla="*/ 745244 h 767436"/>
              <a:gd name="connsiteX4" fmla="*/ 127030 w 839788"/>
              <a:gd name="connsiteY4" fmla="*/ 658697 h 767436"/>
              <a:gd name="connsiteX5" fmla="*/ 419894 w 839788"/>
              <a:gd name="connsiteY5" fmla="*/ 383718 h 767436"/>
              <a:gd name="connsiteX6" fmla="*/ 134019 w 839788"/>
              <a:gd name="connsiteY6" fmla="*/ 102666 h 767436"/>
              <a:gd name="connsiteX0" fmla="*/ 134019 w 839788"/>
              <a:gd name="connsiteY0" fmla="*/ 102666 h 767436"/>
              <a:gd name="connsiteX1" fmla="*/ 569090 w 839788"/>
              <a:gd name="connsiteY1" fmla="*/ 25040 h 767436"/>
              <a:gd name="connsiteX2" fmla="*/ 839754 w 839788"/>
              <a:gd name="connsiteY2" fmla="*/ 388542 h 767436"/>
              <a:gd name="connsiteX3" fmla="*/ 560620 w 839788"/>
              <a:gd name="connsiteY3" fmla="*/ 745244 h 767436"/>
              <a:gd name="connsiteX4" fmla="*/ 127030 w 839788"/>
              <a:gd name="connsiteY4" fmla="*/ 658697 h 767436"/>
              <a:gd name="connsiteX0" fmla="*/ 33337 w 739105"/>
              <a:gd name="connsiteY0" fmla="*/ 102674 h 767453"/>
              <a:gd name="connsiteX1" fmla="*/ 468408 w 739105"/>
              <a:gd name="connsiteY1" fmla="*/ 25048 h 767453"/>
              <a:gd name="connsiteX2" fmla="*/ 739072 w 739105"/>
              <a:gd name="connsiteY2" fmla="*/ 388550 h 767453"/>
              <a:gd name="connsiteX3" fmla="*/ 459938 w 739105"/>
              <a:gd name="connsiteY3" fmla="*/ 745252 h 767453"/>
              <a:gd name="connsiteX4" fmla="*/ 26348 w 739105"/>
              <a:gd name="connsiteY4" fmla="*/ 658705 h 767453"/>
              <a:gd name="connsiteX5" fmla="*/ 319212 w 739105"/>
              <a:gd name="connsiteY5" fmla="*/ 383726 h 767453"/>
              <a:gd name="connsiteX6" fmla="*/ 33337 w 739105"/>
              <a:gd name="connsiteY6" fmla="*/ 102674 h 767453"/>
              <a:gd name="connsiteX0" fmla="*/ 0 w 739105"/>
              <a:gd name="connsiteY0" fmla="*/ 126487 h 767453"/>
              <a:gd name="connsiteX1" fmla="*/ 468408 w 739105"/>
              <a:gd name="connsiteY1" fmla="*/ 25048 h 767453"/>
              <a:gd name="connsiteX2" fmla="*/ 739072 w 739105"/>
              <a:gd name="connsiteY2" fmla="*/ 388550 h 767453"/>
              <a:gd name="connsiteX3" fmla="*/ 459938 w 739105"/>
              <a:gd name="connsiteY3" fmla="*/ 745252 h 767453"/>
              <a:gd name="connsiteX4" fmla="*/ 26348 w 739105"/>
              <a:gd name="connsiteY4" fmla="*/ 658705 h 767453"/>
              <a:gd name="connsiteX0" fmla="*/ 33337 w 739105"/>
              <a:gd name="connsiteY0" fmla="*/ 102674 h 767453"/>
              <a:gd name="connsiteX1" fmla="*/ 468408 w 739105"/>
              <a:gd name="connsiteY1" fmla="*/ 25048 h 767453"/>
              <a:gd name="connsiteX2" fmla="*/ 739072 w 739105"/>
              <a:gd name="connsiteY2" fmla="*/ 388550 h 767453"/>
              <a:gd name="connsiteX3" fmla="*/ 459938 w 739105"/>
              <a:gd name="connsiteY3" fmla="*/ 745252 h 767453"/>
              <a:gd name="connsiteX4" fmla="*/ 26348 w 739105"/>
              <a:gd name="connsiteY4" fmla="*/ 658705 h 767453"/>
              <a:gd name="connsiteX5" fmla="*/ 319212 w 739105"/>
              <a:gd name="connsiteY5" fmla="*/ 383726 h 767453"/>
              <a:gd name="connsiteX6" fmla="*/ 33337 w 739105"/>
              <a:gd name="connsiteY6" fmla="*/ 102674 h 767453"/>
              <a:gd name="connsiteX0" fmla="*/ 0 w 739105"/>
              <a:gd name="connsiteY0" fmla="*/ 126487 h 767453"/>
              <a:gd name="connsiteX1" fmla="*/ 468408 w 739105"/>
              <a:gd name="connsiteY1" fmla="*/ 25048 h 767453"/>
              <a:gd name="connsiteX2" fmla="*/ 739072 w 739105"/>
              <a:gd name="connsiteY2" fmla="*/ 388550 h 767453"/>
              <a:gd name="connsiteX3" fmla="*/ 459938 w 739105"/>
              <a:gd name="connsiteY3" fmla="*/ 745252 h 767453"/>
              <a:gd name="connsiteX4" fmla="*/ 26348 w 739105"/>
              <a:gd name="connsiteY4" fmla="*/ 658705 h 767453"/>
              <a:gd name="connsiteX0" fmla="*/ 33337 w 739105"/>
              <a:gd name="connsiteY0" fmla="*/ 104158 h 768937"/>
              <a:gd name="connsiteX1" fmla="*/ 468408 w 739105"/>
              <a:gd name="connsiteY1" fmla="*/ 26532 h 768937"/>
              <a:gd name="connsiteX2" fmla="*/ 739072 w 739105"/>
              <a:gd name="connsiteY2" fmla="*/ 390034 h 768937"/>
              <a:gd name="connsiteX3" fmla="*/ 459938 w 739105"/>
              <a:gd name="connsiteY3" fmla="*/ 746736 h 768937"/>
              <a:gd name="connsiteX4" fmla="*/ 26348 w 739105"/>
              <a:gd name="connsiteY4" fmla="*/ 660189 h 768937"/>
              <a:gd name="connsiteX5" fmla="*/ 319212 w 739105"/>
              <a:gd name="connsiteY5" fmla="*/ 385210 h 768937"/>
              <a:gd name="connsiteX6" fmla="*/ 33337 w 739105"/>
              <a:gd name="connsiteY6" fmla="*/ 104158 h 768937"/>
              <a:gd name="connsiteX0" fmla="*/ 0 w 739105"/>
              <a:gd name="connsiteY0" fmla="*/ 127971 h 768937"/>
              <a:gd name="connsiteX1" fmla="*/ 468408 w 739105"/>
              <a:gd name="connsiteY1" fmla="*/ 26532 h 768937"/>
              <a:gd name="connsiteX2" fmla="*/ 739072 w 739105"/>
              <a:gd name="connsiteY2" fmla="*/ 390034 h 768937"/>
              <a:gd name="connsiteX3" fmla="*/ 459938 w 739105"/>
              <a:gd name="connsiteY3" fmla="*/ 746736 h 768937"/>
              <a:gd name="connsiteX4" fmla="*/ 26348 w 739105"/>
              <a:gd name="connsiteY4" fmla="*/ 660189 h 768937"/>
              <a:gd name="connsiteX0" fmla="*/ 33337 w 739105"/>
              <a:gd name="connsiteY0" fmla="*/ 114335 h 779114"/>
              <a:gd name="connsiteX1" fmla="*/ 468408 w 739105"/>
              <a:gd name="connsiteY1" fmla="*/ 36709 h 779114"/>
              <a:gd name="connsiteX2" fmla="*/ 739072 w 739105"/>
              <a:gd name="connsiteY2" fmla="*/ 400211 h 779114"/>
              <a:gd name="connsiteX3" fmla="*/ 459938 w 739105"/>
              <a:gd name="connsiteY3" fmla="*/ 756913 h 779114"/>
              <a:gd name="connsiteX4" fmla="*/ 26348 w 739105"/>
              <a:gd name="connsiteY4" fmla="*/ 670366 h 779114"/>
              <a:gd name="connsiteX5" fmla="*/ 319212 w 739105"/>
              <a:gd name="connsiteY5" fmla="*/ 395387 h 779114"/>
              <a:gd name="connsiteX6" fmla="*/ 33337 w 739105"/>
              <a:gd name="connsiteY6" fmla="*/ 114335 h 779114"/>
              <a:gd name="connsiteX0" fmla="*/ 0 w 739105"/>
              <a:gd name="connsiteY0" fmla="*/ 138148 h 779114"/>
              <a:gd name="connsiteX1" fmla="*/ 468408 w 739105"/>
              <a:gd name="connsiteY1" fmla="*/ 36709 h 779114"/>
              <a:gd name="connsiteX2" fmla="*/ 739072 w 739105"/>
              <a:gd name="connsiteY2" fmla="*/ 400211 h 779114"/>
              <a:gd name="connsiteX3" fmla="*/ 459938 w 739105"/>
              <a:gd name="connsiteY3" fmla="*/ 756913 h 779114"/>
              <a:gd name="connsiteX4" fmla="*/ 26348 w 739105"/>
              <a:gd name="connsiteY4" fmla="*/ 670366 h 779114"/>
              <a:gd name="connsiteX0" fmla="*/ 33337 w 739209"/>
              <a:gd name="connsiteY0" fmla="*/ 126570 h 791349"/>
              <a:gd name="connsiteX1" fmla="*/ 468408 w 739209"/>
              <a:gd name="connsiteY1" fmla="*/ 48944 h 791349"/>
              <a:gd name="connsiteX2" fmla="*/ 739072 w 739209"/>
              <a:gd name="connsiteY2" fmla="*/ 412446 h 791349"/>
              <a:gd name="connsiteX3" fmla="*/ 459938 w 739209"/>
              <a:gd name="connsiteY3" fmla="*/ 769148 h 791349"/>
              <a:gd name="connsiteX4" fmla="*/ 26348 w 739209"/>
              <a:gd name="connsiteY4" fmla="*/ 682601 h 791349"/>
              <a:gd name="connsiteX5" fmla="*/ 319212 w 739209"/>
              <a:gd name="connsiteY5" fmla="*/ 407622 h 791349"/>
              <a:gd name="connsiteX6" fmla="*/ 33337 w 739209"/>
              <a:gd name="connsiteY6" fmla="*/ 126570 h 791349"/>
              <a:gd name="connsiteX0" fmla="*/ 0 w 739209"/>
              <a:gd name="connsiteY0" fmla="*/ 150383 h 791349"/>
              <a:gd name="connsiteX1" fmla="*/ 489839 w 739209"/>
              <a:gd name="connsiteY1" fmla="*/ 29894 h 791349"/>
              <a:gd name="connsiteX2" fmla="*/ 739072 w 739209"/>
              <a:gd name="connsiteY2" fmla="*/ 412446 h 791349"/>
              <a:gd name="connsiteX3" fmla="*/ 459938 w 739209"/>
              <a:gd name="connsiteY3" fmla="*/ 769148 h 791349"/>
              <a:gd name="connsiteX4" fmla="*/ 26348 w 739209"/>
              <a:gd name="connsiteY4" fmla="*/ 682601 h 791349"/>
              <a:gd name="connsiteX0" fmla="*/ 33337 w 739209"/>
              <a:gd name="connsiteY0" fmla="*/ 126570 h 791349"/>
              <a:gd name="connsiteX1" fmla="*/ 468408 w 739209"/>
              <a:gd name="connsiteY1" fmla="*/ 48944 h 791349"/>
              <a:gd name="connsiteX2" fmla="*/ 739072 w 739209"/>
              <a:gd name="connsiteY2" fmla="*/ 412446 h 791349"/>
              <a:gd name="connsiteX3" fmla="*/ 459938 w 739209"/>
              <a:gd name="connsiteY3" fmla="*/ 769148 h 791349"/>
              <a:gd name="connsiteX4" fmla="*/ 26348 w 739209"/>
              <a:gd name="connsiteY4" fmla="*/ 682601 h 791349"/>
              <a:gd name="connsiteX5" fmla="*/ 319212 w 739209"/>
              <a:gd name="connsiteY5" fmla="*/ 407622 h 791349"/>
              <a:gd name="connsiteX6" fmla="*/ 33337 w 739209"/>
              <a:gd name="connsiteY6" fmla="*/ 126570 h 791349"/>
              <a:gd name="connsiteX0" fmla="*/ 0 w 739209"/>
              <a:gd name="connsiteY0" fmla="*/ 150383 h 791349"/>
              <a:gd name="connsiteX1" fmla="*/ 489839 w 739209"/>
              <a:gd name="connsiteY1" fmla="*/ 29894 h 791349"/>
              <a:gd name="connsiteX2" fmla="*/ 739072 w 739209"/>
              <a:gd name="connsiteY2" fmla="*/ 412446 h 791349"/>
              <a:gd name="connsiteX3" fmla="*/ 459938 w 739209"/>
              <a:gd name="connsiteY3" fmla="*/ 769148 h 791349"/>
              <a:gd name="connsiteX4" fmla="*/ 9922 w 739209"/>
              <a:gd name="connsiteY4" fmla="*/ 658985 h 79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209" h="791349" stroke="0" extrusionOk="0">
                <a:moveTo>
                  <a:pt x="33337" y="126570"/>
                </a:moveTo>
                <a:cubicBezTo>
                  <a:pt x="150382" y="27147"/>
                  <a:pt x="319036" y="-2945"/>
                  <a:pt x="468408" y="48944"/>
                </a:cubicBezTo>
                <a:cubicBezTo>
                  <a:pt x="633179" y="106181"/>
                  <a:pt x="741288" y="251372"/>
                  <a:pt x="739072" y="412446"/>
                </a:cubicBezTo>
                <a:cubicBezTo>
                  <a:pt x="736863" y="573007"/>
                  <a:pt x="625488" y="715332"/>
                  <a:pt x="459938" y="769148"/>
                </a:cubicBezTo>
                <a:cubicBezTo>
                  <a:pt x="309169" y="818159"/>
                  <a:pt x="141024" y="784596"/>
                  <a:pt x="26348" y="682601"/>
                </a:cubicBezTo>
                <a:lnTo>
                  <a:pt x="319212" y="407622"/>
                </a:lnTo>
                <a:lnTo>
                  <a:pt x="33337" y="126570"/>
                </a:lnTo>
                <a:close/>
              </a:path>
              <a:path w="739209" h="791349" fill="none">
                <a:moveTo>
                  <a:pt x="0" y="150383"/>
                </a:moveTo>
                <a:cubicBezTo>
                  <a:pt x="233727" y="-34765"/>
                  <a:pt x="366660" y="-13783"/>
                  <a:pt x="489839" y="29894"/>
                </a:cubicBezTo>
                <a:cubicBezTo>
                  <a:pt x="613018" y="73571"/>
                  <a:pt x="744056" y="289237"/>
                  <a:pt x="739072" y="412446"/>
                </a:cubicBezTo>
                <a:cubicBezTo>
                  <a:pt x="734089" y="535655"/>
                  <a:pt x="625488" y="715332"/>
                  <a:pt x="459938" y="769148"/>
                </a:cubicBezTo>
                <a:cubicBezTo>
                  <a:pt x="309169" y="818159"/>
                  <a:pt x="124598" y="760980"/>
                  <a:pt x="9922" y="658985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6" name="Arc 62">
            <a:extLst>
              <a:ext uri="{FF2B5EF4-FFF2-40B4-BE49-F238E27FC236}">
                <a16:creationId xmlns:a16="http://schemas.microsoft.com/office/drawing/2014/main" id="{204FE405-B8F7-D819-B631-E3D1316E4274}"/>
              </a:ext>
            </a:extLst>
          </p:cNvPr>
          <p:cNvSpPr/>
          <p:nvPr/>
        </p:nvSpPr>
        <p:spPr>
          <a:xfrm flipH="1" flipV="1">
            <a:off x="2078801" y="5516178"/>
            <a:ext cx="422977" cy="481705"/>
          </a:xfrm>
          <a:custGeom>
            <a:avLst/>
            <a:gdLst>
              <a:gd name="connsiteX0" fmla="*/ 72752 w 476655"/>
              <a:gd name="connsiteY0" fmla="*/ 63536 h 452637"/>
              <a:gd name="connsiteX1" fmla="*/ 325885 w 476655"/>
              <a:gd name="connsiteY1" fmla="*/ 15826 h 452637"/>
              <a:gd name="connsiteX2" fmla="*/ 476639 w 476655"/>
              <a:gd name="connsiteY2" fmla="*/ 229057 h 452637"/>
              <a:gd name="connsiteX3" fmla="*/ 320960 w 476655"/>
              <a:gd name="connsiteY3" fmla="*/ 438599 h 452637"/>
              <a:gd name="connsiteX4" fmla="*/ 68855 w 476655"/>
              <a:gd name="connsiteY4" fmla="*/ 385443 h 452637"/>
              <a:gd name="connsiteX5" fmla="*/ 238328 w 476655"/>
              <a:gd name="connsiteY5" fmla="*/ 226319 h 452637"/>
              <a:gd name="connsiteX6" fmla="*/ 72752 w 476655"/>
              <a:gd name="connsiteY6" fmla="*/ 63536 h 452637"/>
              <a:gd name="connsiteX0" fmla="*/ 72752 w 476655"/>
              <a:gd name="connsiteY0" fmla="*/ 63536 h 452637"/>
              <a:gd name="connsiteX1" fmla="*/ 325885 w 476655"/>
              <a:gd name="connsiteY1" fmla="*/ 15826 h 452637"/>
              <a:gd name="connsiteX2" fmla="*/ 476639 w 476655"/>
              <a:gd name="connsiteY2" fmla="*/ 229057 h 452637"/>
              <a:gd name="connsiteX3" fmla="*/ 320960 w 476655"/>
              <a:gd name="connsiteY3" fmla="*/ 438599 h 452637"/>
              <a:gd name="connsiteX4" fmla="*/ 68855 w 476655"/>
              <a:gd name="connsiteY4" fmla="*/ 385443 h 452637"/>
              <a:gd name="connsiteX0" fmla="*/ 19050 w 422954"/>
              <a:gd name="connsiteY0" fmla="*/ 63541 h 452649"/>
              <a:gd name="connsiteX1" fmla="*/ 272183 w 422954"/>
              <a:gd name="connsiteY1" fmla="*/ 15831 h 452649"/>
              <a:gd name="connsiteX2" fmla="*/ 422937 w 422954"/>
              <a:gd name="connsiteY2" fmla="*/ 229062 h 452649"/>
              <a:gd name="connsiteX3" fmla="*/ 267258 w 422954"/>
              <a:gd name="connsiteY3" fmla="*/ 438604 h 452649"/>
              <a:gd name="connsiteX4" fmla="*/ 15153 w 422954"/>
              <a:gd name="connsiteY4" fmla="*/ 385448 h 452649"/>
              <a:gd name="connsiteX5" fmla="*/ 184626 w 422954"/>
              <a:gd name="connsiteY5" fmla="*/ 226324 h 452649"/>
              <a:gd name="connsiteX6" fmla="*/ 19050 w 422954"/>
              <a:gd name="connsiteY6" fmla="*/ 63541 h 452649"/>
              <a:gd name="connsiteX0" fmla="*/ 0 w 422954"/>
              <a:gd name="connsiteY0" fmla="*/ 80210 h 452649"/>
              <a:gd name="connsiteX1" fmla="*/ 272183 w 422954"/>
              <a:gd name="connsiteY1" fmla="*/ 15831 h 452649"/>
              <a:gd name="connsiteX2" fmla="*/ 422937 w 422954"/>
              <a:gd name="connsiteY2" fmla="*/ 229062 h 452649"/>
              <a:gd name="connsiteX3" fmla="*/ 267258 w 422954"/>
              <a:gd name="connsiteY3" fmla="*/ 438604 h 452649"/>
              <a:gd name="connsiteX4" fmla="*/ 15153 w 422954"/>
              <a:gd name="connsiteY4" fmla="*/ 385448 h 452649"/>
              <a:gd name="connsiteX0" fmla="*/ 19050 w 422954"/>
              <a:gd name="connsiteY0" fmla="*/ 63541 h 452649"/>
              <a:gd name="connsiteX1" fmla="*/ 272183 w 422954"/>
              <a:gd name="connsiteY1" fmla="*/ 15831 h 452649"/>
              <a:gd name="connsiteX2" fmla="*/ 422937 w 422954"/>
              <a:gd name="connsiteY2" fmla="*/ 229062 h 452649"/>
              <a:gd name="connsiteX3" fmla="*/ 267258 w 422954"/>
              <a:gd name="connsiteY3" fmla="*/ 438604 h 452649"/>
              <a:gd name="connsiteX4" fmla="*/ 15153 w 422954"/>
              <a:gd name="connsiteY4" fmla="*/ 385448 h 452649"/>
              <a:gd name="connsiteX5" fmla="*/ 184626 w 422954"/>
              <a:gd name="connsiteY5" fmla="*/ 226324 h 452649"/>
              <a:gd name="connsiteX6" fmla="*/ 19050 w 422954"/>
              <a:gd name="connsiteY6" fmla="*/ 63541 h 452649"/>
              <a:gd name="connsiteX0" fmla="*/ 0 w 422954"/>
              <a:gd name="connsiteY0" fmla="*/ 80210 h 452649"/>
              <a:gd name="connsiteX1" fmla="*/ 272183 w 422954"/>
              <a:gd name="connsiteY1" fmla="*/ 15831 h 452649"/>
              <a:gd name="connsiteX2" fmla="*/ 422937 w 422954"/>
              <a:gd name="connsiteY2" fmla="*/ 229062 h 452649"/>
              <a:gd name="connsiteX3" fmla="*/ 267258 w 422954"/>
              <a:gd name="connsiteY3" fmla="*/ 438604 h 452649"/>
              <a:gd name="connsiteX4" fmla="*/ 5628 w 422954"/>
              <a:gd name="connsiteY4" fmla="*/ 349729 h 452649"/>
              <a:gd name="connsiteX0" fmla="*/ 42863 w 422950"/>
              <a:gd name="connsiteY0" fmla="*/ 43801 h 463865"/>
              <a:gd name="connsiteX1" fmla="*/ 272183 w 422950"/>
              <a:gd name="connsiteY1" fmla="*/ 27047 h 463865"/>
              <a:gd name="connsiteX2" fmla="*/ 422937 w 422950"/>
              <a:gd name="connsiteY2" fmla="*/ 240278 h 463865"/>
              <a:gd name="connsiteX3" fmla="*/ 267258 w 422950"/>
              <a:gd name="connsiteY3" fmla="*/ 449820 h 463865"/>
              <a:gd name="connsiteX4" fmla="*/ 15153 w 422950"/>
              <a:gd name="connsiteY4" fmla="*/ 396664 h 463865"/>
              <a:gd name="connsiteX5" fmla="*/ 184626 w 422950"/>
              <a:gd name="connsiteY5" fmla="*/ 237540 h 463865"/>
              <a:gd name="connsiteX6" fmla="*/ 42863 w 422950"/>
              <a:gd name="connsiteY6" fmla="*/ 43801 h 463865"/>
              <a:gd name="connsiteX0" fmla="*/ 0 w 422950"/>
              <a:gd name="connsiteY0" fmla="*/ 91426 h 463865"/>
              <a:gd name="connsiteX1" fmla="*/ 272183 w 422950"/>
              <a:gd name="connsiteY1" fmla="*/ 27047 h 463865"/>
              <a:gd name="connsiteX2" fmla="*/ 422937 w 422950"/>
              <a:gd name="connsiteY2" fmla="*/ 240278 h 463865"/>
              <a:gd name="connsiteX3" fmla="*/ 267258 w 422950"/>
              <a:gd name="connsiteY3" fmla="*/ 449820 h 463865"/>
              <a:gd name="connsiteX4" fmla="*/ 5628 w 422950"/>
              <a:gd name="connsiteY4" fmla="*/ 360945 h 463865"/>
              <a:gd name="connsiteX0" fmla="*/ 42863 w 422994"/>
              <a:gd name="connsiteY0" fmla="*/ 43801 h 463865"/>
              <a:gd name="connsiteX1" fmla="*/ 272183 w 422994"/>
              <a:gd name="connsiteY1" fmla="*/ 27047 h 463865"/>
              <a:gd name="connsiteX2" fmla="*/ 422937 w 422994"/>
              <a:gd name="connsiteY2" fmla="*/ 240278 h 463865"/>
              <a:gd name="connsiteX3" fmla="*/ 267258 w 422994"/>
              <a:gd name="connsiteY3" fmla="*/ 449820 h 463865"/>
              <a:gd name="connsiteX4" fmla="*/ 15153 w 422994"/>
              <a:gd name="connsiteY4" fmla="*/ 396664 h 463865"/>
              <a:gd name="connsiteX5" fmla="*/ 184626 w 422994"/>
              <a:gd name="connsiteY5" fmla="*/ 237540 h 463865"/>
              <a:gd name="connsiteX6" fmla="*/ 42863 w 422994"/>
              <a:gd name="connsiteY6" fmla="*/ 43801 h 463865"/>
              <a:gd name="connsiteX0" fmla="*/ 0 w 422994"/>
              <a:gd name="connsiteY0" fmla="*/ 91426 h 463865"/>
              <a:gd name="connsiteX1" fmla="*/ 281708 w 422994"/>
              <a:gd name="connsiteY1" fmla="*/ 12759 h 463865"/>
              <a:gd name="connsiteX2" fmla="*/ 422937 w 422994"/>
              <a:gd name="connsiteY2" fmla="*/ 240278 h 463865"/>
              <a:gd name="connsiteX3" fmla="*/ 267258 w 422994"/>
              <a:gd name="connsiteY3" fmla="*/ 449820 h 463865"/>
              <a:gd name="connsiteX4" fmla="*/ 5628 w 422994"/>
              <a:gd name="connsiteY4" fmla="*/ 360945 h 463865"/>
              <a:gd name="connsiteX0" fmla="*/ 42863 w 422976"/>
              <a:gd name="connsiteY0" fmla="*/ 43801 h 463865"/>
              <a:gd name="connsiteX1" fmla="*/ 272183 w 422976"/>
              <a:gd name="connsiteY1" fmla="*/ 27047 h 463865"/>
              <a:gd name="connsiteX2" fmla="*/ 422937 w 422976"/>
              <a:gd name="connsiteY2" fmla="*/ 240278 h 463865"/>
              <a:gd name="connsiteX3" fmla="*/ 267258 w 422976"/>
              <a:gd name="connsiteY3" fmla="*/ 449820 h 463865"/>
              <a:gd name="connsiteX4" fmla="*/ 15153 w 422976"/>
              <a:gd name="connsiteY4" fmla="*/ 396664 h 463865"/>
              <a:gd name="connsiteX5" fmla="*/ 184626 w 422976"/>
              <a:gd name="connsiteY5" fmla="*/ 237540 h 463865"/>
              <a:gd name="connsiteX6" fmla="*/ 42863 w 422976"/>
              <a:gd name="connsiteY6" fmla="*/ 43801 h 463865"/>
              <a:gd name="connsiteX0" fmla="*/ 0 w 422976"/>
              <a:gd name="connsiteY0" fmla="*/ 91426 h 463865"/>
              <a:gd name="connsiteX1" fmla="*/ 279327 w 422976"/>
              <a:gd name="connsiteY1" fmla="*/ 22284 h 463865"/>
              <a:gd name="connsiteX2" fmla="*/ 422937 w 422976"/>
              <a:gd name="connsiteY2" fmla="*/ 240278 h 463865"/>
              <a:gd name="connsiteX3" fmla="*/ 267258 w 422976"/>
              <a:gd name="connsiteY3" fmla="*/ 449820 h 463865"/>
              <a:gd name="connsiteX4" fmla="*/ 5628 w 422976"/>
              <a:gd name="connsiteY4" fmla="*/ 360945 h 463865"/>
              <a:gd name="connsiteX0" fmla="*/ 42863 w 422977"/>
              <a:gd name="connsiteY0" fmla="*/ 43801 h 463865"/>
              <a:gd name="connsiteX1" fmla="*/ 272183 w 422977"/>
              <a:gd name="connsiteY1" fmla="*/ 27047 h 463865"/>
              <a:gd name="connsiteX2" fmla="*/ 422937 w 422977"/>
              <a:gd name="connsiteY2" fmla="*/ 240278 h 463865"/>
              <a:gd name="connsiteX3" fmla="*/ 267258 w 422977"/>
              <a:gd name="connsiteY3" fmla="*/ 449820 h 463865"/>
              <a:gd name="connsiteX4" fmla="*/ 15153 w 422977"/>
              <a:gd name="connsiteY4" fmla="*/ 396664 h 463865"/>
              <a:gd name="connsiteX5" fmla="*/ 184626 w 422977"/>
              <a:gd name="connsiteY5" fmla="*/ 237540 h 463865"/>
              <a:gd name="connsiteX6" fmla="*/ 42863 w 422977"/>
              <a:gd name="connsiteY6" fmla="*/ 43801 h 463865"/>
              <a:gd name="connsiteX0" fmla="*/ 0 w 422977"/>
              <a:gd name="connsiteY0" fmla="*/ 91426 h 463865"/>
              <a:gd name="connsiteX1" fmla="*/ 279327 w 422977"/>
              <a:gd name="connsiteY1" fmla="*/ 22284 h 463865"/>
              <a:gd name="connsiteX2" fmla="*/ 422937 w 422977"/>
              <a:gd name="connsiteY2" fmla="*/ 240278 h 463865"/>
              <a:gd name="connsiteX3" fmla="*/ 267258 w 422977"/>
              <a:gd name="connsiteY3" fmla="*/ 449820 h 463865"/>
              <a:gd name="connsiteX4" fmla="*/ 5628 w 422977"/>
              <a:gd name="connsiteY4" fmla="*/ 360945 h 463865"/>
              <a:gd name="connsiteX0" fmla="*/ 42863 w 422977"/>
              <a:gd name="connsiteY0" fmla="*/ 43801 h 463865"/>
              <a:gd name="connsiteX1" fmla="*/ 272183 w 422977"/>
              <a:gd name="connsiteY1" fmla="*/ 27047 h 463865"/>
              <a:gd name="connsiteX2" fmla="*/ 422937 w 422977"/>
              <a:gd name="connsiteY2" fmla="*/ 240278 h 463865"/>
              <a:gd name="connsiteX3" fmla="*/ 267258 w 422977"/>
              <a:gd name="connsiteY3" fmla="*/ 449820 h 463865"/>
              <a:gd name="connsiteX4" fmla="*/ 15153 w 422977"/>
              <a:gd name="connsiteY4" fmla="*/ 396664 h 463865"/>
              <a:gd name="connsiteX5" fmla="*/ 184626 w 422977"/>
              <a:gd name="connsiteY5" fmla="*/ 237540 h 463865"/>
              <a:gd name="connsiteX6" fmla="*/ 42863 w 422977"/>
              <a:gd name="connsiteY6" fmla="*/ 43801 h 463865"/>
              <a:gd name="connsiteX0" fmla="*/ 0 w 422977"/>
              <a:gd name="connsiteY0" fmla="*/ 91426 h 463865"/>
              <a:gd name="connsiteX1" fmla="*/ 279327 w 422977"/>
              <a:gd name="connsiteY1" fmla="*/ 29428 h 463865"/>
              <a:gd name="connsiteX2" fmla="*/ 422937 w 422977"/>
              <a:gd name="connsiteY2" fmla="*/ 240278 h 463865"/>
              <a:gd name="connsiteX3" fmla="*/ 267258 w 422977"/>
              <a:gd name="connsiteY3" fmla="*/ 449820 h 463865"/>
              <a:gd name="connsiteX4" fmla="*/ 5628 w 422977"/>
              <a:gd name="connsiteY4" fmla="*/ 360945 h 463865"/>
              <a:gd name="connsiteX0" fmla="*/ 42863 w 422977"/>
              <a:gd name="connsiteY0" fmla="*/ 43801 h 463250"/>
              <a:gd name="connsiteX1" fmla="*/ 272183 w 422977"/>
              <a:gd name="connsiteY1" fmla="*/ 27047 h 463250"/>
              <a:gd name="connsiteX2" fmla="*/ 422937 w 422977"/>
              <a:gd name="connsiteY2" fmla="*/ 240278 h 463250"/>
              <a:gd name="connsiteX3" fmla="*/ 267258 w 422977"/>
              <a:gd name="connsiteY3" fmla="*/ 449820 h 463250"/>
              <a:gd name="connsiteX4" fmla="*/ 17535 w 422977"/>
              <a:gd name="connsiteY4" fmla="*/ 401426 h 463250"/>
              <a:gd name="connsiteX5" fmla="*/ 184626 w 422977"/>
              <a:gd name="connsiteY5" fmla="*/ 237540 h 463250"/>
              <a:gd name="connsiteX6" fmla="*/ 42863 w 422977"/>
              <a:gd name="connsiteY6" fmla="*/ 43801 h 463250"/>
              <a:gd name="connsiteX0" fmla="*/ 0 w 422977"/>
              <a:gd name="connsiteY0" fmla="*/ 91426 h 463250"/>
              <a:gd name="connsiteX1" fmla="*/ 279327 w 422977"/>
              <a:gd name="connsiteY1" fmla="*/ 29428 h 463250"/>
              <a:gd name="connsiteX2" fmla="*/ 422937 w 422977"/>
              <a:gd name="connsiteY2" fmla="*/ 240278 h 463250"/>
              <a:gd name="connsiteX3" fmla="*/ 267258 w 422977"/>
              <a:gd name="connsiteY3" fmla="*/ 449820 h 463250"/>
              <a:gd name="connsiteX4" fmla="*/ 5628 w 422977"/>
              <a:gd name="connsiteY4" fmla="*/ 360945 h 463250"/>
              <a:gd name="connsiteX0" fmla="*/ 42863 w 422977"/>
              <a:gd name="connsiteY0" fmla="*/ 43801 h 464898"/>
              <a:gd name="connsiteX1" fmla="*/ 272183 w 422977"/>
              <a:gd name="connsiteY1" fmla="*/ 27047 h 464898"/>
              <a:gd name="connsiteX2" fmla="*/ 422937 w 422977"/>
              <a:gd name="connsiteY2" fmla="*/ 240278 h 464898"/>
              <a:gd name="connsiteX3" fmla="*/ 267258 w 422977"/>
              <a:gd name="connsiteY3" fmla="*/ 449820 h 464898"/>
              <a:gd name="connsiteX4" fmla="*/ 17535 w 422977"/>
              <a:gd name="connsiteY4" fmla="*/ 401426 h 464898"/>
              <a:gd name="connsiteX5" fmla="*/ 184626 w 422977"/>
              <a:gd name="connsiteY5" fmla="*/ 237540 h 464898"/>
              <a:gd name="connsiteX6" fmla="*/ 42863 w 422977"/>
              <a:gd name="connsiteY6" fmla="*/ 43801 h 464898"/>
              <a:gd name="connsiteX0" fmla="*/ 0 w 422977"/>
              <a:gd name="connsiteY0" fmla="*/ 91426 h 464898"/>
              <a:gd name="connsiteX1" fmla="*/ 279327 w 422977"/>
              <a:gd name="connsiteY1" fmla="*/ 29428 h 464898"/>
              <a:gd name="connsiteX2" fmla="*/ 422937 w 422977"/>
              <a:gd name="connsiteY2" fmla="*/ 240278 h 464898"/>
              <a:gd name="connsiteX3" fmla="*/ 267258 w 422977"/>
              <a:gd name="connsiteY3" fmla="*/ 449820 h 464898"/>
              <a:gd name="connsiteX4" fmla="*/ 5628 w 422977"/>
              <a:gd name="connsiteY4" fmla="*/ 360945 h 464898"/>
              <a:gd name="connsiteX0" fmla="*/ 42863 w 422977"/>
              <a:gd name="connsiteY0" fmla="*/ 43801 h 470934"/>
              <a:gd name="connsiteX1" fmla="*/ 272183 w 422977"/>
              <a:gd name="connsiteY1" fmla="*/ 27047 h 470934"/>
              <a:gd name="connsiteX2" fmla="*/ 422937 w 422977"/>
              <a:gd name="connsiteY2" fmla="*/ 240278 h 470934"/>
              <a:gd name="connsiteX3" fmla="*/ 267258 w 422977"/>
              <a:gd name="connsiteY3" fmla="*/ 449820 h 470934"/>
              <a:gd name="connsiteX4" fmla="*/ 17535 w 422977"/>
              <a:gd name="connsiteY4" fmla="*/ 401426 h 470934"/>
              <a:gd name="connsiteX5" fmla="*/ 184626 w 422977"/>
              <a:gd name="connsiteY5" fmla="*/ 237540 h 470934"/>
              <a:gd name="connsiteX6" fmla="*/ 42863 w 422977"/>
              <a:gd name="connsiteY6" fmla="*/ 43801 h 470934"/>
              <a:gd name="connsiteX0" fmla="*/ 0 w 422977"/>
              <a:gd name="connsiteY0" fmla="*/ 91426 h 470934"/>
              <a:gd name="connsiteX1" fmla="*/ 279327 w 422977"/>
              <a:gd name="connsiteY1" fmla="*/ 29428 h 470934"/>
              <a:gd name="connsiteX2" fmla="*/ 422937 w 422977"/>
              <a:gd name="connsiteY2" fmla="*/ 240278 h 470934"/>
              <a:gd name="connsiteX3" fmla="*/ 267258 w 422977"/>
              <a:gd name="connsiteY3" fmla="*/ 449820 h 470934"/>
              <a:gd name="connsiteX4" fmla="*/ 5628 w 422977"/>
              <a:gd name="connsiteY4" fmla="*/ 360945 h 470934"/>
              <a:gd name="connsiteX0" fmla="*/ 42863 w 422977"/>
              <a:gd name="connsiteY0" fmla="*/ 43801 h 481705"/>
              <a:gd name="connsiteX1" fmla="*/ 272183 w 422977"/>
              <a:gd name="connsiteY1" fmla="*/ 27047 h 481705"/>
              <a:gd name="connsiteX2" fmla="*/ 422937 w 422977"/>
              <a:gd name="connsiteY2" fmla="*/ 240278 h 481705"/>
              <a:gd name="connsiteX3" fmla="*/ 267258 w 422977"/>
              <a:gd name="connsiteY3" fmla="*/ 449820 h 481705"/>
              <a:gd name="connsiteX4" fmla="*/ 17535 w 422977"/>
              <a:gd name="connsiteY4" fmla="*/ 401426 h 481705"/>
              <a:gd name="connsiteX5" fmla="*/ 184626 w 422977"/>
              <a:gd name="connsiteY5" fmla="*/ 237540 h 481705"/>
              <a:gd name="connsiteX6" fmla="*/ 42863 w 422977"/>
              <a:gd name="connsiteY6" fmla="*/ 43801 h 481705"/>
              <a:gd name="connsiteX0" fmla="*/ 0 w 422977"/>
              <a:gd name="connsiteY0" fmla="*/ 91426 h 481705"/>
              <a:gd name="connsiteX1" fmla="*/ 279327 w 422977"/>
              <a:gd name="connsiteY1" fmla="*/ 29428 h 481705"/>
              <a:gd name="connsiteX2" fmla="*/ 422937 w 422977"/>
              <a:gd name="connsiteY2" fmla="*/ 240278 h 481705"/>
              <a:gd name="connsiteX3" fmla="*/ 267258 w 422977"/>
              <a:gd name="connsiteY3" fmla="*/ 449820 h 481705"/>
              <a:gd name="connsiteX4" fmla="*/ 5628 w 422977"/>
              <a:gd name="connsiteY4" fmla="*/ 360945 h 481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77" h="481705" stroke="0" extrusionOk="0">
                <a:moveTo>
                  <a:pt x="42863" y="43801"/>
                </a:moveTo>
                <a:cubicBezTo>
                  <a:pt x="110089" y="-17861"/>
                  <a:pt x="208837" y="-5699"/>
                  <a:pt x="272183" y="27047"/>
                </a:cubicBezTo>
                <a:cubicBezTo>
                  <a:pt x="335529" y="59793"/>
                  <a:pt x="424133" y="146385"/>
                  <a:pt x="422937" y="240278"/>
                </a:cubicBezTo>
                <a:cubicBezTo>
                  <a:pt x="421743" y="333999"/>
                  <a:pt x="334825" y="422962"/>
                  <a:pt x="267258" y="449820"/>
                </a:cubicBezTo>
                <a:cubicBezTo>
                  <a:pt x="199691" y="476678"/>
                  <a:pt x="88067" y="524121"/>
                  <a:pt x="17535" y="401426"/>
                </a:cubicBezTo>
                <a:lnTo>
                  <a:pt x="184626" y="237540"/>
                </a:lnTo>
                <a:lnTo>
                  <a:pt x="42863" y="43801"/>
                </a:lnTo>
                <a:close/>
              </a:path>
              <a:path w="422977" h="481705" fill="none">
                <a:moveTo>
                  <a:pt x="0" y="91426"/>
                </a:moveTo>
                <a:cubicBezTo>
                  <a:pt x="67226" y="29764"/>
                  <a:pt x="149307" y="-7287"/>
                  <a:pt x="279327" y="29428"/>
                </a:cubicBezTo>
                <a:cubicBezTo>
                  <a:pt x="351243" y="49736"/>
                  <a:pt x="424948" y="170213"/>
                  <a:pt x="422937" y="240278"/>
                </a:cubicBezTo>
                <a:cubicBezTo>
                  <a:pt x="420926" y="310343"/>
                  <a:pt x="359837" y="417324"/>
                  <a:pt x="267258" y="449820"/>
                </a:cubicBezTo>
                <a:cubicBezTo>
                  <a:pt x="179519" y="480618"/>
                  <a:pt x="71396" y="424109"/>
                  <a:pt x="5628" y="360945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24628F-028A-D1AC-452A-3E04FE400A4A}"/>
              </a:ext>
            </a:extLst>
          </p:cNvPr>
          <p:cNvCxnSpPr>
            <a:cxnSpLocks/>
          </p:cNvCxnSpPr>
          <p:nvPr/>
        </p:nvCxnSpPr>
        <p:spPr>
          <a:xfrm>
            <a:off x="7607300" y="4715678"/>
            <a:ext cx="1704975" cy="872322"/>
          </a:xfrm>
          <a:prstGeom prst="line">
            <a:avLst/>
          </a:prstGeom>
          <a:ln w="1270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4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8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repeatCount="3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</dc:creator>
  <cp:lastModifiedBy>ts</cp:lastModifiedBy>
  <cp:revision>1</cp:revision>
  <dcterms:created xsi:type="dcterms:W3CDTF">2024-09-19T05:27:58Z</dcterms:created>
  <dcterms:modified xsi:type="dcterms:W3CDTF">2024-09-19T05:28:00Z</dcterms:modified>
</cp:coreProperties>
</file>