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7B28-E0FD-A80B-1466-DE77E870F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2A7F5-7DE7-5D55-00A2-56C041B6E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73606-4671-6CE9-716E-E91F82C2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106-C929-4D44-B2F7-90924AF75D8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FF777-4C1C-1E43-8533-884EA123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53A22-DF6F-EC96-2834-D1B783EE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EDEB-0ACD-4A57-B330-85DE8D94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BEEE-06D1-B107-F41C-F1B728F9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F7985-88B7-D71B-9B05-FEC424E16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A385A-B56D-3FD8-6D7E-D4AA0F40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106-C929-4D44-B2F7-90924AF75D8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D52B3-A0BC-8625-E698-B5192E8D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40805-A2A6-3114-295A-28FB6269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EDEB-0ACD-4A57-B330-85DE8D94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A74AB-F9F8-E92B-B496-BD45005B5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6BC08-D27A-BE7E-ED89-184B94BB9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C464-849B-F6AC-E646-E8300425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106-C929-4D44-B2F7-90924AF75D8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246F-0631-E154-868B-6AC21DCA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28E27-DE2E-3E5F-3DA6-804A6AAB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EDEB-0ACD-4A57-B330-85DE8D94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9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BA56-5102-48CD-5704-8BB5C3D6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BCA4-A358-F0DB-9B3E-A4622452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DC89A-8818-379D-50ED-5A220F5A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106-C929-4D44-B2F7-90924AF75D8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EDC2B-747D-4B42-0050-F497DD13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A9C04-C1E2-DF60-03A5-0E4A4991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EDEB-0ACD-4A57-B330-85DE8D94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9137-4BDD-5069-4131-91C3A19C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D44C-5E1C-990A-DE8D-CCC9D216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1EF8D-EC9A-9B79-4CFB-F7A0E44D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106-C929-4D44-B2F7-90924AF75D8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6DB07-9B88-4B1E-31EE-D6E78910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7B32-B459-C5A8-6A9B-A3D3165C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EDEB-0ACD-4A57-B330-85DE8D94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13D5-82A8-0081-BF63-95B49549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8AE7-70BE-958A-45EE-7EF187863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078A3-1DCE-8AAF-F537-73536A3CB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CC884-2FA3-BAA2-C025-E21D4327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106-C929-4D44-B2F7-90924AF75D8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49DB4-BB01-5374-A765-31AF548A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68CBE-B940-1E0B-31D0-FE0DCA90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EDEB-0ACD-4A57-B330-85DE8D94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BAEF-E5E1-98C7-5FD3-5B7B5AF5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D5599-ED1F-9183-7FDE-B7439250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2ACA0-9007-DC79-F96D-118EE14F6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57C57-1314-96E5-4752-037CA2960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280A7-3B8E-F2AA-F767-DAC8970BB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4111E-B04E-581A-8CBD-E379477F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106-C929-4D44-B2F7-90924AF75D8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BB67D-4E24-A38B-3781-1B5A6F25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12C6E-55A3-F9A4-4086-EEBE46E3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EDEB-0ACD-4A57-B330-85DE8D94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3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382-ED0E-067A-3E8A-68918938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5138A-26C4-50A2-148F-F416E1A8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106-C929-4D44-B2F7-90924AF75D8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8A441-B2D7-4859-C6EF-726053E2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A54CA-D986-CEE5-10D0-ED8940C0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EDEB-0ACD-4A57-B330-85DE8D94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6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60B5A-239A-8665-C050-844128BE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106-C929-4D44-B2F7-90924AF75D8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47508-0A11-EE68-4395-81A8A098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F829C-7324-C5FB-8439-F3ACE47A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EDEB-0ACD-4A57-B330-85DE8D94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EFC0-1D1F-0A9C-C57A-922E90E3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3095-CFDE-AF57-D269-62CCE8FB8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CF169-F749-E974-D87B-ED39C9624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C59F7-8823-33EB-FA3D-8D68A6B0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106-C929-4D44-B2F7-90924AF75D8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AAA1A-95B4-6C81-C8EC-37704956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9D800-18E0-4F68-7A54-FC330F49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EDEB-0ACD-4A57-B330-85DE8D94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8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6E2E-115F-B8B2-8521-E9E104E2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5C305-789F-CF65-1301-092B66021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756EC-5F03-3079-591A-78ECC04BE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05638-3EEB-B066-1F97-8A8DD68F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106-C929-4D44-B2F7-90924AF75D8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2082A-5CBB-5A36-B77F-975BA58B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67F54-05E5-FBD4-1FFE-072DA9AB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EDEB-0ACD-4A57-B330-85DE8D94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7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BE210-2C6C-E287-7A44-CA2DF7FC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1D235-D3DD-0576-FE72-B877F4CDA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D305F-227D-ABF5-5F03-2AB002DC2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A106-C929-4D44-B2F7-90924AF75D8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E6CF-D5F3-9026-9024-3D2EA56B7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04777-778D-2041-6A4E-E2E17D63A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EDEB-0ACD-4A57-B330-85DE8D94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5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153433C-8A19-C7D2-D23C-9DC366160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1" r="71622" b="59303"/>
          <a:stretch/>
        </p:blipFill>
        <p:spPr>
          <a:xfrm>
            <a:off x="1087395" y="633482"/>
            <a:ext cx="3052119" cy="2482251"/>
          </a:xfrm>
          <a:prstGeom prst="rect">
            <a:avLst/>
          </a:prstGeom>
        </p:spPr>
      </p:pic>
      <p:pic>
        <p:nvPicPr>
          <p:cNvPr id="5" name="그림 16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4BF1B52-7C7D-993D-597A-EB0DFC83C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8" t="1" r="38805" b="58992"/>
          <a:stretch/>
        </p:blipFill>
        <p:spPr>
          <a:xfrm>
            <a:off x="4415480" y="2334629"/>
            <a:ext cx="3361039" cy="2482251"/>
          </a:xfrm>
          <a:prstGeom prst="rect">
            <a:avLst/>
          </a:prstGeom>
        </p:spPr>
      </p:pic>
      <p:pic>
        <p:nvPicPr>
          <p:cNvPr id="6" name="그림 19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BEA2C2F-12B4-EEEA-8C5C-EBCDC82D8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60" r="4835" b="59432"/>
          <a:stretch/>
        </p:blipFill>
        <p:spPr>
          <a:xfrm>
            <a:off x="8241957" y="3849130"/>
            <a:ext cx="3361038" cy="2502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2739F-3864-FD99-F109-962AA6E68405}"/>
              </a:ext>
            </a:extLst>
          </p:cNvPr>
          <p:cNvSpPr txBox="1"/>
          <p:nvPr/>
        </p:nvSpPr>
        <p:spPr>
          <a:xfrm>
            <a:off x="5814837" y="505885"/>
            <a:ext cx="58623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Berlin Sans FB Demi" panose="020E0802020502020306" pitchFamily="34" charset="0"/>
              </a:rPr>
              <a:t>Your turn!</a:t>
            </a:r>
            <a:endParaRPr lang="en-PH" sz="9600" dirty="0">
              <a:latin typeface="Berlin Sans FB Demi" panose="020E0802020502020306" pitchFamily="34" charset="0"/>
            </a:endParaRPr>
          </a:p>
        </p:txBody>
      </p:sp>
      <p:sp>
        <p:nvSpPr>
          <p:cNvPr id="8" name="Arrow: Left 7">
            <a:hlinkClick r:id="" action="ppaction://noaction"/>
            <a:extLst>
              <a:ext uri="{FF2B5EF4-FFF2-40B4-BE49-F238E27FC236}">
                <a16:creationId xmlns:a16="http://schemas.microsoft.com/office/drawing/2014/main" id="{F26A8656-F021-B490-6343-F184E61B6472}"/>
              </a:ext>
            </a:extLst>
          </p:cNvPr>
          <p:cNvSpPr/>
          <p:nvPr/>
        </p:nvSpPr>
        <p:spPr>
          <a:xfrm>
            <a:off x="245231" y="170113"/>
            <a:ext cx="940102" cy="574953"/>
          </a:xfrm>
          <a:prstGeom prst="lef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C79B35-7ACB-C3FF-A2E9-64734862EC63}"/>
              </a:ext>
            </a:extLst>
          </p:cNvPr>
          <p:cNvCxnSpPr>
            <a:cxnSpLocks/>
          </p:cNvCxnSpPr>
          <p:nvPr/>
        </p:nvCxnSpPr>
        <p:spPr>
          <a:xfrm>
            <a:off x="2522797" y="23589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B47B13-1AD5-788B-15CA-66B6892891F9}"/>
              </a:ext>
            </a:extLst>
          </p:cNvPr>
          <p:cNvCxnSpPr>
            <a:cxnSpLocks/>
          </p:cNvCxnSpPr>
          <p:nvPr/>
        </p:nvCxnSpPr>
        <p:spPr>
          <a:xfrm flipH="1">
            <a:off x="1423477" y="750842"/>
            <a:ext cx="628455" cy="2252708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454DA0-01B5-BB04-C8DA-5B38E8A6A3E0}"/>
              </a:ext>
            </a:extLst>
          </p:cNvPr>
          <p:cNvCxnSpPr>
            <a:cxnSpLocks/>
          </p:cNvCxnSpPr>
          <p:nvPr/>
        </p:nvCxnSpPr>
        <p:spPr>
          <a:xfrm>
            <a:off x="2051932" y="750842"/>
            <a:ext cx="701705" cy="2252708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1482A-44B7-9BD5-7CAE-8B26D6F2ED81}"/>
              </a:ext>
            </a:extLst>
          </p:cNvPr>
          <p:cNvCxnSpPr>
            <a:cxnSpLocks/>
          </p:cNvCxnSpPr>
          <p:nvPr/>
        </p:nvCxnSpPr>
        <p:spPr>
          <a:xfrm>
            <a:off x="1556631" y="2189348"/>
            <a:ext cx="990601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B8522578-27AD-3EB7-58CC-C6CD4853C6B6}"/>
              </a:ext>
            </a:extLst>
          </p:cNvPr>
          <p:cNvSpPr/>
          <p:nvPr/>
        </p:nvSpPr>
        <p:spPr>
          <a:xfrm flipH="1" flipV="1">
            <a:off x="3098800" y="2003425"/>
            <a:ext cx="758232" cy="884918"/>
          </a:xfrm>
          <a:prstGeom prst="arc">
            <a:avLst>
              <a:gd name="adj1" fmla="val 13603629"/>
              <a:gd name="adj2" fmla="val 8025546"/>
            </a:avLst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9BF5A1-78FE-8AD3-2C45-140AC55B4365}"/>
              </a:ext>
            </a:extLst>
          </p:cNvPr>
          <p:cNvCxnSpPr>
            <a:cxnSpLocks/>
          </p:cNvCxnSpPr>
          <p:nvPr/>
        </p:nvCxnSpPr>
        <p:spPr>
          <a:xfrm>
            <a:off x="3800505" y="1884548"/>
            <a:ext cx="0" cy="1119002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D149D3-454F-56EC-A561-EC7A9CA0E482}"/>
              </a:ext>
            </a:extLst>
          </p:cNvPr>
          <p:cNvCxnSpPr>
            <a:cxnSpLocks/>
          </p:cNvCxnSpPr>
          <p:nvPr/>
        </p:nvCxnSpPr>
        <p:spPr>
          <a:xfrm>
            <a:off x="4874271" y="2425422"/>
            <a:ext cx="0" cy="2254528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B04C2FE3-F059-9875-F49B-E03BDFC44A26}"/>
              </a:ext>
            </a:extLst>
          </p:cNvPr>
          <p:cNvSpPr/>
          <p:nvPr/>
        </p:nvSpPr>
        <p:spPr>
          <a:xfrm rot="10800000" flipH="1" flipV="1">
            <a:off x="4296056" y="3513528"/>
            <a:ext cx="1589902" cy="1045772"/>
          </a:xfrm>
          <a:prstGeom prst="arc">
            <a:avLst>
              <a:gd name="adj1" fmla="val 14648714"/>
              <a:gd name="adj2" fmla="val 6056859"/>
            </a:avLst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646E485-B911-AE71-C536-25C94813A0B7}"/>
              </a:ext>
            </a:extLst>
          </p:cNvPr>
          <p:cNvSpPr/>
          <p:nvPr/>
        </p:nvSpPr>
        <p:spPr>
          <a:xfrm rot="10800000" flipH="1" flipV="1">
            <a:off x="4421830" y="2561027"/>
            <a:ext cx="1338355" cy="952500"/>
          </a:xfrm>
          <a:prstGeom prst="arc">
            <a:avLst>
              <a:gd name="adj1" fmla="val 14922082"/>
              <a:gd name="adj2" fmla="val 6916967"/>
            </a:avLst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4A0159-5314-3B49-21F3-F6DA6DE10527}"/>
              </a:ext>
            </a:extLst>
          </p:cNvPr>
          <p:cNvCxnSpPr>
            <a:cxnSpLocks/>
          </p:cNvCxnSpPr>
          <p:nvPr/>
        </p:nvCxnSpPr>
        <p:spPr>
          <a:xfrm>
            <a:off x="6663559" y="2750116"/>
            <a:ext cx="0" cy="1929834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46D6258E-53D9-FDF7-F795-8288860269F1}"/>
              </a:ext>
            </a:extLst>
          </p:cNvPr>
          <p:cNvSpPr/>
          <p:nvPr/>
        </p:nvSpPr>
        <p:spPr>
          <a:xfrm rot="10800000" flipH="1" flipV="1">
            <a:off x="6616700" y="3644901"/>
            <a:ext cx="882648" cy="914400"/>
          </a:xfrm>
          <a:prstGeom prst="arc">
            <a:avLst>
              <a:gd name="adj1" fmla="val 13359069"/>
              <a:gd name="adj2" fmla="val 8743871"/>
            </a:avLst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7AF639C4-D29A-A609-F85B-336ABF64BF3B}"/>
              </a:ext>
            </a:extLst>
          </p:cNvPr>
          <p:cNvSpPr/>
          <p:nvPr/>
        </p:nvSpPr>
        <p:spPr>
          <a:xfrm flipH="1" flipV="1">
            <a:off x="8507260" y="4136570"/>
            <a:ext cx="1867594" cy="1944913"/>
          </a:xfrm>
          <a:prstGeom prst="arc">
            <a:avLst>
              <a:gd name="adj1" fmla="val 13470756"/>
              <a:gd name="adj2" fmla="val 8130044"/>
            </a:avLst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9BBA361-820E-AB71-B5A2-7397BA1127A9}"/>
              </a:ext>
            </a:extLst>
          </p:cNvPr>
          <p:cNvSpPr/>
          <p:nvPr/>
        </p:nvSpPr>
        <p:spPr>
          <a:xfrm flipH="1" flipV="1">
            <a:off x="10548567" y="5200924"/>
            <a:ext cx="880715" cy="933474"/>
          </a:xfrm>
          <a:prstGeom prst="arc">
            <a:avLst>
              <a:gd name="adj1" fmla="val 13470756"/>
              <a:gd name="adj2" fmla="val 8208236"/>
            </a:avLst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2" name="사각형: 둥근 모서리 8">
            <a:extLst>
              <a:ext uri="{FF2B5EF4-FFF2-40B4-BE49-F238E27FC236}">
                <a16:creationId xmlns:a16="http://schemas.microsoft.com/office/drawing/2014/main" id="{599ACE84-C58A-15F7-1710-1CDA6FC3DAB4}"/>
              </a:ext>
            </a:extLst>
          </p:cNvPr>
          <p:cNvSpPr/>
          <p:nvPr/>
        </p:nvSpPr>
        <p:spPr>
          <a:xfrm>
            <a:off x="5649948" y="542784"/>
            <a:ext cx="6135651" cy="16629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5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</dc:creator>
  <cp:lastModifiedBy>ts</cp:lastModifiedBy>
  <cp:revision>1</cp:revision>
  <dcterms:created xsi:type="dcterms:W3CDTF">2024-09-19T05:28:22Z</dcterms:created>
  <dcterms:modified xsi:type="dcterms:W3CDTF">2024-09-19T05:28:25Z</dcterms:modified>
</cp:coreProperties>
</file>