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404" r:id="rId3"/>
    <p:sldId id="499" r:id="rId4"/>
    <p:sldId id="500" r:id="rId5"/>
    <p:sldId id="501" r:id="rId6"/>
    <p:sldId id="503" r:id="rId7"/>
    <p:sldId id="355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9"/>
            <p14:sldId id="500"/>
            <p14:sldId id="501"/>
            <p14:sldId id="503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>
                <a:latin typeface="adwa-assalaf" panose="02000000000000000000" pitchFamily="2" charset="-78"/>
                <a:cs typeface="adwa-assalaf" panose="02000000000000000000" pitchFamily="2" charset="-78"/>
              </a:rPr>
              <a:t>٣٢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الْحَادِي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عَشَرَ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،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المَنْصُوْبُ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بَلَا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الَّتِيْ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لِنَفْيِ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الْجِنْسِ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400" b="1" dirty="0" err="1"/>
              <a:t>الْفَصْلُ</a:t>
            </a:r>
            <a:r>
              <a:rPr lang="ur-PK" sz="1400" b="1" dirty="0"/>
              <a:t> </a:t>
            </a:r>
            <a:r>
              <a:rPr lang="ur-PK" sz="1400" b="1" dirty="0" err="1"/>
              <a:t>الْحَادِي</a:t>
            </a:r>
            <a:r>
              <a:rPr lang="ur-PK" sz="1400" b="1" dirty="0"/>
              <a:t> </a:t>
            </a:r>
            <a:r>
              <a:rPr lang="ur-PK" sz="1400" b="1" dirty="0" err="1"/>
              <a:t>عَشَرَ</a:t>
            </a:r>
            <a:r>
              <a:rPr lang="ur-PK" sz="1400" b="1" dirty="0"/>
              <a:t>، </a:t>
            </a:r>
            <a:r>
              <a:rPr lang="ur-PK" sz="1400" b="1" dirty="0" err="1"/>
              <a:t>المَنْصُوْبُ</a:t>
            </a:r>
            <a:r>
              <a:rPr lang="ur-PK" sz="1400" b="1" dirty="0"/>
              <a:t> </a:t>
            </a:r>
            <a:r>
              <a:rPr lang="ur-PK" sz="1400" b="1" dirty="0" err="1"/>
              <a:t>بَلَا</a:t>
            </a:r>
            <a:r>
              <a:rPr lang="ur-PK" sz="1400" b="1" dirty="0"/>
              <a:t> </a:t>
            </a:r>
            <a:r>
              <a:rPr lang="ur-PK" sz="1400" b="1" dirty="0" err="1"/>
              <a:t>الَّتِيْ</a:t>
            </a:r>
            <a:r>
              <a:rPr lang="ur-PK" sz="1400" b="1" dirty="0"/>
              <a:t> </a:t>
            </a:r>
            <a:r>
              <a:rPr lang="ur-PK" sz="1400" b="1" dirty="0" err="1"/>
              <a:t>لِنَفْيِ</a:t>
            </a:r>
            <a:r>
              <a:rPr lang="ur-PK" sz="1400" b="1" dirty="0"/>
              <a:t> </a:t>
            </a:r>
            <a:r>
              <a:rPr lang="ur-PK" sz="1400" b="1" dirty="0" err="1"/>
              <a:t>الْجِنْسِ</a:t>
            </a:r>
            <a:endParaRPr lang="ur-PK" sz="14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فَصْلٌ المَنْصُوبُ بـِلَا الَّتي لِنَفْي الجِنْسِ</a:t>
            </a:r>
            <a:endParaRPr lang="en-GB" dirty="0"/>
          </a:p>
          <a:p>
            <a:pPr rtl="1"/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المُسْنَدُ</a:t>
            </a:r>
            <a:r>
              <a:rPr lang="ur-PK" dirty="0"/>
              <a:t> </a:t>
            </a:r>
            <a:r>
              <a:rPr lang="ur-PK" dirty="0" err="1"/>
              <a:t>إليْهِ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دُخُولِهَا</a:t>
            </a:r>
            <a:r>
              <a:rPr lang="ur-PK" dirty="0"/>
              <a:t> </a:t>
            </a:r>
            <a:r>
              <a:rPr lang="ur-PK" dirty="0" err="1"/>
              <a:t>يَلِيْهَا</a:t>
            </a:r>
            <a:endParaRPr lang="ur-PK" dirty="0"/>
          </a:p>
          <a:p>
            <a:pPr rtl="1"/>
            <a:r>
              <a:rPr lang="ur-PK" dirty="0"/>
              <a:t>	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مُضَافَةً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: لا </a:t>
            </a:r>
            <a:r>
              <a:rPr lang="ur-PK" dirty="0" err="1"/>
              <a:t>غُلاَمَ</a:t>
            </a:r>
            <a:r>
              <a:rPr lang="ur-PK" dirty="0"/>
              <a:t> </a:t>
            </a:r>
            <a:r>
              <a:rPr lang="ur-PK" dirty="0" err="1"/>
              <a:t>رَجُلٍ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مُشَابِهًا</a:t>
            </a:r>
            <a:r>
              <a:rPr lang="ur-PK" dirty="0"/>
              <a:t> </a:t>
            </a:r>
            <a:r>
              <a:rPr lang="ur-PK" dirty="0" err="1"/>
              <a:t>بِالمُضافِ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: لا </a:t>
            </a:r>
            <a:r>
              <a:rPr lang="ur-PK" dirty="0" err="1"/>
              <a:t>عِشْرِينَ</a:t>
            </a:r>
            <a:r>
              <a:rPr lang="ur-PK" dirty="0"/>
              <a:t> </a:t>
            </a:r>
            <a:r>
              <a:rPr lang="ur-PK" dirty="0" err="1"/>
              <a:t>دِرْهَمًا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الكِيْسِ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770BE-42E8-4015-8903-9F81ED5FD10C}"/>
              </a:ext>
            </a:extLst>
          </p:cNvPr>
          <p:cNvSpPr/>
          <p:nvPr/>
        </p:nvSpPr>
        <p:spPr>
          <a:xfrm>
            <a:off x="5004048" y="4011910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وَهُوَ اسْمٌ عَامِلٌ فِيْمَا بَعْدَهُ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400" b="1" dirty="0" err="1"/>
              <a:t>الْفَصْلُ</a:t>
            </a:r>
            <a:r>
              <a:rPr lang="ur-PK" sz="1400" b="1" dirty="0"/>
              <a:t> </a:t>
            </a:r>
            <a:r>
              <a:rPr lang="ur-PK" sz="1400" b="1" dirty="0" err="1"/>
              <a:t>الْحَادِي</a:t>
            </a:r>
            <a:r>
              <a:rPr lang="ur-PK" sz="1400" b="1" dirty="0"/>
              <a:t> </a:t>
            </a:r>
            <a:r>
              <a:rPr lang="ur-PK" sz="1400" b="1" dirty="0" err="1"/>
              <a:t>عَشَرَ</a:t>
            </a:r>
            <a:r>
              <a:rPr lang="ur-PK" sz="1400" b="1" dirty="0"/>
              <a:t>، </a:t>
            </a:r>
            <a:r>
              <a:rPr lang="ur-PK" sz="1400" b="1" dirty="0" err="1"/>
              <a:t>المَنْصُوْبُ</a:t>
            </a:r>
            <a:r>
              <a:rPr lang="ur-PK" sz="1400" b="1" dirty="0"/>
              <a:t> </a:t>
            </a:r>
            <a:r>
              <a:rPr lang="ur-PK" sz="1400" b="1" dirty="0" err="1"/>
              <a:t>بَلَا</a:t>
            </a:r>
            <a:r>
              <a:rPr lang="ur-PK" sz="1400" b="1" dirty="0"/>
              <a:t> </a:t>
            </a:r>
            <a:r>
              <a:rPr lang="ur-PK" sz="1400" b="1" dirty="0" err="1"/>
              <a:t>الَّتِيْ</a:t>
            </a:r>
            <a:r>
              <a:rPr lang="ur-PK" sz="1400" b="1" dirty="0"/>
              <a:t> </a:t>
            </a:r>
            <a:r>
              <a:rPr lang="ur-PK" sz="1400" b="1" dirty="0" err="1"/>
              <a:t>لِنَفْيِ</a:t>
            </a:r>
            <a:r>
              <a:rPr lang="ur-PK" sz="1400" b="1" dirty="0"/>
              <a:t> </a:t>
            </a:r>
            <a:r>
              <a:rPr lang="ur-PK" sz="1400" b="1" dirty="0" err="1"/>
              <a:t>الْجِنْسِ</a:t>
            </a:r>
            <a:endParaRPr lang="ur-PK" sz="14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 err="1"/>
              <a:t>فَإِنْ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مَا</a:t>
            </a:r>
            <a:r>
              <a:rPr lang="ur-PK" dirty="0"/>
              <a:t> </a:t>
            </a:r>
            <a:r>
              <a:rPr lang="ur-PK" dirty="0" err="1"/>
              <a:t>بَعدَ</a:t>
            </a:r>
            <a:r>
              <a:rPr lang="ur-PK" dirty="0"/>
              <a:t> لا 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مُفْرَدَةً</a:t>
            </a:r>
            <a:r>
              <a:rPr lang="ur-PK" dirty="0"/>
              <a:t> </a:t>
            </a:r>
            <a:r>
              <a:rPr lang="ur-PK" dirty="0" err="1"/>
              <a:t>يُبْنى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الفَتْحِ</a:t>
            </a:r>
            <a:r>
              <a:rPr lang="ur-PK" dirty="0"/>
              <a:t>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نَحْوُ</a:t>
            </a:r>
            <a:r>
              <a:rPr lang="ur-PK" dirty="0"/>
              <a:t> لا </a:t>
            </a:r>
            <a:r>
              <a:rPr lang="ur-PK" dirty="0" err="1"/>
              <a:t>رَجُلَ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الدّارِ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وَإنْ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مَفْصُولًا</a:t>
            </a:r>
            <a:r>
              <a:rPr lang="ur-PK" dirty="0"/>
              <a:t> </a:t>
            </a:r>
            <a:r>
              <a:rPr lang="ur-PK" dirty="0" err="1"/>
              <a:t>بَيْنَهُ</a:t>
            </a:r>
            <a:r>
              <a:rPr lang="ur-PK" dirty="0"/>
              <a:t> </a:t>
            </a:r>
            <a:r>
              <a:rPr lang="ur-PK" dirty="0" err="1"/>
              <a:t>وَبَيْنَ</a:t>
            </a:r>
            <a:r>
              <a:rPr lang="ur-PK" dirty="0"/>
              <a:t> لا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مَرْفُوعًا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وَيَجِبُ</a:t>
            </a:r>
            <a:r>
              <a:rPr lang="ur-PK" dirty="0"/>
              <a:t> </a:t>
            </a:r>
            <a:r>
              <a:rPr lang="ur-PK" dirty="0" err="1"/>
              <a:t>تَكْرِيرُ</a:t>
            </a:r>
            <a:r>
              <a:rPr lang="ur-PK" dirty="0"/>
              <a:t> لا </a:t>
            </a:r>
            <a:r>
              <a:rPr lang="ur-PK" dirty="0" err="1"/>
              <a:t>مَعَ</a:t>
            </a:r>
            <a:r>
              <a:rPr lang="ur-PK" dirty="0"/>
              <a:t> </a:t>
            </a:r>
            <a:r>
              <a:rPr lang="ur-PK" dirty="0" err="1"/>
              <a:t>اسْمٍ</a:t>
            </a:r>
            <a:r>
              <a:rPr lang="ur-PK" dirty="0"/>
              <a:t> </a:t>
            </a:r>
            <a:r>
              <a:rPr lang="ur-PK" dirty="0" err="1"/>
              <a:t>آخَرَ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تَقُولَ</a:t>
            </a:r>
            <a:r>
              <a:rPr lang="ur-PK" dirty="0"/>
              <a:t> لا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الدَّارِ</a:t>
            </a:r>
            <a:r>
              <a:rPr lang="ur-PK" dirty="0"/>
              <a:t>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عَمْرٌو</a:t>
            </a:r>
            <a:r>
              <a:rPr lang="ur-PK" dirty="0"/>
              <a:t>، </a:t>
            </a:r>
            <a:r>
              <a:rPr lang="ur-PK" dirty="0" err="1"/>
              <a:t>وَلَا</a:t>
            </a:r>
            <a:r>
              <a:rPr lang="ur-PK" dirty="0"/>
              <a:t> </a:t>
            </a:r>
            <a:r>
              <a:rPr lang="ur-PK" dirty="0" err="1"/>
              <a:t>فِيهَا</a:t>
            </a:r>
            <a:r>
              <a:rPr lang="ur-PK" dirty="0"/>
              <a:t> </a:t>
            </a:r>
            <a:r>
              <a:rPr lang="ur-PK" dirty="0" err="1"/>
              <a:t>رَجُلٌ</a:t>
            </a:r>
            <a:r>
              <a:rPr lang="ur-PK" dirty="0"/>
              <a:t> ولا </a:t>
            </a:r>
            <a:r>
              <a:rPr lang="ur-PK" dirty="0" err="1"/>
              <a:t>امْرأةٌ</a:t>
            </a:r>
            <a:r>
              <a:rPr lang="ur-PK" dirty="0"/>
              <a:t>.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71F60-0CBB-4A26-8DD2-FF231AF3B1C3}"/>
              </a:ext>
            </a:extLst>
          </p:cNvPr>
          <p:cNvSpPr/>
          <p:nvPr/>
        </p:nvSpPr>
        <p:spPr>
          <a:xfrm>
            <a:off x="3851920" y="1748651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لَا خَيْرَ فِي كَثِيرٍ مِنْ نَجْوَاهُمْ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31958-0736-4AB5-8F87-C1EB49CE0B55}"/>
              </a:ext>
            </a:extLst>
          </p:cNvPr>
          <p:cNvSpPr/>
          <p:nvPr/>
        </p:nvSpPr>
        <p:spPr>
          <a:xfrm>
            <a:off x="3534525" y="3014831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لَا فِيهَا غَوْلٌ وَلَا هُمْ عَنْهَا يُنْزَفُونَ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400" b="1" dirty="0" err="1"/>
              <a:t>الْفَصْلُ</a:t>
            </a:r>
            <a:r>
              <a:rPr lang="ur-PK" sz="1400" b="1" dirty="0"/>
              <a:t> </a:t>
            </a:r>
            <a:r>
              <a:rPr lang="ur-PK" sz="1400" b="1" dirty="0" err="1"/>
              <a:t>الْحَادِي</a:t>
            </a:r>
            <a:r>
              <a:rPr lang="ur-PK" sz="1400" b="1" dirty="0"/>
              <a:t> </a:t>
            </a:r>
            <a:r>
              <a:rPr lang="ur-PK" sz="1400" b="1" dirty="0" err="1"/>
              <a:t>عَشَرَ</a:t>
            </a:r>
            <a:r>
              <a:rPr lang="ur-PK" sz="1400" b="1" dirty="0"/>
              <a:t>، </a:t>
            </a:r>
            <a:r>
              <a:rPr lang="ur-PK" sz="1400" b="1" dirty="0" err="1"/>
              <a:t>المَنْصُوْبُ</a:t>
            </a:r>
            <a:r>
              <a:rPr lang="ur-PK" sz="1400" b="1" dirty="0"/>
              <a:t> </a:t>
            </a:r>
            <a:r>
              <a:rPr lang="ur-PK" sz="1400" b="1" dirty="0" err="1"/>
              <a:t>بَلَا</a:t>
            </a:r>
            <a:r>
              <a:rPr lang="ur-PK" sz="1400" b="1" dirty="0"/>
              <a:t> </a:t>
            </a:r>
            <a:r>
              <a:rPr lang="ur-PK" sz="1400" b="1" dirty="0" err="1"/>
              <a:t>الَّتِيْ</a:t>
            </a:r>
            <a:r>
              <a:rPr lang="ur-PK" sz="1400" b="1" dirty="0"/>
              <a:t> </a:t>
            </a:r>
            <a:r>
              <a:rPr lang="ur-PK" sz="1400" b="1" dirty="0" err="1"/>
              <a:t>لِنَفْيِ</a:t>
            </a:r>
            <a:r>
              <a:rPr lang="ur-PK" sz="1400" b="1" dirty="0"/>
              <a:t> </a:t>
            </a:r>
            <a:r>
              <a:rPr lang="ur-PK" sz="1400" b="1" dirty="0" err="1"/>
              <a:t>الْجِنْسِ</a:t>
            </a:r>
            <a:endParaRPr lang="ur-PK" sz="14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 err="1"/>
              <a:t>وَيَجُوْزُ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مِثْلَ</a:t>
            </a:r>
            <a:r>
              <a:rPr lang="ur-PK" dirty="0"/>
              <a:t> لا </a:t>
            </a:r>
            <a:r>
              <a:rPr lang="ur-PK" dirty="0" err="1"/>
              <a:t>حَولَ</a:t>
            </a:r>
            <a:r>
              <a:rPr lang="ur-PK" dirty="0"/>
              <a:t> ولا </a:t>
            </a:r>
            <a:r>
              <a:rPr lang="ur-PK" dirty="0" err="1"/>
              <a:t>قُوَّةَ</a:t>
            </a:r>
            <a:r>
              <a:rPr lang="ur-PK" dirty="0"/>
              <a:t> </a:t>
            </a:r>
            <a:r>
              <a:rPr lang="ur-PK" dirty="0" err="1"/>
              <a:t>إِلاّ</a:t>
            </a:r>
            <a:r>
              <a:rPr lang="ur-PK" dirty="0"/>
              <a:t> </a:t>
            </a:r>
            <a:r>
              <a:rPr lang="ur-PK" dirty="0" err="1"/>
              <a:t>بِاللّهِ</a:t>
            </a:r>
            <a:r>
              <a:rPr lang="ur-PK" dirty="0"/>
              <a:t> </a:t>
            </a:r>
            <a:r>
              <a:rPr lang="ur-PK" dirty="0" err="1"/>
              <a:t>خَمْسَةُ</a:t>
            </a:r>
            <a:r>
              <a:rPr lang="ur-PK" dirty="0"/>
              <a:t> </a:t>
            </a:r>
            <a:r>
              <a:rPr lang="ur-PK" dirty="0" err="1"/>
              <a:t>أَوْجُهٍ</a:t>
            </a:r>
            <a:r>
              <a:rPr lang="ur-PK" dirty="0"/>
              <a:t>: </a:t>
            </a:r>
            <a:endParaRPr lang="en-GB" dirty="0"/>
          </a:p>
          <a:p>
            <a:pPr rtl="1"/>
            <a:r>
              <a:rPr lang="ur-PK" dirty="0"/>
              <a:t>	</a:t>
            </a:r>
            <a:r>
              <a:rPr lang="ur-PK" dirty="0" err="1"/>
              <a:t>فَتْحُهُما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ورَفْعُهُمَا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وَفَتْحُ</a:t>
            </a:r>
            <a:r>
              <a:rPr lang="ur-PK" dirty="0"/>
              <a:t> </a:t>
            </a:r>
            <a:r>
              <a:rPr lang="ur-PK" dirty="0" err="1"/>
              <a:t>الأوَّلِ</a:t>
            </a:r>
            <a:r>
              <a:rPr lang="ur-PK" dirty="0"/>
              <a:t> </a:t>
            </a:r>
            <a:r>
              <a:rPr lang="ur-PK" dirty="0" err="1"/>
              <a:t>ونَصْبُ</a:t>
            </a:r>
            <a:r>
              <a:rPr lang="ur-PK" dirty="0"/>
              <a:t> </a:t>
            </a:r>
            <a:r>
              <a:rPr lang="ur-PK" dirty="0" err="1"/>
              <a:t>الثَّانِي</a:t>
            </a:r>
            <a:r>
              <a:rPr lang="ur-PK" dirty="0"/>
              <a:t>،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فَتْحُ</a:t>
            </a:r>
            <a:r>
              <a:rPr lang="ur-PK" dirty="0"/>
              <a:t> </a:t>
            </a:r>
            <a:r>
              <a:rPr lang="ur-PK" dirty="0" err="1"/>
              <a:t>الأوَّلِ</a:t>
            </a:r>
            <a:r>
              <a:rPr lang="ur-PK" dirty="0"/>
              <a:t> </a:t>
            </a:r>
            <a:r>
              <a:rPr lang="ur-PK" dirty="0" err="1"/>
              <a:t>وَ</a:t>
            </a:r>
            <a:r>
              <a:rPr lang="ur-PK" dirty="0"/>
              <a:t> </a:t>
            </a:r>
            <a:r>
              <a:rPr lang="ur-PK" dirty="0" err="1"/>
              <a:t>رَفْعُ</a:t>
            </a:r>
            <a:r>
              <a:rPr lang="ur-PK" dirty="0"/>
              <a:t> </a:t>
            </a:r>
            <a:r>
              <a:rPr lang="ur-PK" dirty="0" err="1"/>
              <a:t>الثّانِي</a:t>
            </a:r>
            <a:r>
              <a:rPr lang="ur-PK" dirty="0"/>
              <a:t>، </a:t>
            </a:r>
          </a:p>
          <a:p>
            <a:pPr rtl="1"/>
            <a:r>
              <a:rPr lang="ur-PK" dirty="0"/>
              <a:t>	</a:t>
            </a:r>
            <a:r>
              <a:rPr lang="ur-PK" dirty="0" err="1"/>
              <a:t>وَرَفْعُ</a:t>
            </a:r>
            <a:r>
              <a:rPr lang="ur-PK" dirty="0"/>
              <a:t> </a:t>
            </a:r>
            <a:r>
              <a:rPr lang="ur-PK" dirty="0" err="1"/>
              <a:t>الأوَّلِ</a:t>
            </a:r>
            <a:r>
              <a:rPr lang="ur-PK" dirty="0"/>
              <a:t> </a:t>
            </a:r>
            <a:r>
              <a:rPr lang="ur-PK" dirty="0" err="1"/>
              <a:t>وَفَتْحُ</a:t>
            </a:r>
            <a:r>
              <a:rPr lang="ur-PK" dirty="0"/>
              <a:t> </a:t>
            </a:r>
            <a:r>
              <a:rPr lang="ur-PK" dirty="0" err="1"/>
              <a:t>الثّانِي</a:t>
            </a:r>
            <a:r>
              <a:rPr lang="ur-PK" dirty="0"/>
              <a:t>  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72AE8-1A2A-479F-8F97-65C5DFF5C607}"/>
              </a:ext>
            </a:extLst>
          </p:cNvPr>
          <p:cNvSpPr/>
          <p:nvPr/>
        </p:nvSpPr>
        <p:spPr>
          <a:xfrm>
            <a:off x="2887023" y="1538959"/>
            <a:ext cx="43924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 rtl="1">
              <a:lnSpc>
                <a:spcPct val="150000"/>
              </a:lnSpc>
            </a:pP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بِنَاءُ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الْاِسْمَيْنِ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عَلَى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الْفِتْحِ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نَحْوُ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لَا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حَوْلَ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وَلَا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قُوَّةَ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إِلَّا</a:t>
            </a:r>
            <a:r>
              <a:rPr lang="ur-PK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 </a:t>
            </a:r>
            <a:r>
              <a:rPr lang="ur-PK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باللهِ</a:t>
            </a:r>
            <a:endParaRPr lang="ur-PK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F3039E-9192-4C0C-BA4F-33134113360A}"/>
              </a:ext>
            </a:extLst>
          </p:cNvPr>
          <p:cNvSpPr/>
          <p:nvPr/>
        </p:nvSpPr>
        <p:spPr>
          <a:xfrm>
            <a:off x="4499992" y="2117749"/>
            <a:ext cx="26460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 rtl="1">
              <a:lnSpc>
                <a:spcPct val="150000"/>
              </a:lnSpc>
              <a:spcAft>
                <a:spcPts val="0"/>
              </a:spcAft>
            </a:pP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نَحْوُ لَا حَوْلٌ وَلَا قُوَّةٌ إِلَّا باللهِ </a:t>
            </a:r>
            <a:endParaRPr lang="ur-PK" sz="1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CA1E7-93A7-482F-8577-6B95BECDE9F9}"/>
              </a:ext>
            </a:extLst>
          </p:cNvPr>
          <p:cNvSpPr/>
          <p:nvPr/>
        </p:nvSpPr>
        <p:spPr>
          <a:xfrm>
            <a:off x="1043608" y="3596640"/>
            <a:ext cx="5004048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rtl="1">
              <a:lnSpc>
                <a:spcPct val="150000"/>
              </a:lnSpc>
              <a:spcAft>
                <a:spcPts val="0"/>
              </a:spcAft>
            </a:pP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بناءُ الأوَّلِ عَلَى الْفِتْحِ وَرَفْعُ الثَّانِيْ نَحْوُ لَا حَوْلَ وَلَا قُوَّةٌ إِلَّا باللهِ</a:t>
            </a:r>
            <a:endParaRPr lang="en-GB" sz="1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FF81C-DF0D-4A9C-86BE-9FC91A0D2BB5}"/>
              </a:ext>
            </a:extLst>
          </p:cNvPr>
          <p:cNvSpPr/>
          <p:nvPr/>
        </p:nvSpPr>
        <p:spPr>
          <a:xfrm>
            <a:off x="1043608" y="3047782"/>
            <a:ext cx="4572000" cy="3485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rtl="1">
              <a:lnSpc>
                <a:spcPct val="90000"/>
              </a:lnSpc>
              <a:spcAft>
                <a:spcPts val="0"/>
              </a:spcAft>
            </a:pPr>
            <a:r>
              <a:rPr lang="ar-SA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بِنَاءُ الْأَوّلِ عَلَى الْفَتْحِ وَنَصْبُ الثَّانِيْ نَحْوُ لَا حَوْلَ وَلَا قُوَّةً إِلَّا باللهِ</a:t>
            </a:r>
            <a:endParaRPr lang="en-GB" sz="16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dwa-assalaf" panose="020000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CEF1D-D5D6-4476-862D-82F3F45CBDCB}"/>
              </a:ext>
            </a:extLst>
          </p:cNvPr>
          <p:cNvSpPr/>
          <p:nvPr/>
        </p:nvSpPr>
        <p:spPr>
          <a:xfrm>
            <a:off x="467544" y="4270147"/>
            <a:ext cx="522007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0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رَفْعُ الْأَوّلِ وَبِنَاءُ الثَّانِيْ عَلَى الْفَتْح نَحْوُ لَا حَوْلٌ وَلَا قُوَّةَ إِلَّا باللهِ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13" grpId="0"/>
      <p:bldP spid="14" grpId="0"/>
      <p:bldP spid="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0" y="-4"/>
            <a:ext cx="3275856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400" b="1" dirty="0" err="1"/>
              <a:t>الْفَصْلُ</a:t>
            </a:r>
            <a:r>
              <a:rPr lang="ur-PK" sz="1400" b="1" dirty="0"/>
              <a:t> </a:t>
            </a:r>
            <a:r>
              <a:rPr lang="ur-PK" sz="1400" b="1" dirty="0" err="1"/>
              <a:t>الْحَادِي</a:t>
            </a:r>
            <a:r>
              <a:rPr lang="ur-PK" sz="1400" b="1" dirty="0"/>
              <a:t> </a:t>
            </a:r>
            <a:r>
              <a:rPr lang="ur-PK" sz="1400" b="1" dirty="0" err="1"/>
              <a:t>عَشَرَ</a:t>
            </a:r>
            <a:r>
              <a:rPr lang="ur-PK" sz="1400" b="1" dirty="0"/>
              <a:t>، </a:t>
            </a:r>
            <a:r>
              <a:rPr lang="ur-PK" sz="1400" b="1" dirty="0" err="1"/>
              <a:t>المَنْصُوْبُ</a:t>
            </a:r>
            <a:r>
              <a:rPr lang="ur-PK" sz="1400" b="1" dirty="0"/>
              <a:t> </a:t>
            </a:r>
            <a:r>
              <a:rPr lang="ur-PK" sz="1400" b="1" dirty="0" err="1"/>
              <a:t>بَلَا</a:t>
            </a:r>
            <a:r>
              <a:rPr lang="ur-PK" sz="1400" b="1" dirty="0"/>
              <a:t> </a:t>
            </a:r>
            <a:r>
              <a:rPr lang="ur-PK" sz="1400" b="1" dirty="0" err="1"/>
              <a:t>الَّتِيْ</a:t>
            </a:r>
            <a:r>
              <a:rPr lang="ur-PK" sz="1400" b="1" dirty="0"/>
              <a:t> </a:t>
            </a:r>
            <a:r>
              <a:rPr lang="ur-PK" sz="1400" b="1" dirty="0" err="1"/>
              <a:t>لِنَفْيِ</a:t>
            </a:r>
            <a:r>
              <a:rPr lang="ur-PK" sz="1400" b="1" dirty="0"/>
              <a:t> </a:t>
            </a:r>
            <a:r>
              <a:rPr lang="ur-PK" sz="1400" b="1" dirty="0" err="1"/>
              <a:t>الْجِنْسِ</a:t>
            </a:r>
            <a:endParaRPr lang="ur-PK" sz="14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يُحْذَفُ</a:t>
            </a:r>
            <a:r>
              <a:rPr lang="ur-PK" dirty="0"/>
              <a:t> </a:t>
            </a:r>
            <a:r>
              <a:rPr lang="ur-PK" dirty="0" err="1"/>
              <a:t>اسْمُ</a:t>
            </a:r>
            <a:r>
              <a:rPr lang="ur-PK" dirty="0"/>
              <a:t> لا </a:t>
            </a:r>
            <a:r>
              <a:rPr lang="ur-PK" dirty="0" err="1"/>
              <a:t>لِقَرينَةٍ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لا </a:t>
            </a:r>
            <a:r>
              <a:rPr lang="ur-PK" dirty="0" err="1"/>
              <a:t>عَلَيْكَ</a:t>
            </a:r>
            <a:r>
              <a:rPr lang="ur-PK" dirty="0"/>
              <a:t> </a:t>
            </a:r>
            <a:r>
              <a:rPr lang="ur-PK" dirty="0" err="1"/>
              <a:t>أَيْ</a:t>
            </a:r>
            <a:r>
              <a:rPr lang="ur-PK" dirty="0"/>
              <a:t> لا </a:t>
            </a:r>
            <a:r>
              <a:rPr lang="ur-PK" dirty="0" err="1"/>
              <a:t>بَأْسَ</a:t>
            </a:r>
            <a:r>
              <a:rPr lang="ur-PK" dirty="0"/>
              <a:t> </a:t>
            </a:r>
            <a:r>
              <a:rPr lang="ur-PK" dirty="0" err="1"/>
              <a:t>عَلَيْكَ</a:t>
            </a:r>
            <a:endParaRPr lang="ur-PK" b="1" dirty="0"/>
          </a:p>
        </p:txBody>
      </p:sp>
    </p:spTree>
    <p:extLst>
      <p:ext uri="{BB962C8B-B14F-4D97-AF65-F5344CB8AC3E}">
        <p14:creationId xmlns:p14="http://schemas.microsoft.com/office/powerpoint/2010/main" val="21116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12278</TotalTime>
  <Words>364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1578</cp:revision>
  <cp:lastPrinted>2018-11-30T18:58:39Z</cp:lastPrinted>
  <dcterms:created xsi:type="dcterms:W3CDTF">2017-07-04T20:08:42Z</dcterms:created>
  <dcterms:modified xsi:type="dcterms:W3CDTF">2020-03-26T12:00:56Z</dcterms:modified>
</cp:coreProperties>
</file>