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404" r:id="rId3"/>
    <p:sldId id="499" r:id="rId4"/>
    <p:sldId id="500" r:id="rId5"/>
    <p:sldId id="501" r:id="rId6"/>
    <p:sldId id="355" r:id="rId7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9"/>
            <p14:sldId id="500"/>
            <p14:sldId id="50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٣٣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الثّانِي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عَشَرَ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: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خَبَرُ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مَا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و لا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المُشْبَّهَتينِ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بـِلَيْسَ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5495" y="-4"/>
            <a:ext cx="324035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500" b="1" dirty="0" err="1"/>
              <a:t>الْفَصْلُ</a:t>
            </a:r>
            <a:r>
              <a:rPr lang="ur-PK" sz="1500" b="1" dirty="0"/>
              <a:t> </a:t>
            </a:r>
            <a:r>
              <a:rPr lang="ur-PK" sz="1500" b="1" dirty="0" err="1"/>
              <a:t>الثّانِي</a:t>
            </a:r>
            <a:r>
              <a:rPr lang="ur-PK" sz="1500" b="1" dirty="0"/>
              <a:t> </a:t>
            </a:r>
            <a:r>
              <a:rPr lang="ur-PK" sz="1500" b="1" dirty="0" err="1"/>
              <a:t>عَشَرَ:خَبَرُ</a:t>
            </a:r>
            <a:r>
              <a:rPr lang="ur-PK" sz="1500" b="1" dirty="0"/>
              <a:t> </a:t>
            </a:r>
            <a:r>
              <a:rPr lang="ur-PK" sz="1500" b="1" dirty="0" err="1"/>
              <a:t>مَا</a:t>
            </a:r>
            <a:r>
              <a:rPr lang="ur-PK" sz="1500" b="1" dirty="0"/>
              <a:t> و لا </a:t>
            </a:r>
            <a:r>
              <a:rPr lang="ur-PK" sz="1500" b="1" dirty="0" err="1"/>
              <a:t>المُشْبَّهَتينِ</a:t>
            </a:r>
            <a:r>
              <a:rPr lang="ur-PK" sz="1500" b="1" dirty="0"/>
              <a:t> </a:t>
            </a:r>
            <a:r>
              <a:rPr lang="ur-PK" sz="1500" b="1" dirty="0" err="1"/>
              <a:t>بـِلَيْسَ</a:t>
            </a:r>
            <a:endParaRPr lang="ur-PK" sz="15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[الْفَصْلُ الثّانِي عَشَرَ:</a:t>
            </a:r>
            <a:r>
              <a:rPr lang="ur-PK" dirty="0"/>
              <a:t> </a:t>
            </a:r>
            <a:r>
              <a:rPr lang="ur-PK" dirty="0" err="1"/>
              <a:t>خَبَرُ</a:t>
            </a:r>
            <a:r>
              <a:rPr lang="ar-SA" dirty="0"/>
              <a:t> مَا و لا المُشْبَّهَتينِ بـِلَيْسَ]</a:t>
            </a:r>
          </a:p>
          <a:p>
            <a:pPr rtl="1"/>
            <a:r>
              <a:rPr lang="ar-SA" dirty="0"/>
              <a:t>هُوَ المُسْنَدُ بَعْدَ دُخُولِهِما، نَحْوُ مَا زَيْدٌ قَائِمًا  و لا رَجُلٌ حَاضِرًا.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770BE-42E8-4015-8903-9F81ED5FD10C}"/>
              </a:ext>
            </a:extLst>
          </p:cNvPr>
          <p:cNvSpPr/>
          <p:nvPr/>
        </p:nvSpPr>
        <p:spPr>
          <a:xfrm>
            <a:off x="3635896" y="285978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مَا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هٰذَا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بَشَرًا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ar-SA" dirty="0"/>
              <a:t>وَإِنْ كَانَ وَقَعَ الْخَبَرُ بَعْدَ إِلَّا نَحْوُ مَا زَيدٌ إلاّ قائِمٌ</a:t>
            </a:r>
          </a:p>
          <a:p>
            <a:pPr rtl="1"/>
            <a:r>
              <a:rPr lang="ar-SA" dirty="0"/>
              <a:t>أَوْ تَقَدَّمَ الخَبَرُ عَلَی الاسْمِ نَحْوُ مَا قَائِمٌ زَيدٌ</a:t>
            </a:r>
          </a:p>
          <a:p>
            <a:pPr rtl="1"/>
            <a:r>
              <a:rPr lang="ar-SA" dirty="0"/>
              <a:t>أَوْ زِيْدَتْ إنْ بَعْدَ مَا نَحْوُ مَا إنْ زَيْدٌ قَائِمٌ </a:t>
            </a:r>
            <a:endParaRPr lang="ur-PK" dirty="0"/>
          </a:p>
          <a:p>
            <a:pPr rtl="1"/>
            <a:r>
              <a:rPr lang="ar-SA" dirty="0"/>
              <a:t>بَطَلَ الْعَمَلُ </a:t>
            </a:r>
            <a:endParaRPr lang="ur-PK" dirty="0"/>
          </a:p>
          <a:p>
            <a:pPr rtl="1"/>
            <a:r>
              <a:rPr lang="ur-PK" dirty="0"/>
              <a:t>	</a:t>
            </a:r>
            <a:r>
              <a:rPr lang="ar-SA" dirty="0"/>
              <a:t>كَمَا رَأَيْتَ فِي الْأَمْثِلَةِ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770BE-42E8-4015-8903-9F81ED5FD10C}"/>
              </a:ext>
            </a:extLst>
          </p:cNvPr>
          <p:cNvSpPr/>
          <p:nvPr/>
        </p:nvSpPr>
        <p:spPr>
          <a:xfrm>
            <a:off x="2267744" y="1059582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وَمَا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مُحَمَّدٌ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إِلَّا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رَسُوْلٌ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وَأَمَّا بَنُو تَمِيْمٍ فَلا يُعْمِلُونَهَا أَصْل</a:t>
            </a:r>
            <a:r>
              <a:rPr lang="ur-PK" dirty="0" err="1"/>
              <a:t>ًا</a:t>
            </a:r>
            <a:r>
              <a:rPr lang="ar-SA" dirty="0"/>
              <a:t> كَقَوْلِ الشَّاعِرِ عَنْ لِسَانِ بَنِيْ تَمِيمٍ: </a:t>
            </a:r>
          </a:p>
          <a:p>
            <a:pPr algn="ctr" rtl="1"/>
            <a:r>
              <a:rPr lang="ar-SA" dirty="0"/>
              <a:t>وَمُهَفْهَفٍ </a:t>
            </a:r>
            <a:r>
              <a:rPr lang="ur-PK" dirty="0" err="1"/>
              <a:t>كالْغُصْنِ</a:t>
            </a:r>
            <a:r>
              <a:rPr lang="ar-SA" dirty="0"/>
              <a:t> قُلتُ لَهُ انْتَسِبْ</a:t>
            </a:r>
            <a:r>
              <a:rPr lang="ur-PK" dirty="0"/>
              <a:t>	</a:t>
            </a:r>
            <a:r>
              <a:rPr lang="ar-SA" dirty="0"/>
              <a:t>فَأَجابَ مَا قَتْلُ المُحِبِّ حَرامُ</a:t>
            </a:r>
          </a:p>
          <a:p>
            <a:pPr rtl="1"/>
            <a:r>
              <a:rPr lang="ar-SA" dirty="0"/>
              <a:t>بِرَفْعِ حَرامُ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770BE-42E8-4015-8903-9F81ED5FD10C}"/>
              </a:ext>
            </a:extLst>
          </p:cNvPr>
          <p:cNvSpPr/>
          <p:nvPr/>
        </p:nvSpPr>
        <p:spPr>
          <a:xfrm>
            <a:off x="6588224" y="2355726"/>
            <a:ext cx="1912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to be slim, slender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12337</TotalTime>
  <Words>232</Words>
  <Application>Microsoft Office PowerPoint</Application>
  <PresentationFormat>On-screen Show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1584</cp:revision>
  <cp:lastPrinted>2018-11-30T18:58:39Z</cp:lastPrinted>
  <dcterms:created xsi:type="dcterms:W3CDTF">2017-07-04T20:08:42Z</dcterms:created>
  <dcterms:modified xsi:type="dcterms:W3CDTF">2020-03-18T15:50:01Z</dcterms:modified>
</cp:coreProperties>
</file>