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57" r:id="rId2"/>
    <p:sldId id="404" r:id="rId3"/>
    <p:sldId id="501" r:id="rId4"/>
    <p:sldId id="499" r:id="rId5"/>
    <p:sldId id="502" r:id="rId6"/>
    <p:sldId id="503" r:id="rId7"/>
    <p:sldId id="504" r:id="rId8"/>
    <p:sldId id="507" r:id="rId9"/>
    <p:sldId id="505" r:id="rId10"/>
    <p:sldId id="506" r:id="rId11"/>
    <p:sldId id="509" r:id="rId12"/>
    <p:sldId id="508" r:id="rId13"/>
    <p:sldId id="510" r:id="rId14"/>
    <p:sldId id="511" r:id="rId15"/>
    <p:sldId id="512" r:id="rId16"/>
    <p:sldId id="517" r:id="rId17"/>
    <p:sldId id="513" r:id="rId18"/>
    <p:sldId id="514" r:id="rId19"/>
    <p:sldId id="515" r:id="rId20"/>
    <p:sldId id="516" r:id="rId21"/>
    <p:sldId id="355" r:id="rId22"/>
    <p:sldId id="500" r:id="rId2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1"/>
            <p14:sldId id="499"/>
            <p14:sldId id="502"/>
            <p14:sldId id="503"/>
            <p14:sldId id="504"/>
            <p14:sldId id="507"/>
            <p14:sldId id="505"/>
            <p14:sldId id="506"/>
            <p14:sldId id="509"/>
            <p14:sldId id="508"/>
            <p14:sldId id="510"/>
            <p14:sldId id="511"/>
            <p14:sldId id="512"/>
            <p14:sldId id="517"/>
            <p14:sldId id="513"/>
            <p14:sldId id="514"/>
            <p14:sldId id="515"/>
            <p14:sldId id="516"/>
            <p14:sldId id="355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7FB9D-90BC-4C74-8525-DABA872844A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3F16EFC-A889-43ED-A3C5-AB3D54B4B0AF}">
      <dgm:prSet phldrT="[Text]"/>
      <dgm:spPr/>
      <dgm:t>
        <a:bodyPr/>
        <a:lstStyle/>
        <a:p>
          <a:pPr rtl="1"/>
          <a:r>
            <a:rPr lang="ur-PK" dirty="0" err="1"/>
            <a:t>مَعْرِفَةٌ</a:t>
          </a:r>
          <a:r>
            <a:rPr lang="ur-PK" dirty="0"/>
            <a:t> </a:t>
          </a:r>
          <a:r>
            <a:rPr lang="ur-PK" dirty="0" err="1"/>
            <a:t>مَحْضَةٌ</a:t>
          </a:r>
          <a:endParaRPr lang="en-GB" dirty="0"/>
        </a:p>
      </dgm:t>
    </dgm:pt>
    <dgm:pt modelId="{15AB1463-78A7-48B4-964A-403D532C85EB}" type="parTrans" cxnId="{FD9EB8AB-3C83-4A73-9A56-B559F4937708}">
      <dgm:prSet/>
      <dgm:spPr/>
      <dgm:t>
        <a:bodyPr/>
        <a:lstStyle/>
        <a:p>
          <a:endParaRPr lang="en-GB"/>
        </a:p>
      </dgm:t>
    </dgm:pt>
    <dgm:pt modelId="{EA321F56-5AB1-4B0C-9283-85131AB0E9C5}" type="sibTrans" cxnId="{FD9EB8AB-3C83-4A73-9A56-B559F4937708}">
      <dgm:prSet/>
      <dgm:spPr/>
      <dgm:t>
        <a:bodyPr/>
        <a:lstStyle/>
        <a:p>
          <a:endParaRPr lang="en-GB"/>
        </a:p>
      </dgm:t>
    </dgm:pt>
    <dgm:pt modelId="{EE3CF4A4-634B-4DAC-A7B1-CC881E64477D}">
      <dgm:prSet phldrT="[Text]"/>
      <dgm:spPr/>
      <dgm:t>
        <a:bodyPr/>
        <a:lstStyle/>
        <a:p>
          <a:pPr rtl="1"/>
          <a:r>
            <a:rPr lang="ur-PK" dirty="0" err="1"/>
            <a:t>نَكِرَةٌ</a:t>
          </a:r>
          <a:r>
            <a:rPr lang="ur-PK" dirty="0"/>
            <a:t> </a:t>
          </a:r>
          <a:r>
            <a:rPr lang="ur-PK" dirty="0" err="1"/>
            <a:t>مَحْضَةٌ</a:t>
          </a:r>
          <a:endParaRPr lang="en-GB" dirty="0"/>
        </a:p>
      </dgm:t>
    </dgm:pt>
    <dgm:pt modelId="{84AE7F7E-22CD-4D77-8A7D-983F5673BB28}" type="parTrans" cxnId="{A19839FC-5649-4DB0-AE70-36FFF5E69D03}">
      <dgm:prSet/>
      <dgm:spPr/>
      <dgm:t>
        <a:bodyPr/>
        <a:lstStyle/>
        <a:p>
          <a:endParaRPr lang="en-GB"/>
        </a:p>
      </dgm:t>
    </dgm:pt>
    <dgm:pt modelId="{ADAF32C6-4ADA-4ACC-B696-5455CA81EA2C}" type="sibTrans" cxnId="{A19839FC-5649-4DB0-AE70-36FFF5E69D03}">
      <dgm:prSet/>
      <dgm:spPr/>
      <dgm:t>
        <a:bodyPr/>
        <a:lstStyle/>
        <a:p>
          <a:endParaRPr lang="en-GB"/>
        </a:p>
      </dgm:t>
    </dgm:pt>
    <dgm:pt modelId="{6F975689-0414-48F0-B3EE-CA3DC830A97A}">
      <dgm:prSet phldrT="[Text]"/>
      <dgm:spPr/>
      <dgm:t>
        <a:bodyPr/>
        <a:lstStyle/>
        <a:p>
          <a:pPr rtl="1"/>
          <a:r>
            <a:rPr lang="ur-PK" dirty="0" err="1"/>
            <a:t>مَعْرِفَةٌ</a:t>
          </a:r>
          <a:r>
            <a:rPr lang="ur-PK" dirty="0"/>
            <a:t> </a:t>
          </a:r>
          <a:r>
            <a:rPr lang="ur-PK" dirty="0" err="1"/>
            <a:t>غَيْرُ</a:t>
          </a:r>
          <a:r>
            <a:rPr lang="ur-PK" dirty="0"/>
            <a:t> </a:t>
          </a:r>
          <a:r>
            <a:rPr lang="ur-PK" dirty="0" err="1"/>
            <a:t>مَحْضَةٌ</a:t>
          </a:r>
          <a:endParaRPr lang="en-GB" dirty="0"/>
        </a:p>
      </dgm:t>
    </dgm:pt>
    <dgm:pt modelId="{BD392179-F711-4043-A13D-1CC00951ECF2}" type="parTrans" cxnId="{5F5EBB13-8C3D-40FE-A0D7-B56CF7F9BD79}">
      <dgm:prSet/>
      <dgm:spPr/>
      <dgm:t>
        <a:bodyPr/>
        <a:lstStyle/>
        <a:p>
          <a:endParaRPr lang="en-GB"/>
        </a:p>
      </dgm:t>
    </dgm:pt>
    <dgm:pt modelId="{E1D5EC2F-D20C-4550-A3EB-2444CF4D7951}" type="sibTrans" cxnId="{5F5EBB13-8C3D-40FE-A0D7-B56CF7F9BD79}">
      <dgm:prSet/>
      <dgm:spPr/>
      <dgm:t>
        <a:bodyPr/>
        <a:lstStyle/>
        <a:p>
          <a:endParaRPr lang="en-GB"/>
        </a:p>
      </dgm:t>
    </dgm:pt>
    <dgm:pt modelId="{6BBF04C1-3E81-40BF-90DE-7CE36F2659BF}">
      <dgm:prSet phldrT="[Text]"/>
      <dgm:spPr/>
      <dgm:t>
        <a:bodyPr/>
        <a:lstStyle/>
        <a:p>
          <a:pPr rtl="1"/>
          <a:r>
            <a:rPr lang="ur-PK" dirty="0" err="1"/>
            <a:t>نَكِرَةٌ</a:t>
          </a:r>
          <a:r>
            <a:rPr lang="ur-PK" dirty="0"/>
            <a:t> </a:t>
          </a:r>
          <a:r>
            <a:rPr lang="ur-PK" dirty="0" err="1"/>
            <a:t>غَيْرُ</a:t>
          </a:r>
          <a:r>
            <a:rPr lang="ur-PK" dirty="0"/>
            <a:t> </a:t>
          </a:r>
          <a:r>
            <a:rPr lang="ur-PK" dirty="0" err="1"/>
            <a:t>مَحْضَةٌ</a:t>
          </a:r>
          <a:endParaRPr lang="en-GB" dirty="0"/>
        </a:p>
      </dgm:t>
    </dgm:pt>
    <dgm:pt modelId="{48D908BA-34BF-4552-BA99-D5652890CE3E}" type="parTrans" cxnId="{EE4A0A58-D792-420C-A6F9-B7ED712AD29B}">
      <dgm:prSet/>
      <dgm:spPr/>
      <dgm:t>
        <a:bodyPr/>
        <a:lstStyle/>
        <a:p>
          <a:endParaRPr lang="en-GB"/>
        </a:p>
      </dgm:t>
    </dgm:pt>
    <dgm:pt modelId="{8C40C52A-B883-4939-963F-AED28999D100}" type="sibTrans" cxnId="{EE4A0A58-D792-420C-A6F9-B7ED712AD29B}">
      <dgm:prSet/>
      <dgm:spPr/>
      <dgm:t>
        <a:bodyPr/>
        <a:lstStyle/>
        <a:p>
          <a:endParaRPr lang="en-GB"/>
        </a:p>
      </dgm:t>
    </dgm:pt>
    <dgm:pt modelId="{A496F836-5013-45E4-8729-91AD341D4BA8}">
      <dgm:prSet phldrT="[Text]"/>
      <dgm:spPr/>
      <dgm:t>
        <a:bodyPr/>
        <a:lstStyle/>
        <a:p>
          <a:pPr rtl="1"/>
          <a:r>
            <a:rPr lang="ur-PK" dirty="0" err="1"/>
            <a:t>هٰذَا</a:t>
          </a:r>
          <a:r>
            <a:rPr lang="ur-PK" dirty="0"/>
            <a:t> </a:t>
          </a:r>
          <a:r>
            <a:rPr lang="ur-PK" dirty="0" err="1"/>
            <a:t>الرَّجُلُ</a:t>
          </a:r>
          <a:endParaRPr lang="en-GB" dirty="0"/>
        </a:p>
      </dgm:t>
    </dgm:pt>
    <dgm:pt modelId="{9C262467-434D-4841-89F2-687D806AD916}" type="parTrans" cxnId="{32CD386F-7220-488A-A52B-630639FC0249}">
      <dgm:prSet/>
      <dgm:spPr/>
      <dgm:t>
        <a:bodyPr/>
        <a:lstStyle/>
        <a:p>
          <a:endParaRPr lang="en-GB"/>
        </a:p>
      </dgm:t>
    </dgm:pt>
    <dgm:pt modelId="{95EE77D8-5F06-4D4E-9E44-CC34E865B018}" type="sibTrans" cxnId="{32CD386F-7220-488A-A52B-630639FC0249}">
      <dgm:prSet/>
      <dgm:spPr/>
      <dgm:t>
        <a:bodyPr/>
        <a:lstStyle/>
        <a:p>
          <a:endParaRPr lang="en-GB"/>
        </a:p>
      </dgm:t>
    </dgm:pt>
    <dgm:pt modelId="{F32FFCCC-6809-4C8E-A1DC-9FE8B61C8893}">
      <dgm:prSet phldrT="[Text]"/>
      <dgm:spPr/>
      <dgm:t>
        <a:bodyPr/>
        <a:lstStyle/>
        <a:p>
          <a:pPr rtl="1"/>
          <a:r>
            <a:rPr lang="ur-PK" dirty="0"/>
            <a:t>﴿</a:t>
          </a:r>
          <a:r>
            <a:rPr lang="ur-PK" dirty="0" err="1"/>
            <a:t>كَمَثَلِ</a:t>
          </a:r>
          <a:r>
            <a:rPr lang="ur-PK" dirty="0"/>
            <a:t> </a:t>
          </a:r>
          <a:r>
            <a:rPr lang="ur-PK" dirty="0" err="1"/>
            <a:t>الْحِمَارِ</a:t>
          </a:r>
          <a:r>
            <a:rPr lang="ur-PK" dirty="0"/>
            <a:t> </a:t>
          </a:r>
          <a:r>
            <a:rPr lang="ur-PK" dirty="0" err="1"/>
            <a:t>يَحْمِلُ</a:t>
          </a:r>
          <a:r>
            <a:rPr lang="ur-PK" dirty="0"/>
            <a:t> </a:t>
          </a:r>
          <a:r>
            <a:rPr lang="ur-PK" dirty="0" err="1"/>
            <a:t>أَسْفَارًا</a:t>
          </a:r>
          <a:r>
            <a:rPr lang="ur-PK" dirty="0"/>
            <a:t>﴾</a:t>
          </a:r>
          <a:endParaRPr lang="en-GB" dirty="0"/>
        </a:p>
      </dgm:t>
    </dgm:pt>
    <dgm:pt modelId="{FC7AAA6A-FBAF-48F6-94E6-2951A11E7E02}" type="parTrans" cxnId="{2D0EB5A9-FA5E-4DFC-A0E5-BF24F65DBF49}">
      <dgm:prSet/>
      <dgm:spPr/>
      <dgm:t>
        <a:bodyPr/>
        <a:lstStyle/>
        <a:p>
          <a:endParaRPr lang="en-GB"/>
        </a:p>
      </dgm:t>
    </dgm:pt>
    <dgm:pt modelId="{B8502EDD-6BF3-40B4-8E6D-CD7EC00DA6E8}" type="sibTrans" cxnId="{2D0EB5A9-FA5E-4DFC-A0E5-BF24F65DBF49}">
      <dgm:prSet/>
      <dgm:spPr/>
      <dgm:t>
        <a:bodyPr/>
        <a:lstStyle/>
        <a:p>
          <a:endParaRPr lang="en-GB"/>
        </a:p>
      </dgm:t>
    </dgm:pt>
    <dgm:pt modelId="{9E2161BB-830A-4BB7-9BE3-8A9894EE0269}">
      <dgm:prSet phldrT="[Text]"/>
      <dgm:spPr/>
      <dgm:t>
        <a:bodyPr/>
        <a:lstStyle/>
        <a:p>
          <a:pPr rtl="1"/>
          <a:r>
            <a:rPr lang="ur-PK" dirty="0"/>
            <a:t>﴿</a:t>
          </a:r>
          <a:r>
            <a:rPr lang="ur-PK" dirty="0" err="1"/>
            <a:t>وَلَعَبْدٌ</a:t>
          </a:r>
          <a:r>
            <a:rPr lang="ur-PK" dirty="0"/>
            <a:t> </a:t>
          </a:r>
          <a:r>
            <a:rPr lang="ur-PK" dirty="0" err="1"/>
            <a:t>مُؤْمِنٌ</a:t>
          </a:r>
          <a:r>
            <a:rPr lang="ur-PK" dirty="0"/>
            <a:t>﴾</a:t>
          </a:r>
          <a:r>
            <a:rPr lang="en-GB" dirty="0"/>
            <a:t>	</a:t>
          </a:r>
        </a:p>
      </dgm:t>
    </dgm:pt>
    <dgm:pt modelId="{C12DD7AA-C3B0-4AFC-8522-FBB9A7EE6B0A}" type="parTrans" cxnId="{2232D7BC-64BA-4B5E-99DD-3BBD874F661F}">
      <dgm:prSet/>
      <dgm:spPr/>
      <dgm:t>
        <a:bodyPr/>
        <a:lstStyle/>
        <a:p>
          <a:endParaRPr lang="en-GB"/>
        </a:p>
      </dgm:t>
    </dgm:pt>
    <dgm:pt modelId="{025D7D17-FF0A-4864-96A7-20F85F6BFD7A}" type="sibTrans" cxnId="{2232D7BC-64BA-4B5E-99DD-3BBD874F661F}">
      <dgm:prSet/>
      <dgm:spPr/>
      <dgm:t>
        <a:bodyPr/>
        <a:lstStyle/>
        <a:p>
          <a:endParaRPr lang="en-GB"/>
        </a:p>
      </dgm:t>
    </dgm:pt>
    <dgm:pt modelId="{BBAB6C15-FA4D-476E-8188-76532384705D}">
      <dgm:prSet phldrT="[Text]"/>
      <dgm:spPr/>
      <dgm:t>
        <a:bodyPr/>
        <a:lstStyle/>
        <a:p>
          <a:pPr rtl="1"/>
          <a:r>
            <a:rPr lang="ur-PK" dirty="0" err="1"/>
            <a:t>رَجُلٌ</a:t>
          </a:r>
          <a:endParaRPr lang="en-GB" dirty="0"/>
        </a:p>
      </dgm:t>
    </dgm:pt>
    <dgm:pt modelId="{66BC8976-4BC6-410A-8E71-2C0ACD68718B}" type="parTrans" cxnId="{66992C69-A2BE-41C5-8562-0E3089FF1F85}">
      <dgm:prSet/>
      <dgm:spPr/>
      <dgm:t>
        <a:bodyPr/>
        <a:lstStyle/>
        <a:p>
          <a:endParaRPr lang="en-GB"/>
        </a:p>
      </dgm:t>
    </dgm:pt>
    <dgm:pt modelId="{2CEB9FF4-68A1-488D-9B5A-A80322FD03FE}" type="sibTrans" cxnId="{66992C69-A2BE-41C5-8562-0E3089FF1F85}">
      <dgm:prSet/>
      <dgm:spPr/>
      <dgm:t>
        <a:bodyPr/>
        <a:lstStyle/>
        <a:p>
          <a:endParaRPr lang="en-GB"/>
        </a:p>
      </dgm:t>
    </dgm:pt>
    <dgm:pt modelId="{78A312C7-27FA-4745-BD2C-7D53F32C700D}">
      <dgm:prSet phldrT="[Text]"/>
      <dgm:spPr/>
      <dgm:t>
        <a:bodyPr/>
        <a:lstStyle/>
        <a:p>
          <a:pPr rtl="1"/>
          <a:r>
            <a:rPr lang="ur-PK" dirty="0" err="1"/>
            <a:t>عَبْدُ</a:t>
          </a:r>
          <a:r>
            <a:rPr lang="ur-PK" dirty="0"/>
            <a:t> </a:t>
          </a:r>
          <a:r>
            <a:rPr lang="ur-PK" dirty="0" err="1"/>
            <a:t>رَجُلٍ</a:t>
          </a:r>
          <a:endParaRPr lang="en-GB" dirty="0"/>
        </a:p>
      </dgm:t>
    </dgm:pt>
    <dgm:pt modelId="{C97FC7F1-355A-4346-9091-D7AC563D244E}" type="parTrans" cxnId="{726C7B53-2CBF-4309-9D5A-6790D5FFED78}">
      <dgm:prSet/>
      <dgm:spPr/>
    </dgm:pt>
    <dgm:pt modelId="{948BA85D-083B-4B3B-BB91-EF37D1F162FA}" type="sibTrans" cxnId="{726C7B53-2CBF-4309-9D5A-6790D5FFED78}">
      <dgm:prSet/>
      <dgm:spPr/>
    </dgm:pt>
    <dgm:pt modelId="{E28913F2-1B7E-412E-A89D-EB139E7BC5B2}" type="pres">
      <dgm:prSet presAssocID="{F487FB9D-90BC-4C74-8525-DABA872844AF}" presName="linear" presStyleCnt="0">
        <dgm:presLayoutVars>
          <dgm:dir val="rev"/>
          <dgm:animLvl val="lvl"/>
          <dgm:resizeHandles val="exact"/>
        </dgm:presLayoutVars>
      </dgm:prSet>
      <dgm:spPr/>
    </dgm:pt>
    <dgm:pt modelId="{4C8A03DA-22A1-4D01-8E31-6AA8EAB9D31C}" type="pres">
      <dgm:prSet presAssocID="{E3F16EFC-A889-43ED-A3C5-AB3D54B4B0AF}" presName="parentLin" presStyleCnt="0"/>
      <dgm:spPr/>
    </dgm:pt>
    <dgm:pt modelId="{D193447B-B0E8-4CFB-A07E-DF0DE3FCB272}" type="pres">
      <dgm:prSet presAssocID="{E3F16EFC-A889-43ED-A3C5-AB3D54B4B0AF}" presName="parentLeftMargin" presStyleLbl="node1" presStyleIdx="0" presStyleCnt="4"/>
      <dgm:spPr/>
    </dgm:pt>
    <dgm:pt modelId="{3EC491CE-A37A-4B10-AC67-7DA9C86B9A7D}" type="pres">
      <dgm:prSet presAssocID="{E3F16EFC-A889-43ED-A3C5-AB3D54B4B0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8F2479-3E69-41EA-B61D-AF99F1073CC4}" type="pres">
      <dgm:prSet presAssocID="{E3F16EFC-A889-43ED-A3C5-AB3D54B4B0AF}" presName="negativeSpace" presStyleCnt="0"/>
      <dgm:spPr/>
    </dgm:pt>
    <dgm:pt modelId="{3036AA51-036A-48D0-B2C2-F47D023DDCBB}" type="pres">
      <dgm:prSet presAssocID="{E3F16EFC-A889-43ED-A3C5-AB3D54B4B0AF}" presName="childText" presStyleLbl="conFgAcc1" presStyleIdx="0" presStyleCnt="4">
        <dgm:presLayoutVars>
          <dgm:bulletEnabled val="1"/>
        </dgm:presLayoutVars>
      </dgm:prSet>
      <dgm:spPr/>
    </dgm:pt>
    <dgm:pt modelId="{71C6C61B-B18C-4CE6-A509-BCD3AFF7F3E6}" type="pres">
      <dgm:prSet presAssocID="{EA321F56-5AB1-4B0C-9283-85131AB0E9C5}" presName="spaceBetweenRectangles" presStyleCnt="0"/>
      <dgm:spPr/>
    </dgm:pt>
    <dgm:pt modelId="{2A697F1F-40E1-4939-81DD-9E5B02555ADF}" type="pres">
      <dgm:prSet presAssocID="{6F975689-0414-48F0-B3EE-CA3DC830A97A}" presName="parentLin" presStyleCnt="0"/>
      <dgm:spPr/>
    </dgm:pt>
    <dgm:pt modelId="{3EF54FCB-F65F-4143-8ED4-FDB79D7F4A4C}" type="pres">
      <dgm:prSet presAssocID="{6F975689-0414-48F0-B3EE-CA3DC830A97A}" presName="parentLeftMargin" presStyleLbl="node1" presStyleIdx="0" presStyleCnt="4"/>
      <dgm:spPr/>
    </dgm:pt>
    <dgm:pt modelId="{569C0980-75F8-4503-AD90-92FEFEAE3C36}" type="pres">
      <dgm:prSet presAssocID="{6F975689-0414-48F0-B3EE-CA3DC830A9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54AD2C-5E26-4C8D-B090-4F09970E1365}" type="pres">
      <dgm:prSet presAssocID="{6F975689-0414-48F0-B3EE-CA3DC830A97A}" presName="negativeSpace" presStyleCnt="0"/>
      <dgm:spPr/>
    </dgm:pt>
    <dgm:pt modelId="{8468A534-1DB0-433E-BFB2-8B1977EE1A29}" type="pres">
      <dgm:prSet presAssocID="{6F975689-0414-48F0-B3EE-CA3DC830A97A}" presName="childText" presStyleLbl="conFgAcc1" presStyleIdx="1" presStyleCnt="4">
        <dgm:presLayoutVars>
          <dgm:bulletEnabled val="1"/>
        </dgm:presLayoutVars>
      </dgm:prSet>
      <dgm:spPr/>
    </dgm:pt>
    <dgm:pt modelId="{972E4618-A589-43E0-A852-20681BA98958}" type="pres">
      <dgm:prSet presAssocID="{E1D5EC2F-D20C-4550-A3EB-2444CF4D7951}" presName="spaceBetweenRectangles" presStyleCnt="0"/>
      <dgm:spPr/>
    </dgm:pt>
    <dgm:pt modelId="{559657D1-7070-4FA3-9F43-C814974BF63A}" type="pres">
      <dgm:prSet presAssocID="{6BBF04C1-3E81-40BF-90DE-7CE36F2659BF}" presName="parentLin" presStyleCnt="0"/>
      <dgm:spPr/>
    </dgm:pt>
    <dgm:pt modelId="{50AA7913-AF85-4886-A506-DC86B7E22919}" type="pres">
      <dgm:prSet presAssocID="{6BBF04C1-3E81-40BF-90DE-7CE36F2659BF}" presName="parentLeftMargin" presStyleLbl="node1" presStyleIdx="1" presStyleCnt="4"/>
      <dgm:spPr/>
    </dgm:pt>
    <dgm:pt modelId="{64F15A3B-90EE-42C1-8AB6-BEE685CAB849}" type="pres">
      <dgm:prSet presAssocID="{6BBF04C1-3E81-40BF-90DE-7CE36F2659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A58971-CC88-409C-A8D4-5A1C0F889E02}" type="pres">
      <dgm:prSet presAssocID="{6BBF04C1-3E81-40BF-90DE-7CE36F2659BF}" presName="negativeSpace" presStyleCnt="0"/>
      <dgm:spPr/>
    </dgm:pt>
    <dgm:pt modelId="{F8715B5A-C619-4064-B38E-9BD560CF36ED}" type="pres">
      <dgm:prSet presAssocID="{6BBF04C1-3E81-40BF-90DE-7CE36F2659BF}" presName="childText" presStyleLbl="conFgAcc1" presStyleIdx="2" presStyleCnt="4">
        <dgm:presLayoutVars>
          <dgm:bulletEnabled val="1"/>
        </dgm:presLayoutVars>
      </dgm:prSet>
      <dgm:spPr/>
    </dgm:pt>
    <dgm:pt modelId="{EF9343D2-16EA-4F65-8316-94083CA37CF6}" type="pres">
      <dgm:prSet presAssocID="{8C40C52A-B883-4939-963F-AED28999D100}" presName="spaceBetweenRectangles" presStyleCnt="0"/>
      <dgm:spPr/>
    </dgm:pt>
    <dgm:pt modelId="{6664FA64-C4F4-427B-A1B9-4A0DDED941CD}" type="pres">
      <dgm:prSet presAssocID="{EE3CF4A4-634B-4DAC-A7B1-CC881E64477D}" presName="parentLin" presStyleCnt="0"/>
      <dgm:spPr/>
    </dgm:pt>
    <dgm:pt modelId="{5F20DED1-84AF-4C9F-9FB9-3A5BF8E69038}" type="pres">
      <dgm:prSet presAssocID="{EE3CF4A4-634B-4DAC-A7B1-CC881E64477D}" presName="parentLeftMargin" presStyleLbl="node1" presStyleIdx="2" presStyleCnt="4"/>
      <dgm:spPr/>
    </dgm:pt>
    <dgm:pt modelId="{723530E3-6668-438D-BA6F-CB61FC07B739}" type="pres">
      <dgm:prSet presAssocID="{EE3CF4A4-634B-4DAC-A7B1-CC881E6447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C10DEB2-0DED-4135-9BB2-76272AB14E65}" type="pres">
      <dgm:prSet presAssocID="{EE3CF4A4-634B-4DAC-A7B1-CC881E64477D}" presName="negativeSpace" presStyleCnt="0"/>
      <dgm:spPr/>
    </dgm:pt>
    <dgm:pt modelId="{FE007F58-3161-43AD-B570-F6C1D191F15F}" type="pres">
      <dgm:prSet presAssocID="{EE3CF4A4-634B-4DAC-A7B1-CC881E6447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BF8D09-C58F-4063-9B38-1A87B1BED71D}" type="presOf" srcId="{78A312C7-27FA-4745-BD2C-7D53F32C700D}" destId="{F8715B5A-C619-4064-B38E-9BD560CF36ED}" srcOrd="0" destOrd="1" presId="urn:microsoft.com/office/officeart/2005/8/layout/list1"/>
    <dgm:cxn modelId="{5F5EBB13-8C3D-40FE-A0D7-B56CF7F9BD79}" srcId="{F487FB9D-90BC-4C74-8525-DABA872844AF}" destId="{6F975689-0414-48F0-B3EE-CA3DC830A97A}" srcOrd="1" destOrd="0" parTransId="{BD392179-F711-4043-A13D-1CC00951ECF2}" sibTransId="{E1D5EC2F-D20C-4550-A3EB-2444CF4D7951}"/>
    <dgm:cxn modelId="{128A4F19-B363-4BDF-AE9F-2F0D5B36493E}" type="presOf" srcId="{EE3CF4A4-634B-4DAC-A7B1-CC881E64477D}" destId="{723530E3-6668-438D-BA6F-CB61FC07B739}" srcOrd="1" destOrd="0" presId="urn:microsoft.com/office/officeart/2005/8/layout/list1"/>
    <dgm:cxn modelId="{2363052B-F77A-4E58-8929-E63034E96AAA}" type="presOf" srcId="{9E2161BB-830A-4BB7-9BE3-8A9894EE0269}" destId="{F8715B5A-C619-4064-B38E-9BD560CF36ED}" srcOrd="0" destOrd="0" presId="urn:microsoft.com/office/officeart/2005/8/layout/list1"/>
    <dgm:cxn modelId="{7BE0953D-CEF3-4B89-B683-40ACC4CD9AED}" type="presOf" srcId="{E3F16EFC-A889-43ED-A3C5-AB3D54B4B0AF}" destId="{D193447B-B0E8-4CFB-A07E-DF0DE3FCB272}" srcOrd="0" destOrd="0" presId="urn:microsoft.com/office/officeart/2005/8/layout/list1"/>
    <dgm:cxn modelId="{66992C69-A2BE-41C5-8562-0E3089FF1F85}" srcId="{EE3CF4A4-634B-4DAC-A7B1-CC881E64477D}" destId="{BBAB6C15-FA4D-476E-8188-76532384705D}" srcOrd="0" destOrd="0" parTransId="{66BC8976-4BC6-410A-8E71-2C0ACD68718B}" sibTransId="{2CEB9FF4-68A1-488D-9B5A-A80322FD03FE}"/>
    <dgm:cxn modelId="{86DCBB4E-5D12-4C7F-AEAE-8B154B6E0B55}" type="presOf" srcId="{6BBF04C1-3E81-40BF-90DE-7CE36F2659BF}" destId="{64F15A3B-90EE-42C1-8AB6-BEE685CAB849}" srcOrd="1" destOrd="0" presId="urn:microsoft.com/office/officeart/2005/8/layout/list1"/>
    <dgm:cxn modelId="{32CD386F-7220-488A-A52B-630639FC0249}" srcId="{E3F16EFC-A889-43ED-A3C5-AB3D54B4B0AF}" destId="{A496F836-5013-45E4-8729-91AD341D4BA8}" srcOrd="0" destOrd="0" parTransId="{9C262467-434D-4841-89F2-687D806AD916}" sibTransId="{95EE77D8-5F06-4D4E-9E44-CC34E865B018}"/>
    <dgm:cxn modelId="{726C7B53-2CBF-4309-9D5A-6790D5FFED78}" srcId="{6BBF04C1-3E81-40BF-90DE-7CE36F2659BF}" destId="{78A312C7-27FA-4745-BD2C-7D53F32C700D}" srcOrd="1" destOrd="0" parTransId="{C97FC7F1-355A-4346-9091-D7AC563D244E}" sibTransId="{948BA85D-083B-4B3B-BB91-EF37D1F162FA}"/>
    <dgm:cxn modelId="{EE4A0A58-D792-420C-A6F9-B7ED712AD29B}" srcId="{F487FB9D-90BC-4C74-8525-DABA872844AF}" destId="{6BBF04C1-3E81-40BF-90DE-7CE36F2659BF}" srcOrd="2" destOrd="0" parTransId="{48D908BA-34BF-4552-BA99-D5652890CE3E}" sibTransId="{8C40C52A-B883-4939-963F-AED28999D100}"/>
    <dgm:cxn modelId="{4E0FAA9B-646D-4C25-B93F-02F18AFEB139}" type="presOf" srcId="{EE3CF4A4-634B-4DAC-A7B1-CC881E64477D}" destId="{5F20DED1-84AF-4C9F-9FB9-3A5BF8E69038}" srcOrd="0" destOrd="0" presId="urn:microsoft.com/office/officeart/2005/8/layout/list1"/>
    <dgm:cxn modelId="{C15753A6-6EF6-4956-8545-66F782C8BA23}" type="presOf" srcId="{A496F836-5013-45E4-8729-91AD341D4BA8}" destId="{3036AA51-036A-48D0-B2C2-F47D023DDCBB}" srcOrd="0" destOrd="0" presId="urn:microsoft.com/office/officeart/2005/8/layout/list1"/>
    <dgm:cxn modelId="{2D0EB5A9-FA5E-4DFC-A0E5-BF24F65DBF49}" srcId="{6F975689-0414-48F0-B3EE-CA3DC830A97A}" destId="{F32FFCCC-6809-4C8E-A1DC-9FE8B61C8893}" srcOrd="0" destOrd="0" parTransId="{FC7AAA6A-FBAF-48F6-94E6-2951A11E7E02}" sibTransId="{B8502EDD-6BF3-40B4-8E6D-CD7EC00DA6E8}"/>
    <dgm:cxn modelId="{FD9EB8AB-3C83-4A73-9A56-B559F4937708}" srcId="{F487FB9D-90BC-4C74-8525-DABA872844AF}" destId="{E3F16EFC-A889-43ED-A3C5-AB3D54B4B0AF}" srcOrd="0" destOrd="0" parTransId="{15AB1463-78A7-48B4-964A-403D532C85EB}" sibTransId="{EA321F56-5AB1-4B0C-9283-85131AB0E9C5}"/>
    <dgm:cxn modelId="{30D70CAC-B65B-45E1-BC92-548CCE35B00A}" type="presOf" srcId="{BBAB6C15-FA4D-476E-8188-76532384705D}" destId="{FE007F58-3161-43AD-B570-F6C1D191F15F}" srcOrd="0" destOrd="0" presId="urn:microsoft.com/office/officeart/2005/8/layout/list1"/>
    <dgm:cxn modelId="{2232D7BC-64BA-4B5E-99DD-3BBD874F661F}" srcId="{6BBF04C1-3E81-40BF-90DE-7CE36F2659BF}" destId="{9E2161BB-830A-4BB7-9BE3-8A9894EE0269}" srcOrd="0" destOrd="0" parTransId="{C12DD7AA-C3B0-4AFC-8522-FBB9A7EE6B0A}" sibTransId="{025D7D17-FF0A-4864-96A7-20F85F6BFD7A}"/>
    <dgm:cxn modelId="{006734C2-300C-4D94-9D3A-16CD46190E54}" type="presOf" srcId="{6BBF04C1-3E81-40BF-90DE-7CE36F2659BF}" destId="{50AA7913-AF85-4886-A506-DC86B7E22919}" srcOrd="0" destOrd="0" presId="urn:microsoft.com/office/officeart/2005/8/layout/list1"/>
    <dgm:cxn modelId="{7A95BCCC-F210-4363-B1BB-F988354B26AC}" type="presOf" srcId="{F487FB9D-90BC-4C74-8525-DABA872844AF}" destId="{E28913F2-1B7E-412E-A89D-EB139E7BC5B2}" srcOrd="0" destOrd="0" presId="urn:microsoft.com/office/officeart/2005/8/layout/list1"/>
    <dgm:cxn modelId="{A6782FCE-0A70-4038-851D-A09E578389DE}" type="presOf" srcId="{F32FFCCC-6809-4C8E-A1DC-9FE8B61C8893}" destId="{8468A534-1DB0-433E-BFB2-8B1977EE1A29}" srcOrd="0" destOrd="0" presId="urn:microsoft.com/office/officeart/2005/8/layout/list1"/>
    <dgm:cxn modelId="{03EF74F2-F955-4F34-9EF1-8855DDB243F1}" type="presOf" srcId="{6F975689-0414-48F0-B3EE-CA3DC830A97A}" destId="{569C0980-75F8-4503-AD90-92FEFEAE3C36}" srcOrd="1" destOrd="0" presId="urn:microsoft.com/office/officeart/2005/8/layout/list1"/>
    <dgm:cxn modelId="{CB1033FB-813F-4695-9B35-A0B7967D964F}" type="presOf" srcId="{E3F16EFC-A889-43ED-A3C5-AB3D54B4B0AF}" destId="{3EC491CE-A37A-4B10-AC67-7DA9C86B9A7D}" srcOrd="1" destOrd="0" presId="urn:microsoft.com/office/officeart/2005/8/layout/list1"/>
    <dgm:cxn modelId="{A19839FC-5649-4DB0-AE70-36FFF5E69D03}" srcId="{F487FB9D-90BC-4C74-8525-DABA872844AF}" destId="{EE3CF4A4-634B-4DAC-A7B1-CC881E64477D}" srcOrd="3" destOrd="0" parTransId="{84AE7F7E-22CD-4D77-8A7D-983F5673BB28}" sibTransId="{ADAF32C6-4ADA-4ACC-B696-5455CA81EA2C}"/>
    <dgm:cxn modelId="{EEDAACFF-0341-4CBB-BDEC-6244BFF939FC}" type="presOf" srcId="{6F975689-0414-48F0-B3EE-CA3DC830A97A}" destId="{3EF54FCB-F65F-4143-8ED4-FDB79D7F4A4C}" srcOrd="0" destOrd="0" presId="urn:microsoft.com/office/officeart/2005/8/layout/list1"/>
    <dgm:cxn modelId="{6C621BD0-84A0-4C38-9220-18842F46DE48}" type="presParOf" srcId="{E28913F2-1B7E-412E-A89D-EB139E7BC5B2}" destId="{4C8A03DA-22A1-4D01-8E31-6AA8EAB9D31C}" srcOrd="0" destOrd="0" presId="urn:microsoft.com/office/officeart/2005/8/layout/list1"/>
    <dgm:cxn modelId="{E233F936-E52F-41CA-BD72-1900E7CFE470}" type="presParOf" srcId="{4C8A03DA-22A1-4D01-8E31-6AA8EAB9D31C}" destId="{D193447B-B0E8-4CFB-A07E-DF0DE3FCB272}" srcOrd="0" destOrd="0" presId="urn:microsoft.com/office/officeart/2005/8/layout/list1"/>
    <dgm:cxn modelId="{49FEC393-3364-4410-869B-D35E35BAB5DB}" type="presParOf" srcId="{4C8A03DA-22A1-4D01-8E31-6AA8EAB9D31C}" destId="{3EC491CE-A37A-4B10-AC67-7DA9C86B9A7D}" srcOrd="1" destOrd="0" presId="urn:microsoft.com/office/officeart/2005/8/layout/list1"/>
    <dgm:cxn modelId="{9463B4CA-C2FB-43D9-B716-B2E12EAAB458}" type="presParOf" srcId="{E28913F2-1B7E-412E-A89D-EB139E7BC5B2}" destId="{8F8F2479-3E69-41EA-B61D-AF99F1073CC4}" srcOrd="1" destOrd="0" presId="urn:microsoft.com/office/officeart/2005/8/layout/list1"/>
    <dgm:cxn modelId="{1F42B4AB-0682-45D0-8037-A925A11A822C}" type="presParOf" srcId="{E28913F2-1B7E-412E-A89D-EB139E7BC5B2}" destId="{3036AA51-036A-48D0-B2C2-F47D023DDCBB}" srcOrd="2" destOrd="0" presId="urn:microsoft.com/office/officeart/2005/8/layout/list1"/>
    <dgm:cxn modelId="{52AB7138-7B13-4AEA-83E5-3EBC09F1325E}" type="presParOf" srcId="{E28913F2-1B7E-412E-A89D-EB139E7BC5B2}" destId="{71C6C61B-B18C-4CE6-A509-BCD3AFF7F3E6}" srcOrd="3" destOrd="0" presId="urn:microsoft.com/office/officeart/2005/8/layout/list1"/>
    <dgm:cxn modelId="{A1FDC6B6-79AB-4C6F-A6B1-E0B5B8C57B59}" type="presParOf" srcId="{E28913F2-1B7E-412E-A89D-EB139E7BC5B2}" destId="{2A697F1F-40E1-4939-81DD-9E5B02555ADF}" srcOrd="4" destOrd="0" presId="urn:microsoft.com/office/officeart/2005/8/layout/list1"/>
    <dgm:cxn modelId="{8BE81B8B-975B-4C44-AFB4-869E2718DD2A}" type="presParOf" srcId="{2A697F1F-40E1-4939-81DD-9E5B02555ADF}" destId="{3EF54FCB-F65F-4143-8ED4-FDB79D7F4A4C}" srcOrd="0" destOrd="0" presId="urn:microsoft.com/office/officeart/2005/8/layout/list1"/>
    <dgm:cxn modelId="{3A21E157-9311-4BD6-8C84-E4C1AD98E89E}" type="presParOf" srcId="{2A697F1F-40E1-4939-81DD-9E5B02555ADF}" destId="{569C0980-75F8-4503-AD90-92FEFEAE3C36}" srcOrd="1" destOrd="0" presId="urn:microsoft.com/office/officeart/2005/8/layout/list1"/>
    <dgm:cxn modelId="{AD91483D-2C39-42A4-8E0C-B99A96A77CEA}" type="presParOf" srcId="{E28913F2-1B7E-412E-A89D-EB139E7BC5B2}" destId="{6454AD2C-5E26-4C8D-B090-4F09970E1365}" srcOrd="5" destOrd="0" presId="urn:microsoft.com/office/officeart/2005/8/layout/list1"/>
    <dgm:cxn modelId="{E631DE2C-0A8E-4F18-A470-FE732773705E}" type="presParOf" srcId="{E28913F2-1B7E-412E-A89D-EB139E7BC5B2}" destId="{8468A534-1DB0-433E-BFB2-8B1977EE1A29}" srcOrd="6" destOrd="0" presId="urn:microsoft.com/office/officeart/2005/8/layout/list1"/>
    <dgm:cxn modelId="{1906C682-6CCA-4E8D-811D-AF9E0652F11E}" type="presParOf" srcId="{E28913F2-1B7E-412E-A89D-EB139E7BC5B2}" destId="{972E4618-A589-43E0-A852-20681BA98958}" srcOrd="7" destOrd="0" presId="urn:microsoft.com/office/officeart/2005/8/layout/list1"/>
    <dgm:cxn modelId="{FB6A40CA-255A-490D-BCE8-BCDCC29A7EFB}" type="presParOf" srcId="{E28913F2-1B7E-412E-A89D-EB139E7BC5B2}" destId="{559657D1-7070-4FA3-9F43-C814974BF63A}" srcOrd="8" destOrd="0" presId="urn:microsoft.com/office/officeart/2005/8/layout/list1"/>
    <dgm:cxn modelId="{3FFCE4C0-2DB9-4820-9DDF-7620F2BAE46C}" type="presParOf" srcId="{559657D1-7070-4FA3-9F43-C814974BF63A}" destId="{50AA7913-AF85-4886-A506-DC86B7E22919}" srcOrd="0" destOrd="0" presId="urn:microsoft.com/office/officeart/2005/8/layout/list1"/>
    <dgm:cxn modelId="{4DEC858A-B863-4DAA-A6C1-0EAF2C31877D}" type="presParOf" srcId="{559657D1-7070-4FA3-9F43-C814974BF63A}" destId="{64F15A3B-90EE-42C1-8AB6-BEE685CAB849}" srcOrd="1" destOrd="0" presId="urn:microsoft.com/office/officeart/2005/8/layout/list1"/>
    <dgm:cxn modelId="{F621FC68-154D-4988-B3BB-FA46A6AEA0A8}" type="presParOf" srcId="{E28913F2-1B7E-412E-A89D-EB139E7BC5B2}" destId="{97A58971-CC88-409C-A8D4-5A1C0F889E02}" srcOrd="9" destOrd="0" presId="urn:microsoft.com/office/officeart/2005/8/layout/list1"/>
    <dgm:cxn modelId="{BFF68D6B-6FD7-4CE0-9AB3-F0406F39A277}" type="presParOf" srcId="{E28913F2-1B7E-412E-A89D-EB139E7BC5B2}" destId="{F8715B5A-C619-4064-B38E-9BD560CF36ED}" srcOrd="10" destOrd="0" presId="urn:microsoft.com/office/officeart/2005/8/layout/list1"/>
    <dgm:cxn modelId="{81BA6416-9645-49CB-8753-5FE0A7D555BC}" type="presParOf" srcId="{E28913F2-1B7E-412E-A89D-EB139E7BC5B2}" destId="{EF9343D2-16EA-4F65-8316-94083CA37CF6}" srcOrd="11" destOrd="0" presId="urn:microsoft.com/office/officeart/2005/8/layout/list1"/>
    <dgm:cxn modelId="{24D282D8-CAC5-4796-8DF5-B8FFFA9272B0}" type="presParOf" srcId="{E28913F2-1B7E-412E-A89D-EB139E7BC5B2}" destId="{6664FA64-C4F4-427B-A1B9-4A0DDED941CD}" srcOrd="12" destOrd="0" presId="urn:microsoft.com/office/officeart/2005/8/layout/list1"/>
    <dgm:cxn modelId="{7570C28D-447A-4AA9-8E75-B637EA7A3B36}" type="presParOf" srcId="{6664FA64-C4F4-427B-A1B9-4A0DDED941CD}" destId="{5F20DED1-84AF-4C9F-9FB9-3A5BF8E69038}" srcOrd="0" destOrd="0" presId="urn:microsoft.com/office/officeart/2005/8/layout/list1"/>
    <dgm:cxn modelId="{672568B2-1582-46A7-8915-98AA254C56B5}" type="presParOf" srcId="{6664FA64-C4F4-427B-A1B9-4A0DDED941CD}" destId="{723530E3-6668-438D-BA6F-CB61FC07B739}" srcOrd="1" destOrd="0" presId="urn:microsoft.com/office/officeart/2005/8/layout/list1"/>
    <dgm:cxn modelId="{9555A113-484F-46A1-BDF3-CB40855896E1}" type="presParOf" srcId="{E28913F2-1B7E-412E-A89D-EB139E7BC5B2}" destId="{5C10DEB2-0DED-4135-9BB2-76272AB14E65}" srcOrd="13" destOrd="0" presId="urn:microsoft.com/office/officeart/2005/8/layout/list1"/>
    <dgm:cxn modelId="{14B3A94C-2080-496C-AD9F-95BE22BB51A3}" type="presParOf" srcId="{E28913F2-1B7E-412E-A89D-EB139E7BC5B2}" destId="{FE007F58-3161-43AD-B570-F6C1D191F1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6AA51-036A-48D0-B2C2-F47D023DDCBB}">
      <dsp:nvSpPr>
        <dsp:cNvPr id="0" name=""/>
        <dsp:cNvSpPr/>
      </dsp:nvSpPr>
      <dsp:spPr>
        <a:xfrm>
          <a:off x="0" y="288665"/>
          <a:ext cx="878522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31" tIns="291592" rIns="681831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r-PK" sz="1400" kern="1200" dirty="0" err="1"/>
            <a:t>هٰذَا</a:t>
          </a:r>
          <a:r>
            <a:rPr lang="ur-PK" sz="1400" kern="1200" dirty="0"/>
            <a:t> </a:t>
          </a:r>
          <a:r>
            <a:rPr lang="ur-PK" sz="1400" kern="1200" dirty="0" err="1"/>
            <a:t>الرَّجُلُ</a:t>
          </a:r>
          <a:endParaRPr lang="en-GB" sz="1400" kern="1200" dirty="0"/>
        </a:p>
      </dsp:txBody>
      <dsp:txXfrm>
        <a:off x="0" y="288665"/>
        <a:ext cx="8785225" cy="705600"/>
      </dsp:txXfrm>
    </dsp:sp>
    <dsp:sp modelId="{3EC491CE-A37A-4B10-AC67-7DA9C86B9A7D}">
      <dsp:nvSpPr>
        <dsp:cNvPr id="0" name=""/>
        <dsp:cNvSpPr/>
      </dsp:nvSpPr>
      <dsp:spPr>
        <a:xfrm>
          <a:off x="2196306" y="82025"/>
          <a:ext cx="6149657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42" tIns="0" rIns="232442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مَعْرِفَةٌ</a:t>
          </a:r>
          <a:r>
            <a:rPr lang="ur-PK" sz="1400" kern="1200" dirty="0"/>
            <a:t> </a:t>
          </a:r>
          <a:r>
            <a:rPr lang="ur-PK" sz="1400" kern="1200" dirty="0" err="1"/>
            <a:t>مَحْضَةٌ</a:t>
          </a:r>
          <a:endParaRPr lang="en-GB" sz="1400" kern="1200" dirty="0"/>
        </a:p>
      </dsp:txBody>
      <dsp:txXfrm>
        <a:off x="2216481" y="102200"/>
        <a:ext cx="6109307" cy="372930"/>
      </dsp:txXfrm>
    </dsp:sp>
    <dsp:sp modelId="{8468A534-1DB0-433E-BFB2-8B1977EE1A29}">
      <dsp:nvSpPr>
        <dsp:cNvPr id="0" name=""/>
        <dsp:cNvSpPr/>
      </dsp:nvSpPr>
      <dsp:spPr>
        <a:xfrm>
          <a:off x="0" y="1276505"/>
          <a:ext cx="878522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31" tIns="291592" rIns="681831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r-PK" sz="1400" kern="1200" dirty="0"/>
            <a:t>﴿</a:t>
          </a:r>
          <a:r>
            <a:rPr lang="ur-PK" sz="1400" kern="1200" dirty="0" err="1"/>
            <a:t>كَمَثَلِ</a:t>
          </a:r>
          <a:r>
            <a:rPr lang="ur-PK" sz="1400" kern="1200" dirty="0"/>
            <a:t> </a:t>
          </a:r>
          <a:r>
            <a:rPr lang="ur-PK" sz="1400" kern="1200" dirty="0" err="1"/>
            <a:t>الْحِمَارِ</a:t>
          </a:r>
          <a:r>
            <a:rPr lang="ur-PK" sz="1400" kern="1200" dirty="0"/>
            <a:t> </a:t>
          </a:r>
          <a:r>
            <a:rPr lang="ur-PK" sz="1400" kern="1200" dirty="0" err="1"/>
            <a:t>يَحْمِلُ</a:t>
          </a:r>
          <a:r>
            <a:rPr lang="ur-PK" sz="1400" kern="1200" dirty="0"/>
            <a:t> </a:t>
          </a:r>
          <a:r>
            <a:rPr lang="ur-PK" sz="1400" kern="1200" dirty="0" err="1"/>
            <a:t>أَسْفَارًا</a:t>
          </a:r>
          <a:r>
            <a:rPr lang="ur-PK" sz="1400" kern="1200" dirty="0"/>
            <a:t>﴾</a:t>
          </a:r>
          <a:endParaRPr lang="en-GB" sz="1400" kern="1200" dirty="0"/>
        </a:p>
      </dsp:txBody>
      <dsp:txXfrm>
        <a:off x="0" y="1276505"/>
        <a:ext cx="8785225" cy="705600"/>
      </dsp:txXfrm>
    </dsp:sp>
    <dsp:sp modelId="{569C0980-75F8-4503-AD90-92FEFEAE3C36}">
      <dsp:nvSpPr>
        <dsp:cNvPr id="0" name=""/>
        <dsp:cNvSpPr/>
      </dsp:nvSpPr>
      <dsp:spPr>
        <a:xfrm>
          <a:off x="2196306" y="1069866"/>
          <a:ext cx="6149657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42" tIns="0" rIns="232442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مَعْرِفَةٌ</a:t>
          </a:r>
          <a:r>
            <a:rPr lang="ur-PK" sz="1400" kern="1200" dirty="0"/>
            <a:t> </a:t>
          </a:r>
          <a:r>
            <a:rPr lang="ur-PK" sz="1400" kern="1200" dirty="0" err="1"/>
            <a:t>غَيْرُ</a:t>
          </a:r>
          <a:r>
            <a:rPr lang="ur-PK" sz="1400" kern="1200" dirty="0"/>
            <a:t> </a:t>
          </a:r>
          <a:r>
            <a:rPr lang="ur-PK" sz="1400" kern="1200" dirty="0" err="1"/>
            <a:t>مَحْضَةٌ</a:t>
          </a:r>
          <a:endParaRPr lang="en-GB" sz="1400" kern="1200" dirty="0"/>
        </a:p>
      </dsp:txBody>
      <dsp:txXfrm>
        <a:off x="2216481" y="1090041"/>
        <a:ext cx="6109307" cy="372930"/>
      </dsp:txXfrm>
    </dsp:sp>
    <dsp:sp modelId="{F8715B5A-C619-4064-B38E-9BD560CF36ED}">
      <dsp:nvSpPr>
        <dsp:cNvPr id="0" name=""/>
        <dsp:cNvSpPr/>
      </dsp:nvSpPr>
      <dsp:spPr>
        <a:xfrm>
          <a:off x="0" y="2264345"/>
          <a:ext cx="878522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31" tIns="291592" rIns="681831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r-PK" sz="1400" kern="1200" dirty="0"/>
            <a:t>﴿</a:t>
          </a:r>
          <a:r>
            <a:rPr lang="ur-PK" sz="1400" kern="1200" dirty="0" err="1"/>
            <a:t>وَلَعَبْدٌ</a:t>
          </a:r>
          <a:r>
            <a:rPr lang="ur-PK" sz="1400" kern="1200" dirty="0"/>
            <a:t> </a:t>
          </a:r>
          <a:r>
            <a:rPr lang="ur-PK" sz="1400" kern="1200" dirty="0" err="1"/>
            <a:t>مُؤْمِنٌ</a:t>
          </a:r>
          <a:r>
            <a:rPr lang="ur-PK" sz="1400" kern="1200" dirty="0"/>
            <a:t>﴾</a:t>
          </a:r>
          <a:r>
            <a:rPr lang="en-GB" sz="1400" kern="1200" dirty="0"/>
            <a:t>	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r-PK" sz="1400" kern="1200" dirty="0" err="1"/>
            <a:t>عَبْدُ</a:t>
          </a:r>
          <a:r>
            <a:rPr lang="ur-PK" sz="1400" kern="1200" dirty="0"/>
            <a:t> </a:t>
          </a:r>
          <a:r>
            <a:rPr lang="ur-PK" sz="1400" kern="1200" dirty="0" err="1"/>
            <a:t>رَجُلٍ</a:t>
          </a:r>
          <a:endParaRPr lang="en-GB" sz="1400" kern="1200" dirty="0"/>
        </a:p>
      </dsp:txBody>
      <dsp:txXfrm>
        <a:off x="0" y="2264345"/>
        <a:ext cx="8785225" cy="1058400"/>
      </dsp:txXfrm>
    </dsp:sp>
    <dsp:sp modelId="{64F15A3B-90EE-42C1-8AB6-BEE685CAB849}">
      <dsp:nvSpPr>
        <dsp:cNvPr id="0" name=""/>
        <dsp:cNvSpPr/>
      </dsp:nvSpPr>
      <dsp:spPr>
        <a:xfrm>
          <a:off x="2196306" y="2057706"/>
          <a:ext cx="6149657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42" tIns="0" rIns="232442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نَكِرَةٌ</a:t>
          </a:r>
          <a:r>
            <a:rPr lang="ur-PK" sz="1400" kern="1200" dirty="0"/>
            <a:t> </a:t>
          </a:r>
          <a:r>
            <a:rPr lang="ur-PK" sz="1400" kern="1200" dirty="0" err="1"/>
            <a:t>غَيْرُ</a:t>
          </a:r>
          <a:r>
            <a:rPr lang="ur-PK" sz="1400" kern="1200" dirty="0"/>
            <a:t> </a:t>
          </a:r>
          <a:r>
            <a:rPr lang="ur-PK" sz="1400" kern="1200" dirty="0" err="1"/>
            <a:t>مَحْضَةٌ</a:t>
          </a:r>
          <a:endParaRPr lang="en-GB" sz="1400" kern="1200" dirty="0"/>
        </a:p>
      </dsp:txBody>
      <dsp:txXfrm>
        <a:off x="2216481" y="2077881"/>
        <a:ext cx="6109307" cy="372930"/>
      </dsp:txXfrm>
    </dsp:sp>
    <dsp:sp modelId="{FE007F58-3161-43AD-B570-F6C1D191F15F}">
      <dsp:nvSpPr>
        <dsp:cNvPr id="0" name=""/>
        <dsp:cNvSpPr/>
      </dsp:nvSpPr>
      <dsp:spPr>
        <a:xfrm>
          <a:off x="0" y="3604986"/>
          <a:ext cx="878522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31" tIns="291592" rIns="681831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r-PK" sz="1400" kern="1200" dirty="0" err="1"/>
            <a:t>رَجُلٌ</a:t>
          </a:r>
          <a:endParaRPr lang="en-GB" sz="1400" kern="1200" dirty="0"/>
        </a:p>
      </dsp:txBody>
      <dsp:txXfrm>
        <a:off x="0" y="3604986"/>
        <a:ext cx="8785225" cy="705600"/>
      </dsp:txXfrm>
    </dsp:sp>
    <dsp:sp modelId="{723530E3-6668-438D-BA6F-CB61FC07B739}">
      <dsp:nvSpPr>
        <dsp:cNvPr id="0" name=""/>
        <dsp:cNvSpPr/>
      </dsp:nvSpPr>
      <dsp:spPr>
        <a:xfrm>
          <a:off x="2196306" y="3398345"/>
          <a:ext cx="6149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42" tIns="0" rIns="232442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نَكِرَةٌ</a:t>
          </a:r>
          <a:r>
            <a:rPr lang="ur-PK" sz="1400" kern="1200" dirty="0"/>
            <a:t> </a:t>
          </a:r>
          <a:r>
            <a:rPr lang="ur-PK" sz="1400" kern="1200" dirty="0" err="1"/>
            <a:t>مَحْضَةٌ</a:t>
          </a:r>
          <a:endParaRPr lang="en-GB" sz="1400" kern="1200" dirty="0"/>
        </a:p>
      </dsp:txBody>
      <dsp:txXfrm>
        <a:off x="2216481" y="3418520"/>
        <a:ext cx="610930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٣٤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الْمَجْرُوْرَاتُ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94373E5-9757-427F-A5B9-DE9BAFC9F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39529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442C3DC-7CAC-4454-97CB-CC78B0622D13}"/>
              </a:ext>
            </a:extLst>
          </p:cNvPr>
          <p:cNvSpPr/>
          <p:nvPr/>
        </p:nvSpPr>
        <p:spPr>
          <a:xfrm>
            <a:off x="1331640" y="-452586"/>
            <a:ext cx="11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to remove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وَفائِدَةُ</a:t>
            </a:r>
            <a:r>
              <a:rPr lang="ur-PK" dirty="0"/>
              <a:t> </a:t>
            </a:r>
            <a:r>
              <a:rPr lang="ur-PK" dirty="0" err="1"/>
              <a:t>هذِهِ</a:t>
            </a:r>
            <a:r>
              <a:rPr lang="ur-PK" dirty="0"/>
              <a:t> </a:t>
            </a:r>
            <a:r>
              <a:rPr lang="ur-PK" dirty="0" err="1"/>
              <a:t>الإضَافَةِ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تَعْرِيفُ</a:t>
            </a:r>
            <a:r>
              <a:rPr lang="ur-PK" dirty="0"/>
              <a:t> </a:t>
            </a:r>
            <a:r>
              <a:rPr lang="ur-PK" dirty="0" err="1"/>
              <a:t>المُضَافِ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أُضِيفَ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مَعْرِفَةٍ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مَرَّ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وَتَخْصِيصُهُ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أُضِيفَ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نَكِرَةٍ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غُلامُ</a:t>
            </a:r>
            <a:r>
              <a:rPr lang="ur-PK" dirty="0"/>
              <a:t> </a:t>
            </a:r>
            <a:r>
              <a:rPr lang="ur-PK" dirty="0" err="1"/>
              <a:t>رَجُلٍ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2C3DC-7CAC-4454-97CB-CC78B0622D13}"/>
              </a:ext>
            </a:extLst>
          </p:cNvPr>
          <p:cNvSpPr/>
          <p:nvPr/>
        </p:nvSpPr>
        <p:spPr>
          <a:xfrm>
            <a:off x="1331640" y="-452586"/>
            <a:ext cx="11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to remove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وَأَمَّا</a:t>
            </a:r>
            <a:r>
              <a:rPr lang="ur-PK" dirty="0"/>
              <a:t> </a:t>
            </a:r>
            <a:r>
              <a:rPr lang="ur-PK" dirty="0" err="1"/>
              <a:t>اللّفْظِيَّةٌ</a:t>
            </a:r>
            <a:r>
              <a:rPr lang="ur-PK" dirty="0"/>
              <a:t>: </a:t>
            </a:r>
            <a:r>
              <a:rPr lang="ur-PK" dirty="0" err="1"/>
              <a:t>فَهِيَ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المُضافُ</a:t>
            </a:r>
            <a:r>
              <a:rPr lang="ur-PK" dirty="0"/>
              <a:t> </a:t>
            </a:r>
            <a:r>
              <a:rPr lang="ur-PK" dirty="0" err="1"/>
              <a:t>صِفَةً</a:t>
            </a:r>
            <a:r>
              <a:rPr lang="ur-PK" dirty="0"/>
              <a:t> </a:t>
            </a:r>
            <a:r>
              <a:rPr lang="ur-PK" dirty="0" err="1"/>
              <a:t>مُضافَةً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مَعْمُولِهَا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وَهِيَ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تَقْدِيرِ</a:t>
            </a:r>
            <a:r>
              <a:rPr lang="ur-PK" dirty="0"/>
              <a:t> </a:t>
            </a:r>
            <a:r>
              <a:rPr lang="ur-PK" dirty="0" err="1"/>
              <a:t>الانْفِصَالِ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ضَارِبِ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 </a:t>
            </a:r>
            <a:r>
              <a:rPr lang="ur-PK" dirty="0" err="1"/>
              <a:t>وَحَسَنِ</a:t>
            </a:r>
            <a:r>
              <a:rPr lang="ur-PK" dirty="0"/>
              <a:t> </a:t>
            </a:r>
            <a:r>
              <a:rPr lang="ur-PK" dirty="0" err="1"/>
              <a:t>الْوَجْهِ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وَفَائِدَتُهَا</a:t>
            </a:r>
            <a:r>
              <a:rPr lang="ur-PK" dirty="0"/>
              <a:t> </a:t>
            </a:r>
            <a:r>
              <a:rPr lang="ur-PK" dirty="0" err="1"/>
              <a:t>تَخْفِيفٌ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اللَّفْظِ</a:t>
            </a:r>
            <a:r>
              <a:rPr lang="ur-PK" dirty="0"/>
              <a:t> </a:t>
            </a:r>
            <a:r>
              <a:rPr lang="ur-PK" dirty="0" err="1"/>
              <a:t>فَقَطْ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2C3DC-7CAC-4454-97CB-CC78B0622D13}"/>
              </a:ext>
            </a:extLst>
          </p:cNvPr>
          <p:cNvSpPr/>
          <p:nvPr/>
        </p:nvSpPr>
        <p:spPr>
          <a:xfrm>
            <a:off x="3206106" y="4331771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accent6"/>
                </a:solidFill>
              </a:rPr>
              <a:t>﴿هٰذَا عَارِضٌ مُّمْطِرُنَا﴾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أَنَّكَ</a:t>
            </a:r>
            <a:r>
              <a:rPr lang="ur-PK" dirty="0"/>
              <a:t> </a:t>
            </a:r>
            <a:r>
              <a:rPr lang="ur-PK" dirty="0" err="1"/>
              <a:t>إِذَا</a:t>
            </a:r>
            <a:r>
              <a:rPr lang="ur-PK" dirty="0"/>
              <a:t> </a:t>
            </a:r>
            <a:r>
              <a:rPr lang="ur-PK" dirty="0" err="1"/>
              <a:t>أَضَفْتَ</a:t>
            </a:r>
            <a:r>
              <a:rPr lang="ur-PK" dirty="0"/>
              <a:t> </a:t>
            </a:r>
            <a:r>
              <a:rPr lang="ur-PK" dirty="0" err="1"/>
              <a:t>الاسْمَ</a:t>
            </a:r>
            <a:r>
              <a:rPr lang="ur-PK" dirty="0"/>
              <a:t> </a:t>
            </a:r>
            <a:r>
              <a:rPr lang="ur-PK" dirty="0" err="1"/>
              <a:t>الصَّحِيحَ</a:t>
            </a:r>
            <a:r>
              <a:rPr lang="ur-PK" dirty="0"/>
              <a:t>، </a:t>
            </a:r>
            <a:r>
              <a:rPr lang="ur-PK" dirty="0" err="1"/>
              <a:t>أوِ</a:t>
            </a:r>
            <a:r>
              <a:rPr lang="ur-PK" dirty="0"/>
              <a:t> </a:t>
            </a:r>
            <a:r>
              <a:rPr lang="ur-PK" dirty="0" err="1"/>
              <a:t>الجَارِيَ</a:t>
            </a:r>
            <a:r>
              <a:rPr lang="ur-PK" dirty="0"/>
              <a:t> </a:t>
            </a:r>
            <a:r>
              <a:rPr lang="ur-PK" dirty="0" err="1"/>
              <a:t>مَجْرَى</a:t>
            </a:r>
            <a:r>
              <a:rPr lang="ur-PK" dirty="0"/>
              <a:t> </a:t>
            </a:r>
            <a:r>
              <a:rPr lang="ur-PK" dirty="0" err="1"/>
              <a:t>الصَّحِيحِ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المُتَكَلِّمِ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كَسَرْتَ</a:t>
            </a:r>
            <a:r>
              <a:rPr lang="ur-PK" dirty="0"/>
              <a:t> </a:t>
            </a:r>
            <a:r>
              <a:rPr lang="ur-PK" dirty="0" err="1"/>
              <a:t>آخِرَهُ</a:t>
            </a:r>
            <a:r>
              <a:rPr lang="ur-PK" dirty="0"/>
              <a:t>، </a:t>
            </a:r>
            <a:r>
              <a:rPr lang="ur-PK" dirty="0" err="1"/>
              <a:t>وأَسْكَنْتَ</a:t>
            </a:r>
            <a:r>
              <a:rPr lang="ur-PK" dirty="0"/>
              <a:t> </a:t>
            </a:r>
            <a:r>
              <a:rPr lang="ur-PK" dirty="0" err="1"/>
              <a:t>الْيَاءَ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فَتَحْتَهَا</a:t>
            </a:r>
            <a:r>
              <a:rPr lang="ur-PK" dirty="0"/>
              <a:t>،  </a:t>
            </a:r>
            <a:r>
              <a:rPr lang="ur-PK" dirty="0" err="1"/>
              <a:t>كَغُلَامِي</a:t>
            </a:r>
            <a:r>
              <a:rPr lang="ur-PK" dirty="0"/>
              <a:t> </a:t>
            </a:r>
            <a:r>
              <a:rPr lang="ur-PK" dirty="0" err="1"/>
              <a:t>وَدَلْوِي</a:t>
            </a:r>
            <a:r>
              <a:rPr lang="ur-PK" dirty="0"/>
              <a:t>، </a:t>
            </a:r>
            <a:r>
              <a:rPr lang="ur-PK" dirty="0" err="1"/>
              <a:t>وَظَبْيـِي</a:t>
            </a:r>
            <a:r>
              <a:rPr lang="ur-PK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DBB8E-A863-4A6E-B67B-77374E4E5AF4}"/>
              </a:ext>
            </a:extLst>
          </p:cNvPr>
          <p:cNvSpPr/>
          <p:nvPr/>
        </p:nvSpPr>
        <p:spPr>
          <a:xfrm>
            <a:off x="611560" y="2427734"/>
            <a:ext cx="1834028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ar-SA" dirty="0">
                <a:solidFill>
                  <a:schemeClr val="accent6"/>
                </a:solidFill>
              </a:rPr>
              <a:t>﴿يَاعِبَادِيَ الَّذِينَ آمَنُوا﴾ </a:t>
            </a:r>
          </a:p>
          <a:p>
            <a:pPr algn="ctr" rtl="1">
              <a:lnSpc>
                <a:spcPct val="200000"/>
              </a:lnSpc>
            </a:pPr>
            <a:r>
              <a:rPr lang="ar-SA" dirty="0">
                <a:solidFill>
                  <a:schemeClr val="accent6"/>
                </a:solidFill>
              </a:rPr>
              <a:t>﴿وَإِذَا سَأَلَكَ عِبَادِي</a:t>
            </a:r>
            <a:r>
              <a:rPr lang="ur-PK" dirty="0">
                <a:solidFill>
                  <a:schemeClr val="accent6"/>
                </a:solidFill>
              </a:rPr>
              <a:t>ْ</a:t>
            </a:r>
            <a:r>
              <a:rPr lang="ar-SA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آخِرُ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أَلِفًا</a:t>
            </a:r>
            <a:r>
              <a:rPr lang="ur-PK" dirty="0"/>
              <a:t> </a:t>
            </a:r>
            <a:r>
              <a:rPr lang="ur-PK" dirty="0" err="1"/>
              <a:t>تَثْبُتُ</a:t>
            </a:r>
            <a:r>
              <a:rPr lang="ur-PK" dirty="0"/>
              <a:t> </a:t>
            </a:r>
            <a:r>
              <a:rPr lang="ur-PK" dirty="0" err="1"/>
              <a:t>كَعَصَايَ</a:t>
            </a:r>
            <a:r>
              <a:rPr lang="ur-PK" dirty="0"/>
              <a:t> </a:t>
            </a:r>
            <a:r>
              <a:rPr lang="ur-PK" dirty="0" err="1"/>
              <a:t>وَرَحَايَ</a:t>
            </a:r>
            <a:endParaRPr lang="ar-SA" dirty="0"/>
          </a:p>
          <a:p>
            <a:pPr rtl="1"/>
            <a:r>
              <a:rPr lang="ur-PK" dirty="0" err="1"/>
              <a:t>خِلَافًا</a:t>
            </a:r>
            <a:r>
              <a:rPr lang="ur-PK" dirty="0"/>
              <a:t> </a:t>
            </a:r>
            <a:r>
              <a:rPr lang="ur-PK" dirty="0" err="1"/>
              <a:t>لِلْهُذَيْلِ</a:t>
            </a:r>
            <a:r>
              <a:rPr lang="ur-PK" dirty="0"/>
              <a:t> </a:t>
            </a:r>
            <a:r>
              <a:rPr lang="ur-PK" dirty="0" err="1"/>
              <a:t>كَعَصِيَّ</a:t>
            </a:r>
            <a:r>
              <a:rPr lang="ur-PK" dirty="0"/>
              <a:t> </a:t>
            </a:r>
            <a:r>
              <a:rPr lang="ur-PK" dirty="0" err="1"/>
              <a:t>وَرَحِيَّ</a:t>
            </a:r>
            <a:r>
              <a:rPr lang="ur-PK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180FE-E428-49D4-AD89-EB9DFF55CD3E}"/>
              </a:ext>
            </a:extLst>
          </p:cNvPr>
          <p:cNvSpPr/>
          <p:nvPr/>
        </p:nvSpPr>
        <p:spPr>
          <a:xfrm>
            <a:off x="4716016" y="771550"/>
            <a:ext cx="4041491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dirty="0">
                <a:solidFill>
                  <a:schemeClr val="accent6"/>
                </a:solidFill>
              </a:rPr>
              <a:t>﴿قَالَ هِيَ عَصَايَ﴾ </a:t>
            </a:r>
          </a:p>
          <a:p>
            <a:pPr algn="r" rtl="1">
              <a:lnSpc>
                <a:spcPct val="200000"/>
              </a:lnSpc>
            </a:pPr>
            <a:r>
              <a:rPr lang="ar-SA" dirty="0">
                <a:solidFill>
                  <a:schemeClr val="accent6"/>
                </a:solidFill>
              </a:rPr>
              <a:t>﴿إِنَّ صَلَاتِي وَنُسُكِي وَمَحْيَايَ وَمَمَاتِي لِلَّهِ رَبِّ الْعَالَمِينَ﴾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A671A-374A-4F32-9BD0-94FEBB1545EA}"/>
              </a:ext>
            </a:extLst>
          </p:cNvPr>
          <p:cNvSpPr/>
          <p:nvPr/>
        </p:nvSpPr>
        <p:spPr>
          <a:xfrm>
            <a:off x="1187624" y="2183325"/>
            <a:ext cx="2304256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عَصَا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عَصَ</a:t>
            </a:r>
            <a:r>
              <a:rPr lang="ur-PK" dirty="0">
                <a:solidFill>
                  <a:schemeClr val="accent6"/>
                </a:solidFill>
              </a:rPr>
              <a:t> ي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عَص</a:t>
            </a:r>
            <a:r>
              <a:rPr lang="ur-PK" dirty="0">
                <a:solidFill>
                  <a:schemeClr val="accent6"/>
                </a:solidFill>
              </a:rPr>
              <a:t> + ي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عَصِيَّ</a:t>
            </a:r>
            <a:endParaRPr lang="ur-PK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8E3FD-048D-4278-8689-0043ABEF65C7}"/>
              </a:ext>
            </a:extLst>
          </p:cNvPr>
          <p:cNvSpPr/>
          <p:nvPr/>
        </p:nvSpPr>
        <p:spPr>
          <a:xfrm>
            <a:off x="5777396" y="3579862"/>
            <a:ext cx="15674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فَتَقْلِبُ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الْأَلِفَ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يَاءً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 build="p"/>
      <p:bldP spid="7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آخِرُ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يَاءً</a:t>
            </a:r>
            <a:r>
              <a:rPr lang="ur-PK" dirty="0"/>
              <a:t> </a:t>
            </a:r>
            <a:r>
              <a:rPr lang="ur-PK" dirty="0" err="1"/>
              <a:t>مَكْسُورًا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أَدْغَمْتَ</a:t>
            </a:r>
            <a:r>
              <a:rPr lang="ur-PK" dirty="0"/>
              <a:t> </a:t>
            </a:r>
            <a:r>
              <a:rPr lang="ur-PK" dirty="0" err="1"/>
              <a:t>اليَاءَ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اليَاءِ</a:t>
            </a:r>
            <a:r>
              <a:rPr lang="ur-PK" dirty="0"/>
              <a:t> </a:t>
            </a:r>
            <a:r>
              <a:rPr lang="ur-PK" dirty="0" err="1"/>
              <a:t>وَفَتَحْتَ</a:t>
            </a:r>
            <a:r>
              <a:rPr lang="ur-PK" dirty="0"/>
              <a:t> </a:t>
            </a:r>
            <a:r>
              <a:rPr lang="ur-PK" dirty="0" err="1"/>
              <a:t>اليَاءَ</a:t>
            </a:r>
            <a:r>
              <a:rPr lang="ur-PK" dirty="0"/>
              <a:t> </a:t>
            </a:r>
            <a:r>
              <a:rPr lang="ur-PK" dirty="0" err="1"/>
              <a:t>الثَّانِيَةَ</a:t>
            </a:r>
            <a:r>
              <a:rPr lang="ur-PK" dirty="0"/>
              <a:t> </a:t>
            </a:r>
            <a:r>
              <a:rPr lang="ur-PK" dirty="0" err="1"/>
              <a:t>لِئَلَّا</a:t>
            </a:r>
            <a:r>
              <a:rPr lang="ur-PK" dirty="0"/>
              <a:t> </a:t>
            </a:r>
            <a:r>
              <a:rPr lang="ur-PK" dirty="0" err="1"/>
              <a:t>يَلْتَقِيَ</a:t>
            </a:r>
            <a:r>
              <a:rPr lang="ur-PK" dirty="0"/>
              <a:t> </a:t>
            </a:r>
            <a:r>
              <a:rPr lang="ur-PK" dirty="0" err="1"/>
              <a:t>السَّاكِنَانِ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القَاضِي</a:t>
            </a:r>
            <a:r>
              <a:rPr lang="ur-PK" dirty="0"/>
              <a:t> </a:t>
            </a:r>
            <a:r>
              <a:rPr lang="ur-PK" dirty="0" err="1"/>
              <a:t>قَاضِيَّ</a:t>
            </a:r>
            <a:r>
              <a:rPr lang="ur-PK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C42EC3-7A90-4A9D-A432-05305BAA422B}"/>
              </a:ext>
            </a:extLst>
          </p:cNvPr>
          <p:cNvSpPr/>
          <p:nvPr/>
        </p:nvSpPr>
        <p:spPr>
          <a:xfrm>
            <a:off x="863463" y="3745943"/>
            <a:ext cx="20882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dirty="0">
                <a:solidFill>
                  <a:schemeClr val="accent6"/>
                </a:solidFill>
              </a:rPr>
              <a:t>﴿وَمَا أَنْتُمْ بِمُصْرِخِيَّ﴾</a:t>
            </a:r>
            <a:endParaRPr lang="ur-PK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1DC42-8010-41D7-BBE0-7962C24A7059}"/>
              </a:ext>
            </a:extLst>
          </p:cNvPr>
          <p:cNvSpPr/>
          <p:nvPr/>
        </p:nvSpPr>
        <p:spPr>
          <a:xfrm>
            <a:off x="3222104" y="1491630"/>
            <a:ext cx="9361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قَاضِيْ</a:t>
            </a:r>
            <a:endParaRPr lang="ur-PK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D85AF-508D-4832-8405-F5A21C92C690}"/>
              </a:ext>
            </a:extLst>
          </p:cNvPr>
          <p:cNvSpPr/>
          <p:nvPr/>
        </p:nvSpPr>
        <p:spPr>
          <a:xfrm>
            <a:off x="4283968" y="3191946"/>
            <a:ext cx="230425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قَاضِيْ</a:t>
            </a:r>
            <a:r>
              <a:rPr lang="ur-PK" dirty="0">
                <a:solidFill>
                  <a:schemeClr val="accent6"/>
                </a:solidFill>
              </a:rPr>
              <a:t> 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قَاضِيْ</a:t>
            </a:r>
            <a:r>
              <a:rPr lang="ur-PK" dirty="0">
                <a:solidFill>
                  <a:schemeClr val="accent6"/>
                </a:solidFill>
              </a:rPr>
              <a:t> + </a:t>
            </a:r>
            <a:r>
              <a:rPr lang="ur-PK" dirty="0" err="1">
                <a:solidFill>
                  <a:schemeClr val="accent6"/>
                </a:solidFill>
              </a:rPr>
              <a:t>يْ</a:t>
            </a:r>
            <a:endParaRPr lang="ur-PK" dirty="0">
              <a:solidFill>
                <a:schemeClr val="accent6"/>
              </a:solidFill>
            </a:endParaRP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قَاضِيَّ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7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وإنْ</a:t>
            </a:r>
            <a:r>
              <a:rPr lang="ur-PK" dirty="0"/>
              <a:t> </a:t>
            </a:r>
            <a:r>
              <a:rPr lang="ur-PK" dirty="0" err="1"/>
              <a:t>آخِرُهُ</a:t>
            </a:r>
            <a:r>
              <a:rPr lang="ur-PK" dirty="0"/>
              <a:t> </a:t>
            </a:r>
            <a:r>
              <a:rPr lang="ur-PK" dirty="0" err="1"/>
              <a:t>واوًا</a:t>
            </a:r>
            <a:r>
              <a:rPr lang="ur-PK" dirty="0"/>
              <a:t> </a:t>
            </a:r>
            <a:r>
              <a:rPr lang="ur-PK" dirty="0" err="1"/>
              <a:t>مُضْمُومًا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قَبْلَهَا</a:t>
            </a:r>
            <a:r>
              <a:rPr lang="ur-PK" dirty="0"/>
              <a:t> </a:t>
            </a:r>
            <a:r>
              <a:rPr lang="ur-PK" dirty="0" err="1"/>
              <a:t>قَلَبْتَهَا</a:t>
            </a:r>
            <a:r>
              <a:rPr lang="ur-PK" dirty="0"/>
              <a:t> </a:t>
            </a:r>
            <a:r>
              <a:rPr lang="ur-PK" dirty="0" err="1"/>
              <a:t>يَاءً</a:t>
            </a:r>
            <a:r>
              <a:rPr lang="ur-PK" dirty="0"/>
              <a:t>، </a:t>
            </a:r>
            <a:r>
              <a:rPr lang="ur-PK" dirty="0" err="1"/>
              <a:t>وَعَمِلْتَ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عَمِلْتَ</a:t>
            </a:r>
            <a:r>
              <a:rPr lang="ur-PK" dirty="0"/>
              <a:t> </a:t>
            </a:r>
            <a:r>
              <a:rPr lang="ur-PK" dirty="0" err="1"/>
              <a:t>الْآنَ</a:t>
            </a:r>
            <a:r>
              <a:rPr lang="ur-PK" dirty="0"/>
              <a:t>، </a:t>
            </a:r>
            <a:r>
              <a:rPr lang="ur-PK" dirty="0" err="1"/>
              <a:t>تَقولُ</a:t>
            </a:r>
            <a:r>
              <a:rPr lang="ur-PK" dirty="0"/>
              <a:t>،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مُسْلِمِيَّ</a:t>
            </a:r>
            <a:r>
              <a:rPr lang="ur-PK" dirty="0"/>
              <a:t>. </a:t>
            </a:r>
            <a:endParaRPr lang="en-GB" dirty="0"/>
          </a:p>
          <a:p>
            <a:pPr rtl="1"/>
            <a:endParaRPr lang="ur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D85AF-508D-4832-8405-F5A21C92C690}"/>
              </a:ext>
            </a:extLst>
          </p:cNvPr>
          <p:cNvSpPr/>
          <p:nvPr/>
        </p:nvSpPr>
        <p:spPr>
          <a:xfrm>
            <a:off x="4283968" y="3191946"/>
            <a:ext cx="230425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مُسْلِمُو</a:t>
            </a:r>
            <a:r>
              <a:rPr lang="ur-PK" dirty="0">
                <a:solidFill>
                  <a:schemeClr val="accent6"/>
                </a:solidFill>
              </a:rPr>
              <a:t> ن + ي 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مُسْلِمي</a:t>
            </a:r>
            <a:r>
              <a:rPr lang="ur-PK" dirty="0">
                <a:solidFill>
                  <a:schemeClr val="accent6"/>
                </a:solidFill>
              </a:rPr>
              <a:t> + ي</a:t>
            </a:r>
          </a:p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مُسْلِمِيَّ</a:t>
            </a:r>
            <a:endParaRPr lang="ur-PK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1029F-4AE2-488E-BF23-B657CFD58941}"/>
              </a:ext>
            </a:extLst>
          </p:cNvPr>
          <p:cNvSpPr/>
          <p:nvPr/>
        </p:nvSpPr>
        <p:spPr>
          <a:xfrm>
            <a:off x="863463" y="3745943"/>
            <a:ext cx="20882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/>
                </a:solidFill>
              </a:rPr>
              <a:t>أَوَ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مُخْرِجِيَّ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هُمْ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en-GB" dirty="0"/>
              <a:t>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الأسْماءِ</a:t>
            </a:r>
            <a:r>
              <a:rPr lang="ur-PK" dirty="0"/>
              <a:t> </a:t>
            </a:r>
            <a:r>
              <a:rPr lang="ur-PK" dirty="0" err="1"/>
              <a:t>السِّتَةِ</a:t>
            </a:r>
            <a:r>
              <a:rPr lang="ur-PK" dirty="0"/>
              <a:t>، </a:t>
            </a:r>
            <a:r>
              <a:rPr lang="ur-PK" dirty="0" err="1"/>
              <a:t>مُضَافًا</a:t>
            </a:r>
            <a:r>
              <a:rPr lang="ur-PK" dirty="0"/>
              <a:t> </a:t>
            </a:r>
            <a:r>
              <a:rPr lang="ur-PK" dirty="0" err="1"/>
              <a:t>إِلَی</a:t>
            </a:r>
            <a:r>
              <a:rPr lang="ur-PK" dirty="0"/>
              <a:t> </a:t>
            </a:r>
            <a:r>
              <a:rPr lang="ur-PK" dirty="0" err="1"/>
              <a:t>يَاءِ</a:t>
            </a:r>
            <a:r>
              <a:rPr lang="ur-PK" dirty="0"/>
              <a:t> </a:t>
            </a:r>
            <a:r>
              <a:rPr lang="ur-PK" dirty="0" err="1"/>
              <a:t>الْمُتَكَلِّمِ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أَخِيْ</a:t>
            </a:r>
            <a:r>
              <a:rPr lang="ur-PK" dirty="0"/>
              <a:t> </a:t>
            </a:r>
            <a:r>
              <a:rPr lang="ur-PK" dirty="0" err="1"/>
              <a:t>وَأَبِيْ</a:t>
            </a:r>
            <a:r>
              <a:rPr lang="ur-PK" dirty="0"/>
              <a:t> </a:t>
            </a:r>
            <a:r>
              <a:rPr lang="ur-PK" dirty="0" err="1"/>
              <a:t>وَحَمِي</a:t>
            </a:r>
            <a:r>
              <a:rPr lang="ur-PK" dirty="0"/>
              <a:t>، </a:t>
            </a:r>
            <a:r>
              <a:rPr lang="ur-PK" dirty="0" err="1"/>
              <a:t>وَهَنِي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وَفيَّ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الْأَكْثَرِ</a:t>
            </a:r>
            <a:r>
              <a:rPr lang="ur-PK" dirty="0"/>
              <a:t> </a:t>
            </a:r>
            <a:r>
              <a:rPr lang="ur-PK" dirty="0" err="1"/>
              <a:t>وَفَمِيْ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قَومٍ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5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وَذُو</a:t>
            </a:r>
            <a:r>
              <a:rPr lang="ur-PK" dirty="0"/>
              <a:t> لا </a:t>
            </a:r>
            <a:r>
              <a:rPr lang="ur-PK" dirty="0" err="1"/>
              <a:t>يُضَافُ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مُضْمَرٍ</a:t>
            </a:r>
            <a:r>
              <a:rPr lang="ur-PK" dirty="0"/>
              <a:t> </a:t>
            </a:r>
            <a:r>
              <a:rPr lang="ur-PK" dirty="0" err="1"/>
              <a:t>أصْلًا</a:t>
            </a:r>
            <a:r>
              <a:rPr lang="ur-PK" dirty="0"/>
              <a:t> </a:t>
            </a:r>
            <a:r>
              <a:rPr lang="ur-PK" dirty="0" err="1"/>
              <a:t>وَقَوْلُ</a:t>
            </a:r>
            <a:r>
              <a:rPr lang="ur-PK" dirty="0"/>
              <a:t> </a:t>
            </a:r>
            <a:r>
              <a:rPr lang="ur-PK" dirty="0" err="1"/>
              <a:t>الشَّاعِرِ</a:t>
            </a:r>
            <a:r>
              <a:rPr lang="ur-PK" dirty="0"/>
              <a:t>: </a:t>
            </a:r>
            <a:endParaRPr lang="en-GB" dirty="0"/>
          </a:p>
          <a:p>
            <a:pPr algn="ctr" rtl="1"/>
            <a:r>
              <a:rPr lang="ur-PK" dirty="0" err="1"/>
              <a:t>إنَّمَا</a:t>
            </a:r>
            <a:r>
              <a:rPr lang="ur-PK" dirty="0"/>
              <a:t> </a:t>
            </a:r>
            <a:r>
              <a:rPr lang="ur-PK" dirty="0" err="1"/>
              <a:t>يَعْرِفُ</a:t>
            </a:r>
            <a:r>
              <a:rPr lang="ur-PK" dirty="0"/>
              <a:t> </a:t>
            </a:r>
            <a:r>
              <a:rPr lang="ur-PK" dirty="0" err="1"/>
              <a:t>ذا</a:t>
            </a:r>
            <a:r>
              <a:rPr lang="ur-PK" dirty="0"/>
              <a:t> </a:t>
            </a:r>
            <a:r>
              <a:rPr lang="ur-PK" dirty="0" err="1"/>
              <a:t>الفَضْلِ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النَّاسِ</a:t>
            </a:r>
            <a:r>
              <a:rPr lang="ur-PK" dirty="0"/>
              <a:t> </a:t>
            </a:r>
            <a:r>
              <a:rPr lang="ur-PK" dirty="0" err="1"/>
              <a:t>ذَوُوْهُ</a:t>
            </a:r>
            <a:endParaRPr lang="en-GB" dirty="0"/>
          </a:p>
          <a:p>
            <a:pPr rtl="1"/>
            <a:r>
              <a:rPr lang="ur-PK" dirty="0"/>
              <a:t> </a:t>
            </a:r>
            <a:r>
              <a:rPr lang="ur-PK" dirty="0" err="1"/>
              <a:t>شَاذٌّ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وإذا</a:t>
            </a:r>
            <a:r>
              <a:rPr lang="ur-PK" dirty="0"/>
              <a:t> </a:t>
            </a:r>
            <a:r>
              <a:rPr lang="ur-PK" dirty="0" err="1"/>
              <a:t>قَطَعْتَ</a:t>
            </a:r>
            <a:r>
              <a:rPr lang="ur-PK" dirty="0"/>
              <a:t> </a:t>
            </a:r>
            <a:r>
              <a:rPr lang="ur-PK" dirty="0" err="1"/>
              <a:t>هٰذِهِ</a:t>
            </a:r>
            <a:r>
              <a:rPr lang="ur-PK" dirty="0"/>
              <a:t> </a:t>
            </a:r>
            <a:r>
              <a:rPr lang="ur-PK" dirty="0" err="1"/>
              <a:t>الأسماءَ</a:t>
            </a:r>
            <a:r>
              <a:rPr lang="ur-PK" dirty="0"/>
              <a:t> </a:t>
            </a:r>
            <a:r>
              <a:rPr lang="ur-PK" dirty="0" err="1"/>
              <a:t>عَنِ</a:t>
            </a:r>
            <a:r>
              <a:rPr lang="ur-PK" dirty="0"/>
              <a:t> </a:t>
            </a:r>
            <a:r>
              <a:rPr lang="ur-PK" dirty="0" err="1"/>
              <a:t>الإضافَةِ</a:t>
            </a:r>
            <a:r>
              <a:rPr lang="ur-PK" dirty="0"/>
              <a:t> </a:t>
            </a:r>
            <a:r>
              <a:rPr lang="ur-PK" dirty="0" err="1"/>
              <a:t>قُلْتَ</a:t>
            </a:r>
            <a:r>
              <a:rPr lang="ur-PK" dirty="0"/>
              <a:t>، </a:t>
            </a:r>
            <a:r>
              <a:rPr lang="ur-PK" dirty="0" err="1"/>
              <a:t>أَخٌ</a:t>
            </a:r>
            <a:r>
              <a:rPr lang="ur-PK" dirty="0"/>
              <a:t>، </a:t>
            </a:r>
            <a:r>
              <a:rPr lang="ur-PK" dirty="0" err="1"/>
              <a:t>وأَبٌ</a:t>
            </a:r>
            <a:r>
              <a:rPr lang="ur-PK" dirty="0"/>
              <a:t>، </a:t>
            </a:r>
            <a:r>
              <a:rPr lang="ur-PK" dirty="0" err="1"/>
              <a:t>وَحَمٌ</a:t>
            </a:r>
            <a:r>
              <a:rPr lang="ur-PK" dirty="0"/>
              <a:t>، </a:t>
            </a:r>
            <a:r>
              <a:rPr lang="ur-PK" dirty="0" err="1"/>
              <a:t>وَهَنٌ</a:t>
            </a:r>
            <a:r>
              <a:rPr lang="ur-PK" dirty="0"/>
              <a:t>، </a:t>
            </a:r>
            <a:r>
              <a:rPr lang="ur-PK" dirty="0" err="1"/>
              <a:t>وَفَمٌ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وَذُو</a:t>
            </a:r>
            <a:r>
              <a:rPr lang="ur-PK" dirty="0"/>
              <a:t> لا </a:t>
            </a:r>
            <a:r>
              <a:rPr lang="ur-PK" dirty="0" err="1"/>
              <a:t>يُقطَعُ</a:t>
            </a:r>
            <a:r>
              <a:rPr lang="ur-PK" dirty="0"/>
              <a:t> </a:t>
            </a:r>
            <a:r>
              <a:rPr lang="ur-PK" dirty="0" err="1"/>
              <a:t>عَنِ</a:t>
            </a:r>
            <a:r>
              <a:rPr lang="ur-PK" dirty="0"/>
              <a:t> </a:t>
            </a:r>
            <a:r>
              <a:rPr lang="ur-PK" dirty="0" err="1"/>
              <a:t>الإضَافَةِ</a:t>
            </a:r>
            <a:r>
              <a:rPr lang="ur-PK" dirty="0"/>
              <a:t> </a:t>
            </a:r>
            <a:r>
              <a:rPr lang="ur-PK" dirty="0" err="1"/>
              <a:t>الْبَتَّةَ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3B26D-BC11-4EC3-89C8-B2DDCAAF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5001" r="27951" b="22000"/>
          <a:stretch/>
        </p:blipFill>
        <p:spPr>
          <a:xfrm>
            <a:off x="1475656" y="771550"/>
            <a:ext cx="63255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هذا</a:t>
            </a:r>
            <a:r>
              <a:rPr lang="ur-PK" dirty="0"/>
              <a:t> </a:t>
            </a:r>
            <a:r>
              <a:rPr lang="ur-PK" dirty="0" err="1"/>
              <a:t>كُلُّهُ</a:t>
            </a:r>
            <a:r>
              <a:rPr lang="ur-PK" dirty="0"/>
              <a:t> </a:t>
            </a:r>
            <a:r>
              <a:rPr lang="ur-PK" dirty="0" err="1"/>
              <a:t>بِتَقْدِيرِ</a:t>
            </a:r>
            <a:r>
              <a:rPr lang="ur-PK" dirty="0"/>
              <a:t> </a:t>
            </a:r>
            <a:r>
              <a:rPr lang="ur-PK" dirty="0" err="1"/>
              <a:t>حَرْفِ</a:t>
            </a:r>
            <a:r>
              <a:rPr lang="ur-PK" dirty="0"/>
              <a:t> </a:t>
            </a:r>
            <a:r>
              <a:rPr lang="ur-PK" dirty="0" err="1"/>
              <a:t>الجَرِّ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يُذْكَرُ</a:t>
            </a:r>
            <a:r>
              <a:rPr lang="ur-PK" dirty="0"/>
              <a:t> </a:t>
            </a:r>
            <a:r>
              <a:rPr lang="ur-PK" dirty="0" err="1"/>
              <a:t>فِيهِ</a:t>
            </a:r>
            <a:r>
              <a:rPr lang="ur-PK" dirty="0"/>
              <a:t> </a:t>
            </a:r>
            <a:r>
              <a:rPr lang="ur-PK" dirty="0" err="1"/>
              <a:t>حَرْفُ</a:t>
            </a:r>
            <a:r>
              <a:rPr lang="ur-PK" dirty="0"/>
              <a:t> </a:t>
            </a:r>
            <a:r>
              <a:rPr lang="ur-PK" dirty="0" err="1"/>
              <a:t>الجَرِّ</a:t>
            </a:r>
            <a:r>
              <a:rPr lang="ur-PK" dirty="0"/>
              <a:t> </a:t>
            </a:r>
            <a:r>
              <a:rPr lang="ur-PK" dirty="0" err="1"/>
              <a:t>لَفْظًا</a:t>
            </a:r>
            <a:r>
              <a:rPr lang="ur-PK" dirty="0"/>
              <a:t> </a:t>
            </a:r>
            <a:r>
              <a:rPr lang="ur-PK" dirty="0" err="1"/>
              <a:t>فَسَيَأْتِيكَ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القِسْمِ</a:t>
            </a:r>
            <a:r>
              <a:rPr lang="ur-PK" dirty="0"/>
              <a:t> </a:t>
            </a:r>
            <a:r>
              <a:rPr lang="ur-PK" dirty="0" err="1"/>
              <a:t>الثَّالِثِ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شَاءَ</a:t>
            </a:r>
            <a:r>
              <a:rPr lang="ur-PK" dirty="0"/>
              <a:t> </a:t>
            </a:r>
            <a:r>
              <a:rPr lang="ur-PK" dirty="0" err="1"/>
              <a:t>اللّهُ</a:t>
            </a:r>
            <a:r>
              <a:rPr lang="ur-PK" dirty="0"/>
              <a:t> </a:t>
            </a:r>
            <a:r>
              <a:rPr lang="ur-PK" dirty="0" err="1"/>
              <a:t>تَعَالى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9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[الْفَصْلُ الثّانِي عَشَرَ: مَا و لا المُشْبَّهَتينِ بـِلَيْسَ]</a:t>
            </a:r>
          </a:p>
          <a:p>
            <a:pPr rtl="1"/>
            <a:r>
              <a:rPr lang="ar-SA" dirty="0"/>
              <a:t>هُوَ المُسْنَدُ بَعْدَ دُخُولِهِما، نَحْوُ مَا زَيْدٌ قَائِمًا  و لا رَجُلٌ حَاضِرًا.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770BE-42E8-4015-8903-9F81ED5FD10C}"/>
              </a:ext>
            </a:extLst>
          </p:cNvPr>
          <p:cNvSpPr/>
          <p:nvPr/>
        </p:nvSpPr>
        <p:spPr>
          <a:xfrm>
            <a:off x="3635896" y="285978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هٰذَا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بَشَرًا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466006-41FC-41E8-9064-3EF39B01380E}"/>
              </a:ext>
            </a:extLst>
          </p:cNvPr>
          <p:cNvSpPr/>
          <p:nvPr/>
        </p:nvSpPr>
        <p:spPr>
          <a:xfrm>
            <a:off x="182630" y="412325"/>
            <a:ext cx="8778739" cy="1361967"/>
          </a:xfrm>
          <a:custGeom>
            <a:avLst/>
            <a:gdLst>
              <a:gd name="connsiteX0" fmla="*/ 0 w 8778739"/>
              <a:gd name="connsiteY0" fmla="*/ 136197 h 1361967"/>
              <a:gd name="connsiteX1" fmla="*/ 136197 w 8778739"/>
              <a:gd name="connsiteY1" fmla="*/ 0 h 1361967"/>
              <a:gd name="connsiteX2" fmla="*/ 8642542 w 8778739"/>
              <a:gd name="connsiteY2" fmla="*/ 0 h 1361967"/>
              <a:gd name="connsiteX3" fmla="*/ 8778739 w 8778739"/>
              <a:gd name="connsiteY3" fmla="*/ 136197 h 1361967"/>
              <a:gd name="connsiteX4" fmla="*/ 8778739 w 8778739"/>
              <a:gd name="connsiteY4" fmla="*/ 1225770 h 1361967"/>
              <a:gd name="connsiteX5" fmla="*/ 8642542 w 8778739"/>
              <a:gd name="connsiteY5" fmla="*/ 1361967 h 1361967"/>
              <a:gd name="connsiteX6" fmla="*/ 136197 w 8778739"/>
              <a:gd name="connsiteY6" fmla="*/ 1361967 h 1361967"/>
              <a:gd name="connsiteX7" fmla="*/ 0 w 8778739"/>
              <a:gd name="connsiteY7" fmla="*/ 1225770 h 1361967"/>
              <a:gd name="connsiteX8" fmla="*/ 0 w 8778739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2542" y="0"/>
                </a:lnTo>
                <a:cubicBezTo>
                  <a:pt x="8717762" y="0"/>
                  <a:pt x="8778739" y="60977"/>
                  <a:pt x="8778739" y="136197"/>
                </a:cubicBezTo>
                <a:lnTo>
                  <a:pt x="8778739" y="1225770"/>
                </a:lnTo>
                <a:cubicBezTo>
                  <a:pt x="8778739" y="1300990"/>
                  <a:pt x="8717762" y="1361967"/>
                  <a:pt x="8642542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مجرور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2ECC4A-1431-498D-B769-8472FE5A3826}"/>
              </a:ext>
            </a:extLst>
          </p:cNvPr>
          <p:cNvSpPr/>
          <p:nvPr/>
        </p:nvSpPr>
        <p:spPr>
          <a:xfrm>
            <a:off x="4748923" y="1926832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 err="1"/>
              <a:t>مُضَافٌ</a:t>
            </a:r>
            <a:r>
              <a:rPr lang="ur-PK" sz="4200" kern="1200" dirty="0"/>
              <a:t> </a:t>
            </a:r>
            <a:r>
              <a:rPr lang="ur-PK" sz="4200" kern="1200" dirty="0" err="1"/>
              <a:t>إِلَيْهِ</a:t>
            </a:r>
            <a:endParaRPr lang="en-GB" sz="42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1B4B10-3203-40C3-B6F0-B16B1983EE61}"/>
              </a:ext>
            </a:extLst>
          </p:cNvPr>
          <p:cNvSpPr/>
          <p:nvPr/>
        </p:nvSpPr>
        <p:spPr>
          <a:xfrm>
            <a:off x="4748923" y="3441339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431" tIns="169431" rIns="169431" bIns="169431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 err="1"/>
              <a:t>مُضَافٌ</a:t>
            </a:r>
            <a:r>
              <a:rPr lang="ur-PK" sz="3400" kern="1200" dirty="0"/>
              <a:t> </a:t>
            </a:r>
            <a:r>
              <a:rPr lang="ur-PK" sz="3400" kern="1200" dirty="0" err="1"/>
              <a:t>إِلَيْهِ</a:t>
            </a:r>
            <a:r>
              <a:rPr lang="ur-PK" sz="3400" kern="1200" dirty="0"/>
              <a:t> </a:t>
            </a:r>
            <a:r>
              <a:rPr lang="ur-PK" sz="3400" kern="1200" dirty="0" err="1"/>
              <a:t>بِحَرْفٍ</a:t>
            </a:r>
            <a:r>
              <a:rPr lang="ur-PK" sz="3400" kern="1200" dirty="0"/>
              <a:t> </a:t>
            </a:r>
            <a:r>
              <a:rPr lang="ur-PK" sz="3400" kern="1200" dirty="0" err="1"/>
              <a:t>جَارٍ</a:t>
            </a:r>
            <a:r>
              <a:rPr lang="ur-PK" sz="3400" kern="1200" dirty="0"/>
              <a:t> </a:t>
            </a:r>
            <a:r>
              <a:rPr lang="ur-PK" sz="3400" kern="1200" dirty="0" err="1"/>
              <a:t>تَقْدِيْرًا</a:t>
            </a:r>
            <a:r>
              <a:rPr lang="ur-PK" sz="3400" kern="1200" dirty="0"/>
              <a:t> </a:t>
            </a:r>
            <a:endParaRPr lang="en-GB" sz="3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0403254-4BEE-411B-BDCB-B25B6BE9C138}"/>
              </a:ext>
            </a:extLst>
          </p:cNvPr>
          <p:cNvSpPr/>
          <p:nvPr/>
        </p:nvSpPr>
        <p:spPr>
          <a:xfrm>
            <a:off x="182630" y="1926832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 err="1"/>
              <a:t>مَجْرُوْرٌ</a:t>
            </a:r>
            <a:r>
              <a:rPr lang="ur-PK" sz="4200" kern="1200" dirty="0"/>
              <a:t> </a:t>
            </a:r>
            <a:r>
              <a:rPr lang="ur-PK" sz="4200" kern="1200" dirty="0" err="1"/>
              <a:t>بِحَرْفٍ</a:t>
            </a:r>
            <a:r>
              <a:rPr lang="ur-PK" sz="4200" kern="1200" dirty="0"/>
              <a:t> </a:t>
            </a:r>
            <a:r>
              <a:rPr lang="ur-PK" sz="4200" kern="1200" dirty="0" err="1"/>
              <a:t>جَار</a:t>
            </a:r>
            <a:endParaRPr lang="en-GB" sz="42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714EF8-3FF6-4F08-BE00-C2A62F10638F}"/>
              </a:ext>
            </a:extLst>
          </p:cNvPr>
          <p:cNvSpPr/>
          <p:nvPr/>
        </p:nvSpPr>
        <p:spPr>
          <a:xfrm>
            <a:off x="182630" y="3441339"/>
            <a:ext cx="4212446" cy="1361967"/>
          </a:xfrm>
          <a:custGeom>
            <a:avLst/>
            <a:gdLst>
              <a:gd name="connsiteX0" fmla="*/ 0 w 4212446"/>
              <a:gd name="connsiteY0" fmla="*/ 136197 h 1361967"/>
              <a:gd name="connsiteX1" fmla="*/ 136197 w 4212446"/>
              <a:gd name="connsiteY1" fmla="*/ 0 h 1361967"/>
              <a:gd name="connsiteX2" fmla="*/ 4076249 w 4212446"/>
              <a:gd name="connsiteY2" fmla="*/ 0 h 1361967"/>
              <a:gd name="connsiteX3" fmla="*/ 4212446 w 4212446"/>
              <a:gd name="connsiteY3" fmla="*/ 136197 h 1361967"/>
              <a:gd name="connsiteX4" fmla="*/ 4212446 w 4212446"/>
              <a:gd name="connsiteY4" fmla="*/ 1225770 h 1361967"/>
              <a:gd name="connsiteX5" fmla="*/ 4076249 w 4212446"/>
              <a:gd name="connsiteY5" fmla="*/ 1361967 h 1361967"/>
              <a:gd name="connsiteX6" fmla="*/ 136197 w 4212446"/>
              <a:gd name="connsiteY6" fmla="*/ 1361967 h 1361967"/>
              <a:gd name="connsiteX7" fmla="*/ 0 w 4212446"/>
              <a:gd name="connsiteY7" fmla="*/ 1225770 h 1361967"/>
              <a:gd name="connsiteX8" fmla="*/ 0 w 421244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4076249" y="0"/>
                </a:lnTo>
                <a:cubicBezTo>
                  <a:pt x="4151469" y="0"/>
                  <a:pt x="4212446" y="60977"/>
                  <a:pt x="4212446" y="136197"/>
                </a:cubicBezTo>
                <a:lnTo>
                  <a:pt x="4212446" y="1225770"/>
                </a:lnTo>
                <a:cubicBezTo>
                  <a:pt x="4212446" y="1300990"/>
                  <a:pt x="4151469" y="1361967"/>
                  <a:pt x="407624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431" tIns="169431" rIns="169431" bIns="169431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 err="1"/>
              <a:t>مُضَافٌ</a:t>
            </a:r>
            <a:r>
              <a:rPr lang="ur-PK" sz="3400" kern="1200" dirty="0"/>
              <a:t> </a:t>
            </a:r>
            <a:r>
              <a:rPr lang="ur-PK" sz="3400" kern="1200" dirty="0" err="1"/>
              <a:t>إِلَيْهِ</a:t>
            </a:r>
            <a:r>
              <a:rPr lang="ur-PK" sz="3400" kern="1200" dirty="0"/>
              <a:t> </a:t>
            </a:r>
            <a:r>
              <a:rPr lang="ur-PK" sz="3400" kern="1200" dirty="0" err="1"/>
              <a:t>بِحَرْفٍ</a:t>
            </a:r>
            <a:r>
              <a:rPr lang="ur-PK" sz="3400" kern="1200" dirty="0"/>
              <a:t> </a:t>
            </a:r>
            <a:r>
              <a:rPr lang="ur-PK" sz="3400" kern="1200" dirty="0" err="1"/>
              <a:t>جَارٍ</a:t>
            </a:r>
            <a:r>
              <a:rPr lang="ur-PK" sz="3400" kern="1200" dirty="0"/>
              <a:t> </a:t>
            </a:r>
            <a:r>
              <a:rPr lang="ur-PK" sz="3400" kern="1200"/>
              <a:t>لَفْظًا </a:t>
            </a:r>
            <a:endParaRPr lang="en-GB" sz="3400" kern="1200" dirty="0"/>
          </a:p>
        </p:txBody>
      </p:sp>
    </p:spTree>
    <p:extLst>
      <p:ext uri="{BB962C8B-B14F-4D97-AF65-F5344CB8AC3E}">
        <p14:creationId xmlns:p14="http://schemas.microsoft.com/office/powerpoint/2010/main" val="28682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اَلأَسْمَاءُ المَجُرُوْرَةُ هِيَ الْمُضَافُ إِلَيْهِ فَقَطْ </a:t>
            </a:r>
          </a:p>
          <a:p>
            <a:pPr rtl="1"/>
            <a:r>
              <a:rPr lang="ar-SA" dirty="0"/>
              <a:t>وهُوَ كُلُّ اسْمٍ إليهِ نُسِبَ إِلِيْهِ شَيءٌ بِواسِطَةِ حَرفِ الجَرِّ </a:t>
            </a:r>
          </a:p>
        </p:txBody>
      </p:sp>
    </p:spTree>
    <p:extLst>
      <p:ext uri="{BB962C8B-B14F-4D97-AF65-F5344CB8AC3E}">
        <p14:creationId xmlns:p14="http://schemas.microsoft.com/office/powerpoint/2010/main" val="2803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لَفْظًا، نَحْوُ مَرَرْتُ بِزَيدٍ، و يُعَبَّرُ عَنْ هذا التَّرْكِيبِ فِي الِاصْطِلاحِ بـِأَنَّهُ جَارٌّ ومَجْرُورٌ.</a:t>
            </a:r>
          </a:p>
          <a:p>
            <a:pPr rtl="1"/>
            <a:r>
              <a:rPr lang="ar-SA" dirty="0"/>
              <a:t>أَوْ تَقْدِيْرًا نَحْوُ غُلامُ زَيدٍ تَقْدِيْرُهُ غُلَامٌ لِزَيْدٍ وَيُعَبَّرُ عَنْهُ فِي الِاصْطِلاحِ بِأَنَّهُ مُضَافٌ وَمُضَافٌ إليهِ</a:t>
            </a:r>
          </a:p>
        </p:txBody>
      </p:sp>
    </p:spTree>
    <p:extLst>
      <p:ext uri="{BB962C8B-B14F-4D97-AF65-F5344CB8AC3E}">
        <p14:creationId xmlns:p14="http://schemas.microsoft.com/office/powerpoint/2010/main" val="18572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وَيَجِبُ تَجْريدُ المُضَافِ عَنْ التَّنوِينِ أَوْ مَا يَقُومُ مَقَامَهُ،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ar-SA" dirty="0"/>
              <a:t>وَهُوَ نُوْنُ التَّثْنِيَةِ وَالْجَمْعِ </a:t>
            </a:r>
            <a:endParaRPr lang="en-GB" dirty="0"/>
          </a:p>
          <a:p>
            <a:pPr rtl="1"/>
            <a:r>
              <a:rPr lang="ar-SA" dirty="0"/>
              <a:t>نَحْوُ جَاءنِي غُلَامُ زَيْدٍ وَغُلَامَا زَيْدٍ وَمُسْلِمِي مِصْرٍ.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2C3DC-7CAC-4454-97CB-CC78B0622D13}"/>
              </a:ext>
            </a:extLst>
          </p:cNvPr>
          <p:cNvSpPr/>
          <p:nvPr/>
        </p:nvSpPr>
        <p:spPr>
          <a:xfrm>
            <a:off x="6876256" y="1275606"/>
            <a:ext cx="11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to remove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أَقْسَامُ</a:t>
            </a:r>
            <a:r>
              <a:rPr lang="ur-PK" b="1" dirty="0"/>
              <a:t> </a:t>
            </a:r>
            <a:r>
              <a:rPr lang="ur-PK" b="1" dirty="0" err="1"/>
              <a:t>الْإِضَافَةِ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الْإِضَافَةَ</a:t>
            </a:r>
            <a:r>
              <a:rPr lang="ur-PK" dirty="0"/>
              <a:t> </a:t>
            </a:r>
            <a:r>
              <a:rPr lang="ur-PK" dirty="0" err="1"/>
              <a:t>عَلى</a:t>
            </a:r>
            <a:r>
              <a:rPr lang="ur-PK" dirty="0"/>
              <a:t> </a:t>
            </a:r>
            <a:r>
              <a:rPr lang="ur-PK" dirty="0" err="1"/>
              <a:t>قِسْمَيْنِ</a:t>
            </a:r>
            <a:r>
              <a:rPr lang="ur-PK" dirty="0"/>
              <a:t>، </a:t>
            </a:r>
            <a:r>
              <a:rPr lang="ur-PK" dirty="0" err="1"/>
              <a:t>مَعْنَوِيَّةٍ</a:t>
            </a:r>
            <a:r>
              <a:rPr lang="ur-PK" dirty="0"/>
              <a:t> </a:t>
            </a:r>
            <a:r>
              <a:rPr lang="ur-PK" dirty="0" err="1"/>
              <a:t>وَلَفْظِيَّةٍ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17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EDFF25-AF49-4105-978E-80C8F4C9E3AF}"/>
              </a:ext>
            </a:extLst>
          </p:cNvPr>
          <p:cNvSpPr/>
          <p:nvPr/>
        </p:nvSpPr>
        <p:spPr>
          <a:xfrm>
            <a:off x="182630" y="628572"/>
            <a:ext cx="8778739" cy="1012359"/>
          </a:xfrm>
          <a:custGeom>
            <a:avLst/>
            <a:gdLst>
              <a:gd name="connsiteX0" fmla="*/ 0 w 8778739"/>
              <a:gd name="connsiteY0" fmla="*/ 101236 h 1012359"/>
              <a:gd name="connsiteX1" fmla="*/ 101236 w 8778739"/>
              <a:gd name="connsiteY1" fmla="*/ 0 h 1012359"/>
              <a:gd name="connsiteX2" fmla="*/ 8677503 w 8778739"/>
              <a:gd name="connsiteY2" fmla="*/ 0 h 1012359"/>
              <a:gd name="connsiteX3" fmla="*/ 8778739 w 8778739"/>
              <a:gd name="connsiteY3" fmla="*/ 101236 h 1012359"/>
              <a:gd name="connsiteX4" fmla="*/ 8778739 w 8778739"/>
              <a:gd name="connsiteY4" fmla="*/ 911123 h 1012359"/>
              <a:gd name="connsiteX5" fmla="*/ 8677503 w 8778739"/>
              <a:gd name="connsiteY5" fmla="*/ 1012359 h 1012359"/>
              <a:gd name="connsiteX6" fmla="*/ 101236 w 8778739"/>
              <a:gd name="connsiteY6" fmla="*/ 1012359 h 1012359"/>
              <a:gd name="connsiteX7" fmla="*/ 0 w 8778739"/>
              <a:gd name="connsiteY7" fmla="*/ 911123 h 1012359"/>
              <a:gd name="connsiteX8" fmla="*/ 0 w 8778739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77503" y="0"/>
                </a:lnTo>
                <a:cubicBezTo>
                  <a:pt x="8733414" y="0"/>
                  <a:pt x="8778739" y="45325"/>
                  <a:pt x="8778739" y="101236"/>
                </a:cubicBezTo>
                <a:lnTo>
                  <a:pt x="8778739" y="911123"/>
                </a:lnTo>
                <a:cubicBezTo>
                  <a:pt x="8778739" y="967034"/>
                  <a:pt x="8733414" y="1012359"/>
                  <a:pt x="8677503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إضافة</a:t>
            </a:r>
            <a:endParaRPr lang="en-GB" sz="31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623484-9630-4D5C-983F-F0689D448DCE}"/>
              </a:ext>
            </a:extLst>
          </p:cNvPr>
          <p:cNvSpPr/>
          <p:nvPr/>
        </p:nvSpPr>
        <p:spPr>
          <a:xfrm>
            <a:off x="4748923" y="1754317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إضافة</a:t>
            </a:r>
            <a:r>
              <a:rPr lang="ur-PK" sz="3100" kern="1200" dirty="0"/>
              <a:t> </a:t>
            </a:r>
            <a:r>
              <a:rPr lang="ur-PK" sz="3100" kern="1200" dirty="0" err="1"/>
              <a:t>معنوية</a:t>
            </a:r>
            <a:endParaRPr lang="en-GB" sz="31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B2892BA-0A0F-47C8-B38E-B9C1EA5EBCAA}"/>
              </a:ext>
            </a:extLst>
          </p:cNvPr>
          <p:cNvSpPr/>
          <p:nvPr/>
        </p:nvSpPr>
        <p:spPr>
          <a:xfrm>
            <a:off x="4748923" y="2880061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 – اسم</a:t>
            </a:r>
            <a:endParaRPr lang="en-GB" sz="31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7BD3DE-72C2-46B5-9BB3-FAFD279B83A6}"/>
              </a:ext>
            </a:extLst>
          </p:cNvPr>
          <p:cNvSpPr/>
          <p:nvPr/>
        </p:nvSpPr>
        <p:spPr>
          <a:xfrm>
            <a:off x="4748923" y="4005805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كتاب</a:t>
            </a:r>
            <a:r>
              <a:rPr lang="ur-PK" sz="3100" kern="1200" dirty="0"/>
              <a:t> </a:t>
            </a:r>
            <a:r>
              <a:rPr lang="ur-PK" sz="3100" kern="1200" dirty="0" err="1"/>
              <a:t>زيد</a:t>
            </a:r>
            <a:endParaRPr lang="en-GB" sz="31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38EB32-A35C-4ABC-94FC-79766E6DC85A}"/>
              </a:ext>
            </a:extLst>
          </p:cNvPr>
          <p:cNvSpPr/>
          <p:nvPr/>
        </p:nvSpPr>
        <p:spPr>
          <a:xfrm>
            <a:off x="182630" y="1754317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إضافة</a:t>
            </a:r>
            <a:r>
              <a:rPr lang="ur-PK" sz="3100" kern="1200" dirty="0"/>
              <a:t> </a:t>
            </a:r>
            <a:r>
              <a:rPr lang="ur-PK" sz="3100" kern="1200" dirty="0" err="1"/>
              <a:t>لفظية</a:t>
            </a:r>
            <a:endParaRPr lang="en-GB" sz="31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175669D-28F3-4075-8862-DE0E93849E74}"/>
              </a:ext>
            </a:extLst>
          </p:cNvPr>
          <p:cNvSpPr/>
          <p:nvPr/>
        </p:nvSpPr>
        <p:spPr>
          <a:xfrm>
            <a:off x="182630" y="2880061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شبه</a:t>
            </a:r>
            <a:r>
              <a:rPr lang="ur-PK" sz="3100" kern="1200" dirty="0"/>
              <a:t> </a:t>
            </a:r>
            <a:r>
              <a:rPr lang="ur-PK" sz="3100" kern="1200" dirty="0" err="1"/>
              <a:t>الفعل</a:t>
            </a:r>
            <a:r>
              <a:rPr lang="ur-PK" sz="3100" kern="1200" dirty="0"/>
              <a:t> – معمول</a:t>
            </a:r>
            <a:endParaRPr lang="en-GB" sz="31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FBC2B5-6E45-44F5-9909-7796A8743EFC}"/>
              </a:ext>
            </a:extLst>
          </p:cNvPr>
          <p:cNvSpPr/>
          <p:nvPr/>
        </p:nvSpPr>
        <p:spPr>
          <a:xfrm>
            <a:off x="182630" y="4005805"/>
            <a:ext cx="4212446" cy="1012359"/>
          </a:xfrm>
          <a:custGeom>
            <a:avLst/>
            <a:gdLst>
              <a:gd name="connsiteX0" fmla="*/ 0 w 4212446"/>
              <a:gd name="connsiteY0" fmla="*/ 101236 h 1012359"/>
              <a:gd name="connsiteX1" fmla="*/ 101236 w 4212446"/>
              <a:gd name="connsiteY1" fmla="*/ 0 h 1012359"/>
              <a:gd name="connsiteX2" fmla="*/ 4111210 w 4212446"/>
              <a:gd name="connsiteY2" fmla="*/ 0 h 1012359"/>
              <a:gd name="connsiteX3" fmla="*/ 4212446 w 4212446"/>
              <a:gd name="connsiteY3" fmla="*/ 101236 h 1012359"/>
              <a:gd name="connsiteX4" fmla="*/ 4212446 w 4212446"/>
              <a:gd name="connsiteY4" fmla="*/ 911123 h 1012359"/>
              <a:gd name="connsiteX5" fmla="*/ 4111210 w 4212446"/>
              <a:gd name="connsiteY5" fmla="*/ 1012359 h 1012359"/>
              <a:gd name="connsiteX6" fmla="*/ 101236 w 4212446"/>
              <a:gd name="connsiteY6" fmla="*/ 1012359 h 1012359"/>
              <a:gd name="connsiteX7" fmla="*/ 0 w 4212446"/>
              <a:gd name="connsiteY7" fmla="*/ 911123 h 1012359"/>
              <a:gd name="connsiteX8" fmla="*/ 0 w 421244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44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4111210" y="0"/>
                </a:lnTo>
                <a:cubicBezTo>
                  <a:pt x="4167121" y="0"/>
                  <a:pt x="4212446" y="45325"/>
                  <a:pt x="4212446" y="101236"/>
                </a:cubicBezTo>
                <a:lnTo>
                  <a:pt x="4212446" y="911123"/>
                </a:lnTo>
                <a:cubicBezTo>
                  <a:pt x="4212446" y="967034"/>
                  <a:pt x="4167121" y="1012359"/>
                  <a:pt x="411121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ضارب </a:t>
            </a:r>
            <a:r>
              <a:rPr lang="ur-PK" sz="3100" kern="1200" dirty="0" err="1"/>
              <a:t>زيد</a:t>
            </a:r>
            <a:endParaRPr lang="en-GB" sz="3100" kern="1200" dirty="0"/>
          </a:p>
        </p:txBody>
      </p:sp>
    </p:spTree>
    <p:extLst>
      <p:ext uri="{BB962C8B-B14F-4D97-AF65-F5344CB8AC3E}">
        <p14:creationId xmlns:p14="http://schemas.microsoft.com/office/powerpoint/2010/main" val="3373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699792" y="0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الْمَعْنَوِيَّةُ</a:t>
            </a:r>
            <a:r>
              <a:rPr lang="ur-PK" dirty="0"/>
              <a:t> </a:t>
            </a:r>
            <a:r>
              <a:rPr lang="ur-PK" dirty="0" err="1"/>
              <a:t>فَهِيَ</a:t>
            </a:r>
            <a:r>
              <a:rPr lang="ur-PK" dirty="0"/>
              <a:t> </a:t>
            </a:r>
            <a:r>
              <a:rPr lang="ur-PK" dirty="0" err="1"/>
              <a:t>أن</a:t>
            </a:r>
            <a:r>
              <a:rPr lang="ur-PK" dirty="0"/>
              <a:t> </a:t>
            </a:r>
            <a:r>
              <a:rPr lang="ur-PK" dirty="0" err="1"/>
              <a:t>يَّكُونَ</a:t>
            </a:r>
            <a:r>
              <a:rPr lang="ur-PK" dirty="0"/>
              <a:t> </a:t>
            </a:r>
            <a:r>
              <a:rPr lang="ur-PK" dirty="0" err="1"/>
              <a:t>المُضَافُ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صِفَةٍ</a:t>
            </a:r>
            <a:r>
              <a:rPr lang="ur-PK" dirty="0"/>
              <a:t> </a:t>
            </a:r>
            <a:r>
              <a:rPr lang="ur-PK" dirty="0" err="1"/>
              <a:t>مُضَافَةٍ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مَعْمُولِهَا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وَهِيَ</a:t>
            </a:r>
            <a:r>
              <a:rPr lang="ur-PK" dirty="0"/>
              <a:t> </a:t>
            </a:r>
            <a:r>
              <a:rPr lang="ur-PK" dirty="0" err="1"/>
              <a:t>إمِّا</a:t>
            </a:r>
            <a:r>
              <a:rPr lang="ur-PK" dirty="0"/>
              <a:t> </a:t>
            </a:r>
            <a:r>
              <a:rPr lang="ur-PK" dirty="0" err="1"/>
              <a:t>بِمَعْنَى</a:t>
            </a:r>
            <a:r>
              <a:rPr lang="ur-PK" dirty="0"/>
              <a:t> </a:t>
            </a:r>
            <a:r>
              <a:rPr lang="ur-PK" dirty="0" err="1"/>
              <a:t>اللامِ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غُلَامُ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endParaRPr lang="en-GB" dirty="0"/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بِمَعْنٰی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خَاتَمُ</a:t>
            </a:r>
            <a:r>
              <a:rPr lang="ur-PK" dirty="0"/>
              <a:t> </a:t>
            </a:r>
            <a:r>
              <a:rPr lang="ur-PK" dirty="0" err="1"/>
              <a:t>فِضَّةٍ</a:t>
            </a:r>
            <a:endParaRPr lang="en-GB" dirty="0"/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بِمَعْنَی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صَلَاةُ</a:t>
            </a:r>
            <a:r>
              <a:rPr lang="ur-PK" dirty="0"/>
              <a:t> </a:t>
            </a:r>
            <a:r>
              <a:rPr lang="ur-PK" dirty="0" err="1"/>
              <a:t>اللَّيْلِ</a:t>
            </a:r>
            <a:r>
              <a:rPr lang="ur-PK" dirty="0"/>
              <a:t> 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410D8-492F-4F3B-8027-B3FE103690C3}"/>
              </a:ext>
            </a:extLst>
          </p:cNvPr>
          <p:cNvSpPr/>
          <p:nvPr/>
        </p:nvSpPr>
        <p:spPr>
          <a:xfrm>
            <a:off x="3247256" y="2225288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﴿رَسُوْلُ اللهِ﴾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D87F6-FB0B-465D-9719-0ABE9C46915C}"/>
              </a:ext>
            </a:extLst>
          </p:cNvPr>
          <p:cNvSpPr/>
          <p:nvPr/>
        </p:nvSpPr>
        <p:spPr>
          <a:xfrm>
            <a:off x="3176724" y="3321096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﴿آيَاتُ الْقُرْآنِ﴾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BB1FA-F901-488B-87E3-0CB1A9BF705B}"/>
              </a:ext>
            </a:extLst>
          </p:cNvPr>
          <p:cNvSpPr/>
          <p:nvPr/>
        </p:nvSpPr>
        <p:spPr>
          <a:xfrm>
            <a:off x="3131840" y="4416904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﴿لَهُ عَاقِبَةُ الدَّارِ﴾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12482</TotalTime>
  <Words>786</Words>
  <Application>Microsoft Office PowerPoint</Application>
  <PresentationFormat>On-screen Show (16:9)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1601</cp:revision>
  <cp:lastPrinted>2018-11-30T18:58:39Z</cp:lastPrinted>
  <dcterms:created xsi:type="dcterms:W3CDTF">2017-07-04T20:08:42Z</dcterms:created>
  <dcterms:modified xsi:type="dcterms:W3CDTF">2020-03-27T11:01:54Z</dcterms:modified>
</cp:coreProperties>
</file>