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404" r:id="rId3"/>
    <p:sldId id="499" r:id="rId4"/>
    <p:sldId id="502" r:id="rId5"/>
    <p:sldId id="503" r:id="rId6"/>
    <p:sldId id="355" r:id="rId7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9"/>
            <p14:sldId id="502"/>
            <p14:sldId id="503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٣٥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التَّوَابِعِ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C5886-33D5-4A46-9478-A5300C58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3" t="20601" r="33463" b="10801"/>
          <a:stretch/>
        </p:blipFill>
        <p:spPr>
          <a:xfrm>
            <a:off x="1187624" y="137159"/>
            <a:ext cx="4968552" cy="48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اِعْلَمْ</a:t>
            </a:r>
            <a:r>
              <a:rPr lang="ur-PK" dirty="0"/>
              <a:t> </a:t>
            </a:r>
            <a:r>
              <a:rPr lang="ur-PK" dirty="0" err="1"/>
              <a:t>أنَّ</a:t>
            </a:r>
            <a:r>
              <a:rPr lang="ur-PK" dirty="0"/>
              <a:t> </a:t>
            </a:r>
            <a:r>
              <a:rPr lang="ur-PK" dirty="0" err="1"/>
              <a:t>الَّتِي</a:t>
            </a:r>
            <a:r>
              <a:rPr lang="ur-PK" dirty="0"/>
              <a:t> </a:t>
            </a:r>
            <a:r>
              <a:rPr lang="ur-PK" dirty="0" err="1"/>
              <a:t>مَرَّتْ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الأسْمَاءِ</a:t>
            </a:r>
            <a:r>
              <a:rPr lang="ur-PK" dirty="0"/>
              <a:t> </a:t>
            </a:r>
            <a:r>
              <a:rPr lang="ur-PK" dirty="0" err="1"/>
              <a:t>المُعْرَبَةِ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إعْرَابُها</a:t>
            </a:r>
            <a:r>
              <a:rPr lang="ur-PK" dirty="0"/>
              <a:t> </a:t>
            </a:r>
            <a:r>
              <a:rPr lang="ur-PK" dirty="0" err="1"/>
              <a:t>بِالأصَالَةِ</a:t>
            </a:r>
            <a:r>
              <a:rPr lang="ur-PK" dirty="0"/>
              <a:t>،</a:t>
            </a:r>
          </a:p>
          <a:p>
            <a:pPr rtl="1"/>
            <a:r>
              <a:rPr lang="ur-PK" dirty="0" err="1"/>
              <a:t>بِأنْ</a:t>
            </a:r>
            <a:r>
              <a:rPr lang="ur-PK" dirty="0"/>
              <a:t> </a:t>
            </a:r>
            <a:r>
              <a:rPr lang="ur-PK" dirty="0" err="1"/>
              <a:t>دَخَلَتْها</a:t>
            </a:r>
            <a:r>
              <a:rPr lang="ur-PK" dirty="0"/>
              <a:t> </a:t>
            </a:r>
            <a:r>
              <a:rPr lang="ur-PK" dirty="0" err="1"/>
              <a:t>العَوَامِلُ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الْمَرْفُوْعَاتِ</a:t>
            </a:r>
            <a:r>
              <a:rPr lang="ur-PK" dirty="0"/>
              <a:t> </a:t>
            </a:r>
            <a:r>
              <a:rPr lang="ur-PK" dirty="0" err="1"/>
              <a:t>وَالْمَنْصُوْبَاتِ</a:t>
            </a:r>
            <a:r>
              <a:rPr lang="ur-PK" dirty="0"/>
              <a:t> </a:t>
            </a:r>
            <a:r>
              <a:rPr lang="ur-PK" dirty="0" err="1"/>
              <a:t>والْمَجْرُوْرَاتِ</a:t>
            </a:r>
            <a:r>
              <a:rPr lang="ur-P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33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فَقَدْ</a:t>
            </a:r>
            <a:r>
              <a:rPr lang="ur-PK" dirty="0"/>
              <a:t>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إعْرابُ</a:t>
            </a:r>
            <a:r>
              <a:rPr lang="ur-PK" dirty="0"/>
              <a:t> </a:t>
            </a:r>
            <a:r>
              <a:rPr lang="ur-PK" dirty="0" err="1"/>
              <a:t>الاسْمِ</a:t>
            </a:r>
            <a:r>
              <a:rPr lang="ur-PK" dirty="0"/>
              <a:t> </a:t>
            </a:r>
            <a:r>
              <a:rPr lang="ur-PK" dirty="0" err="1"/>
              <a:t>بِتَبَعِيَّةِ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قَبْلَهُ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ويُسْمَّى</a:t>
            </a:r>
            <a:r>
              <a:rPr lang="ur-PK" dirty="0"/>
              <a:t> </a:t>
            </a:r>
            <a:r>
              <a:rPr lang="ur-PK" dirty="0" err="1"/>
              <a:t>التَّابِعَ</a:t>
            </a:r>
            <a:r>
              <a:rPr lang="ur-PK" dirty="0"/>
              <a:t> </a:t>
            </a:r>
            <a:r>
              <a:rPr lang="ur-PK" dirty="0" err="1"/>
              <a:t>لأنَّهُ</a:t>
            </a:r>
            <a:r>
              <a:rPr lang="ur-PK" dirty="0"/>
              <a:t> </a:t>
            </a:r>
            <a:r>
              <a:rPr lang="ur-PK" dirty="0" err="1"/>
              <a:t>يَتْبَعُ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قَبْلَهُ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الإعْرَابِ</a:t>
            </a:r>
            <a:r>
              <a:rPr lang="ur-P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7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3563888" y="0"/>
            <a:ext cx="1944216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الْخَاتِمَةُ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التَّوَابِعِ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كَلُّ</a:t>
            </a:r>
            <a:r>
              <a:rPr lang="ur-PK" dirty="0"/>
              <a:t> </a:t>
            </a:r>
            <a:r>
              <a:rPr lang="ur-PK" dirty="0" err="1"/>
              <a:t>ثانٍ</a:t>
            </a:r>
            <a:r>
              <a:rPr lang="ur-PK" dirty="0"/>
              <a:t> </a:t>
            </a:r>
            <a:r>
              <a:rPr lang="ur-PK" dirty="0" err="1"/>
              <a:t>مُعْرَبٍ</a:t>
            </a:r>
            <a:r>
              <a:rPr lang="ur-PK" dirty="0"/>
              <a:t> </a:t>
            </a:r>
            <a:r>
              <a:rPr lang="ur-PK" dirty="0" err="1"/>
              <a:t>بِإِعْرَابِ</a:t>
            </a:r>
            <a:r>
              <a:rPr lang="ur-PK" dirty="0"/>
              <a:t> </a:t>
            </a:r>
            <a:r>
              <a:rPr lang="ur-PK" dirty="0" err="1"/>
              <a:t>سَابِقِهِ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جهةٍ</a:t>
            </a:r>
            <a:r>
              <a:rPr lang="ur-PK" dirty="0"/>
              <a:t> </a:t>
            </a:r>
            <a:r>
              <a:rPr lang="ur-PK" dirty="0" err="1"/>
              <a:t>واحِدَةٍ</a:t>
            </a:r>
            <a:r>
              <a:rPr lang="ur-PK" dirty="0"/>
              <a:t>.</a:t>
            </a:r>
            <a:endParaRPr lang="en-GB" dirty="0"/>
          </a:p>
          <a:p>
            <a:pPr rtl="1"/>
            <a:r>
              <a:rPr lang="ur-PK" dirty="0" err="1"/>
              <a:t>وَالتَّوَابِعُ</a:t>
            </a:r>
            <a:r>
              <a:rPr lang="ur-PK" dirty="0"/>
              <a:t> </a:t>
            </a:r>
            <a:r>
              <a:rPr lang="ur-PK" dirty="0" err="1"/>
              <a:t>خَمْسَةُ</a:t>
            </a:r>
            <a:r>
              <a:rPr lang="ur-PK" dirty="0"/>
              <a:t> </a:t>
            </a:r>
            <a:r>
              <a:rPr lang="ur-PK" dirty="0" err="1"/>
              <a:t>أَقْسَامٍ</a:t>
            </a:r>
            <a:r>
              <a:rPr lang="ur-PK" dirty="0"/>
              <a:t>: </a:t>
            </a:r>
            <a:r>
              <a:rPr lang="ur-PK" dirty="0" err="1"/>
              <a:t>النَّعْتُ</a:t>
            </a:r>
            <a:r>
              <a:rPr lang="ur-PK" dirty="0"/>
              <a:t>، </a:t>
            </a:r>
            <a:r>
              <a:rPr lang="ur-PK" dirty="0" err="1"/>
              <a:t>والْعَطْفُ</a:t>
            </a:r>
            <a:r>
              <a:rPr lang="ur-PK" dirty="0"/>
              <a:t> </a:t>
            </a:r>
            <a:r>
              <a:rPr lang="ur-PK" dirty="0" err="1"/>
              <a:t>بِالحُرُوفِ</a:t>
            </a:r>
            <a:r>
              <a:rPr lang="ur-PK" dirty="0"/>
              <a:t>، </a:t>
            </a:r>
            <a:r>
              <a:rPr lang="ur-PK" dirty="0" err="1"/>
              <a:t>وَالتَّأكِيدُ</a:t>
            </a:r>
            <a:r>
              <a:rPr lang="ur-PK" dirty="0"/>
              <a:t>، </a:t>
            </a:r>
            <a:r>
              <a:rPr lang="ur-PK" dirty="0" err="1"/>
              <a:t>وَالْبَدَلُ</a:t>
            </a:r>
            <a:r>
              <a:rPr lang="ur-PK" dirty="0"/>
              <a:t>، </a:t>
            </a:r>
            <a:r>
              <a:rPr lang="ur-PK" dirty="0" err="1"/>
              <a:t>وَعَطْفُ</a:t>
            </a:r>
            <a:r>
              <a:rPr lang="ur-PK" dirty="0"/>
              <a:t> </a:t>
            </a:r>
            <a:r>
              <a:rPr lang="ur-PK" dirty="0" err="1"/>
              <a:t>الْبَيَانِ</a:t>
            </a:r>
            <a:r>
              <a:rPr lang="ur-P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09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12615</TotalTime>
  <Words>146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1605</cp:revision>
  <cp:lastPrinted>2018-11-30T18:58:39Z</cp:lastPrinted>
  <dcterms:created xsi:type="dcterms:W3CDTF">2017-07-04T20:08:42Z</dcterms:created>
  <dcterms:modified xsi:type="dcterms:W3CDTF">2020-04-01T15:00:09Z</dcterms:modified>
</cp:coreProperties>
</file>