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357" r:id="rId2"/>
    <p:sldId id="404" r:id="rId3"/>
    <p:sldId id="502" r:id="rId4"/>
    <p:sldId id="501" r:id="rId5"/>
    <p:sldId id="505" r:id="rId6"/>
    <p:sldId id="504" r:id="rId7"/>
    <p:sldId id="503" r:id="rId8"/>
    <p:sldId id="506" r:id="rId9"/>
    <p:sldId id="507" r:id="rId10"/>
    <p:sldId id="508" r:id="rId11"/>
    <p:sldId id="509" r:id="rId12"/>
    <p:sldId id="510" r:id="rId13"/>
    <p:sldId id="511" r:id="rId14"/>
    <p:sldId id="355" r:id="rId15"/>
    <p:sldId id="500" r:id="rId16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404"/>
            <p14:sldId id="502"/>
            <p14:sldId id="501"/>
            <p14:sldId id="505"/>
            <p14:sldId id="504"/>
            <p14:sldId id="503"/>
            <p14:sldId id="506"/>
            <p14:sldId id="507"/>
            <p14:sldId id="508"/>
            <p14:sldId id="509"/>
            <p14:sldId id="510"/>
            <p14:sldId id="511"/>
            <p14:sldId id="355"/>
            <p14:sldId id="5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4" autoAdjust="0"/>
  </p:normalViewPr>
  <p:slideViewPr>
    <p:cSldViewPr>
      <p:cViewPr varScale="1">
        <p:scale>
          <a:sx n="151" d="100"/>
          <a:sy n="151" d="100"/>
        </p:scale>
        <p:origin x="45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٣٦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الباب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الاسم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المعرب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الْخَاتِمَةُ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فِي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التَّوَابِعِ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النَّعْتُ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01539" y="0"/>
            <a:ext cx="17991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 err="1"/>
              <a:t>الْفَصْلُ</a:t>
            </a:r>
            <a:r>
              <a:rPr lang="ur-PK" sz="1600" b="1" dirty="0"/>
              <a:t> </a:t>
            </a:r>
            <a:r>
              <a:rPr lang="ur-PK" sz="1600" b="1" dirty="0" err="1"/>
              <a:t>الْأَوَّلُ</a:t>
            </a:r>
            <a:r>
              <a:rPr lang="ur-PK" sz="1600" b="1" dirty="0"/>
              <a:t> </a:t>
            </a:r>
            <a:r>
              <a:rPr lang="ur-PK" sz="1600" b="1" dirty="0" err="1"/>
              <a:t>فِي</a:t>
            </a:r>
            <a:r>
              <a:rPr lang="ur-PK" sz="1600" b="1" dirty="0"/>
              <a:t> </a:t>
            </a:r>
            <a:r>
              <a:rPr lang="ur-PK" sz="1600" b="1" dirty="0" err="1"/>
              <a:t>النَّعْتِ</a:t>
            </a:r>
            <a:endParaRPr lang="ur-PK" sz="16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>
                <a:solidFill>
                  <a:schemeClr val="accent6"/>
                </a:solidFill>
              </a:rPr>
              <a:t>لا </a:t>
            </a:r>
            <a:r>
              <a:rPr lang="ur-PK" dirty="0" err="1">
                <a:solidFill>
                  <a:schemeClr val="accent6"/>
                </a:solidFill>
              </a:rPr>
              <a:t>يَكُوْنُ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ur-PK" dirty="0" err="1">
                <a:solidFill>
                  <a:schemeClr val="accent6"/>
                </a:solidFill>
              </a:rPr>
              <a:t>النَّعْتُ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ur-PK" dirty="0" err="1">
                <a:solidFill>
                  <a:schemeClr val="accent6"/>
                </a:solidFill>
              </a:rPr>
              <a:t>إِلَّا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ur-PK" dirty="0" err="1">
                <a:solidFill>
                  <a:schemeClr val="accent6"/>
                </a:solidFill>
              </a:rPr>
              <a:t>مُشْتَقًّا</a:t>
            </a:r>
            <a:endParaRPr lang="ur-PK" dirty="0">
              <a:solidFill>
                <a:schemeClr val="accent6"/>
              </a:solidFill>
            </a:endParaRPr>
          </a:p>
          <a:p>
            <a:pPr rtl="1"/>
            <a:r>
              <a:rPr lang="ar-SA" dirty="0">
                <a:solidFill>
                  <a:schemeClr val="accent6"/>
                </a:solidFill>
              </a:rPr>
              <a:t>	</a:t>
            </a:r>
            <a:r>
              <a:rPr lang="ur-PK" dirty="0" err="1">
                <a:solidFill>
                  <a:schemeClr val="accent6"/>
                </a:solidFill>
              </a:rPr>
              <a:t>أَوْ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ur-PK" dirty="0" err="1">
                <a:solidFill>
                  <a:schemeClr val="accent6"/>
                </a:solidFill>
              </a:rPr>
              <a:t>مُؤَوَّلًا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ur-PK" dirty="0" err="1">
                <a:solidFill>
                  <a:schemeClr val="accent6"/>
                </a:solidFill>
              </a:rPr>
              <a:t>بِمُشْتَقٍّ</a:t>
            </a:r>
            <a:endParaRPr lang="ur-PK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13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01539" y="0"/>
            <a:ext cx="17991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 err="1"/>
              <a:t>الْفَصْلُ</a:t>
            </a:r>
            <a:r>
              <a:rPr lang="ur-PK" sz="1600" b="1" dirty="0"/>
              <a:t> </a:t>
            </a:r>
            <a:r>
              <a:rPr lang="ur-PK" sz="1600" b="1" dirty="0" err="1"/>
              <a:t>الْأَوَّلُ</a:t>
            </a:r>
            <a:r>
              <a:rPr lang="ur-PK" sz="1600" b="1" dirty="0"/>
              <a:t> </a:t>
            </a:r>
            <a:r>
              <a:rPr lang="ur-PK" sz="1600" b="1" dirty="0" err="1"/>
              <a:t>فِي</a:t>
            </a:r>
            <a:r>
              <a:rPr lang="ur-PK" sz="1600" b="1" dirty="0"/>
              <a:t> </a:t>
            </a:r>
            <a:r>
              <a:rPr lang="ur-PK" sz="1600" b="1" dirty="0" err="1"/>
              <a:t>النَّعْتِ</a:t>
            </a:r>
            <a:endParaRPr lang="ur-PK" sz="16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marL="571500" indent="-457200" rtl="1">
              <a:buFont typeface="Arial" panose="020B0604020202020204" pitchFamily="34" charset="0"/>
              <a:buChar char="•"/>
            </a:pPr>
            <a:r>
              <a:rPr lang="ur-PK" dirty="0" err="1">
                <a:solidFill>
                  <a:schemeClr val="accent6"/>
                </a:solidFill>
              </a:rPr>
              <a:t>ذُوْ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endParaRPr lang="ar-SA" dirty="0">
              <a:solidFill>
                <a:schemeClr val="accent6"/>
              </a:solidFill>
            </a:endParaRPr>
          </a:p>
          <a:p>
            <a:pPr marL="868680" lvl="1" indent="-457200" algn="r" rtl="1">
              <a:buFont typeface="Arial" panose="020B0604020202020204" pitchFamily="34" charset="0"/>
              <a:buChar char="•"/>
            </a:pPr>
            <a:r>
              <a:rPr lang="ur-PK" dirty="0">
                <a:solidFill>
                  <a:schemeClr val="accent6"/>
                </a:solidFill>
              </a:rPr>
              <a:t>﴿</a:t>
            </a:r>
            <a:r>
              <a:rPr lang="ur-PK" dirty="0" err="1">
                <a:solidFill>
                  <a:schemeClr val="accent1"/>
                </a:solidFill>
              </a:rPr>
              <a:t>سَيَصْلَى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نَارًا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ذَاتَ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لَهَبٍ</a:t>
            </a:r>
            <a:r>
              <a:rPr lang="ur-PK" dirty="0">
                <a:solidFill>
                  <a:schemeClr val="accent6"/>
                </a:solidFill>
              </a:rPr>
              <a:t>﴾</a:t>
            </a:r>
          </a:p>
          <a:p>
            <a:pPr marL="571500" indent="-457200" rtl="1">
              <a:buFont typeface="Arial" panose="020B0604020202020204" pitchFamily="34" charset="0"/>
              <a:buChar char="•"/>
            </a:pPr>
            <a:r>
              <a:rPr lang="ur-PK" dirty="0">
                <a:solidFill>
                  <a:schemeClr val="accent6"/>
                </a:solidFill>
              </a:rPr>
              <a:t>اسم </a:t>
            </a:r>
            <a:r>
              <a:rPr lang="ur-PK" dirty="0" err="1">
                <a:solidFill>
                  <a:schemeClr val="accent6"/>
                </a:solidFill>
              </a:rPr>
              <a:t>الإشارة</a:t>
            </a:r>
            <a:r>
              <a:rPr lang="ur-PK" dirty="0">
                <a:solidFill>
                  <a:schemeClr val="accent6"/>
                </a:solidFill>
              </a:rPr>
              <a:t> بعد </a:t>
            </a:r>
            <a:r>
              <a:rPr lang="ur-PK" dirty="0" err="1">
                <a:solidFill>
                  <a:schemeClr val="accent6"/>
                </a:solidFill>
              </a:rPr>
              <a:t>المعرفة</a:t>
            </a:r>
            <a:r>
              <a:rPr lang="ar-SA" dirty="0">
                <a:solidFill>
                  <a:schemeClr val="accent6"/>
                </a:solidFill>
              </a:rPr>
              <a:t> </a:t>
            </a:r>
          </a:p>
          <a:p>
            <a:pPr marL="868680" lvl="1" indent="-457200" algn="r" rtl="1">
              <a:buFont typeface="Arial" panose="020B0604020202020204" pitchFamily="34" charset="0"/>
              <a:buChar char="•"/>
            </a:pPr>
            <a:r>
              <a:rPr lang="ur-PK" dirty="0">
                <a:solidFill>
                  <a:schemeClr val="accent6"/>
                </a:solidFill>
              </a:rPr>
              <a:t>﴿</a:t>
            </a:r>
            <a:r>
              <a:rPr lang="ur-PK" dirty="0" err="1">
                <a:solidFill>
                  <a:schemeClr val="accent1"/>
                </a:solidFill>
              </a:rPr>
              <a:t>اذْهَبُوا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بِقَمِيصِي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هَذَا</a:t>
            </a:r>
            <a:r>
              <a:rPr lang="ur-PK" dirty="0">
                <a:solidFill>
                  <a:schemeClr val="accent6"/>
                </a:solidFill>
              </a:rPr>
              <a:t>﴾</a:t>
            </a:r>
          </a:p>
        </p:txBody>
      </p:sp>
    </p:spTree>
    <p:extLst>
      <p:ext uri="{BB962C8B-B14F-4D97-AF65-F5344CB8AC3E}">
        <p14:creationId xmlns:p14="http://schemas.microsoft.com/office/powerpoint/2010/main" val="420041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01539" y="0"/>
            <a:ext cx="17991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 err="1"/>
              <a:t>الْفَصْلُ</a:t>
            </a:r>
            <a:r>
              <a:rPr lang="ur-PK" sz="1600" b="1" dirty="0"/>
              <a:t> </a:t>
            </a:r>
            <a:r>
              <a:rPr lang="ur-PK" sz="1600" b="1" dirty="0" err="1"/>
              <a:t>الْأَوَّلُ</a:t>
            </a:r>
            <a:r>
              <a:rPr lang="ur-PK" sz="1600" b="1" dirty="0"/>
              <a:t> </a:t>
            </a:r>
            <a:r>
              <a:rPr lang="ur-PK" sz="1600" b="1" dirty="0" err="1"/>
              <a:t>فِي</a:t>
            </a:r>
            <a:r>
              <a:rPr lang="ur-PK" sz="1600" b="1" dirty="0"/>
              <a:t> </a:t>
            </a:r>
            <a:r>
              <a:rPr lang="ur-PK" sz="1600" b="1" dirty="0" err="1"/>
              <a:t>النَّعْتِ</a:t>
            </a:r>
            <a:endParaRPr lang="ur-PK" sz="16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marL="571500" indent="-457200" rtl="1">
              <a:buFont typeface="Arial" panose="020B0604020202020204" pitchFamily="34" charset="0"/>
              <a:buChar char="•"/>
            </a:pPr>
            <a:r>
              <a:rPr lang="ur-PK" dirty="0">
                <a:solidFill>
                  <a:schemeClr val="accent6"/>
                </a:solidFill>
              </a:rPr>
              <a:t>اسم </a:t>
            </a:r>
            <a:r>
              <a:rPr lang="ur-PK" dirty="0" err="1">
                <a:solidFill>
                  <a:schemeClr val="accent6"/>
                </a:solidFill>
              </a:rPr>
              <a:t>الموصول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ur-PK" dirty="0" err="1">
                <a:solidFill>
                  <a:schemeClr val="accent6"/>
                </a:solidFill>
              </a:rPr>
              <a:t>المبدوءة</a:t>
            </a:r>
            <a:r>
              <a:rPr lang="ur-PK" dirty="0">
                <a:solidFill>
                  <a:schemeClr val="accent6"/>
                </a:solidFill>
              </a:rPr>
              <a:t> بال</a:t>
            </a:r>
          </a:p>
          <a:p>
            <a:pPr marL="868680" lvl="1" indent="-457200" algn="r" rtl="1">
              <a:buFont typeface="Arial" panose="020B0604020202020204" pitchFamily="34" charset="0"/>
              <a:buChar char="•"/>
            </a:pPr>
            <a:r>
              <a:rPr lang="ur-PK" dirty="0">
                <a:solidFill>
                  <a:schemeClr val="accent6"/>
                </a:solidFill>
              </a:rPr>
              <a:t>﴿</a:t>
            </a:r>
            <a:r>
              <a:rPr lang="ur-PK" dirty="0" err="1">
                <a:solidFill>
                  <a:schemeClr val="accent1"/>
                </a:solidFill>
              </a:rPr>
              <a:t>اعْبُدُوا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رَبَّكُمُ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الَّذِي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خَلَقَكُمْ</a:t>
            </a:r>
            <a:r>
              <a:rPr lang="ur-PK" dirty="0">
                <a:solidFill>
                  <a:schemeClr val="accent6"/>
                </a:solidFill>
              </a:rPr>
              <a:t>﴾</a:t>
            </a:r>
            <a:endParaRPr lang="ar-SA" dirty="0">
              <a:solidFill>
                <a:schemeClr val="accent6"/>
              </a:solidFill>
            </a:endParaRPr>
          </a:p>
          <a:p>
            <a:pPr marL="571500" indent="-457200" rtl="1">
              <a:buFont typeface="Arial" panose="020B0604020202020204" pitchFamily="34" charset="0"/>
              <a:buChar char="•"/>
            </a:pPr>
            <a:r>
              <a:rPr lang="ur-PK" dirty="0" err="1">
                <a:solidFill>
                  <a:schemeClr val="accent6"/>
                </a:solidFill>
              </a:rPr>
              <a:t>ألفاظ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ur-PK" dirty="0" err="1">
                <a:solidFill>
                  <a:schemeClr val="accent6"/>
                </a:solidFill>
              </a:rPr>
              <a:t>العدد</a:t>
            </a:r>
            <a:endParaRPr lang="ar-SA" dirty="0">
              <a:solidFill>
                <a:schemeClr val="accent6"/>
              </a:solidFill>
            </a:endParaRPr>
          </a:p>
          <a:p>
            <a:pPr marL="868680" lvl="1" indent="-457200" algn="r" rtl="1">
              <a:buFont typeface="Arial" panose="020B0604020202020204" pitchFamily="34" charset="0"/>
              <a:buChar char="•"/>
            </a:pPr>
            <a:r>
              <a:rPr lang="ur-PK" dirty="0">
                <a:solidFill>
                  <a:schemeClr val="accent6"/>
                </a:solidFill>
              </a:rPr>
              <a:t>﴿</a:t>
            </a:r>
            <a:r>
              <a:rPr lang="ur-PK" dirty="0" err="1">
                <a:solidFill>
                  <a:schemeClr val="accent1"/>
                </a:solidFill>
              </a:rPr>
              <a:t>تُسَبِّحُ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لَهُ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السَّمَاوَاتُ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السَّبْعُ</a:t>
            </a:r>
            <a:r>
              <a:rPr lang="ur-PK" dirty="0">
                <a:solidFill>
                  <a:schemeClr val="accent6"/>
                </a:solidFill>
              </a:rPr>
              <a:t>﴾</a:t>
            </a:r>
          </a:p>
        </p:txBody>
      </p:sp>
    </p:spTree>
    <p:extLst>
      <p:ext uri="{BB962C8B-B14F-4D97-AF65-F5344CB8AC3E}">
        <p14:creationId xmlns:p14="http://schemas.microsoft.com/office/powerpoint/2010/main" val="346565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01539" y="0"/>
            <a:ext cx="17991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 err="1"/>
              <a:t>الْفَصْلُ</a:t>
            </a:r>
            <a:r>
              <a:rPr lang="ur-PK" sz="1600" b="1" dirty="0"/>
              <a:t> </a:t>
            </a:r>
            <a:r>
              <a:rPr lang="ur-PK" sz="1600" b="1" dirty="0" err="1"/>
              <a:t>الْأَوَّلُ</a:t>
            </a:r>
            <a:r>
              <a:rPr lang="ur-PK" sz="1600" b="1" dirty="0"/>
              <a:t> </a:t>
            </a:r>
            <a:r>
              <a:rPr lang="ur-PK" sz="1600" b="1" dirty="0" err="1"/>
              <a:t>فِي</a:t>
            </a:r>
            <a:r>
              <a:rPr lang="ur-PK" sz="1600" b="1" dirty="0"/>
              <a:t> </a:t>
            </a:r>
            <a:r>
              <a:rPr lang="ur-PK" sz="1600" b="1" dirty="0" err="1"/>
              <a:t>النَّعْتِ</a:t>
            </a:r>
            <a:endParaRPr lang="ur-PK" sz="16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lvl="1" algn="r" rtl="1">
              <a:lnSpc>
                <a:spcPct val="250000"/>
              </a:lnSpc>
            </a:pPr>
            <a:r>
              <a:rPr lang="ur-PK" dirty="0">
                <a:solidFill>
                  <a:schemeClr val="accent6"/>
                </a:solidFill>
              </a:rPr>
              <a:t>﴿</a:t>
            </a:r>
            <a:r>
              <a:rPr lang="ur-PK" dirty="0" err="1">
                <a:solidFill>
                  <a:schemeClr val="accent1"/>
                </a:solidFill>
              </a:rPr>
              <a:t>إِنَّهَا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بَقَرَةٌ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صَفْرَاءُ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فَاقِعٌ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لَوْنُهَا</a:t>
            </a:r>
            <a:r>
              <a:rPr lang="ur-PK" dirty="0">
                <a:solidFill>
                  <a:schemeClr val="accent6"/>
                </a:solidFill>
              </a:rPr>
              <a:t>﴾</a:t>
            </a:r>
            <a:endParaRPr lang="ar-SA" dirty="0">
              <a:solidFill>
                <a:schemeClr val="accent6"/>
              </a:solidFill>
            </a:endParaRPr>
          </a:p>
          <a:p>
            <a:pPr lvl="1" algn="r" rtl="1">
              <a:lnSpc>
                <a:spcPct val="250000"/>
              </a:lnSpc>
            </a:pPr>
            <a:r>
              <a:rPr lang="ur-PK" dirty="0">
                <a:solidFill>
                  <a:schemeClr val="accent6"/>
                </a:solidFill>
              </a:rPr>
              <a:t>﴿</a:t>
            </a:r>
            <a:r>
              <a:rPr lang="ur-PK" dirty="0" err="1">
                <a:solidFill>
                  <a:schemeClr val="accent1"/>
                </a:solidFill>
              </a:rPr>
              <a:t>فَأَنْبَتْنَا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بِهِ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حَدَائِقَ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ذَاتَ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بَهْجَةٍ</a:t>
            </a:r>
            <a:r>
              <a:rPr lang="ur-PK" dirty="0">
                <a:solidFill>
                  <a:schemeClr val="accent6"/>
                </a:solidFill>
              </a:rPr>
              <a:t>﴾</a:t>
            </a:r>
          </a:p>
        </p:txBody>
      </p:sp>
    </p:spTree>
    <p:extLst>
      <p:ext uri="{BB962C8B-B14F-4D97-AF65-F5344CB8AC3E}">
        <p14:creationId xmlns:p14="http://schemas.microsoft.com/office/powerpoint/2010/main" val="338749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02FCD-D5FC-497B-B538-FE41DE9C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5"/>
          <a:stretch/>
        </p:blipFill>
        <p:spPr>
          <a:xfrm>
            <a:off x="0" y="0"/>
            <a:ext cx="9144000" cy="46228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DBC815-6A12-4DA0-92A7-A53736C52758}"/>
              </a:ext>
            </a:extLst>
          </p:cNvPr>
          <p:cNvSpPr/>
          <p:nvPr/>
        </p:nvSpPr>
        <p:spPr>
          <a:xfrm>
            <a:off x="3923928" y="1002089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</a:t>
            </a: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9325E-D1E4-430B-8791-9EFA8AAB28E0}"/>
              </a:ext>
            </a:extLst>
          </p:cNvPr>
          <p:cNvSpPr/>
          <p:nvPr/>
        </p:nvSpPr>
        <p:spPr>
          <a:xfrm rot="5400000">
            <a:off x="4311655" y="300662"/>
            <a:ext cx="520690" cy="91649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CF6EA-F68F-4649-B26C-C189644684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9"/>
            <a:ext cx="508025" cy="495291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5617B7-C285-487B-ADC9-B06FB614D068}"/>
              </a:ext>
            </a:extLst>
          </p:cNvPr>
          <p:cNvSpPr/>
          <p:nvPr/>
        </p:nvSpPr>
        <p:spPr>
          <a:xfrm>
            <a:off x="539552" y="469569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40849F-84D1-4BE4-9C87-F75B8E50066C}"/>
              </a:ext>
            </a:extLst>
          </p:cNvPr>
          <p:cNvSpPr/>
          <p:nvPr/>
        </p:nvSpPr>
        <p:spPr>
          <a:xfrm>
            <a:off x="6652613" y="4695693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www.alqalaminstitute.org</a:t>
            </a:r>
          </a:p>
        </p:txBody>
      </p:sp>
    </p:spTree>
    <p:extLst>
      <p:ext uri="{BB962C8B-B14F-4D97-AF65-F5344CB8AC3E}">
        <p14:creationId xmlns:p14="http://schemas.microsoft.com/office/powerpoint/2010/main" val="3844612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14714" y="-4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 err="1"/>
              <a:t>الْفَصْلُ</a:t>
            </a:r>
            <a:r>
              <a:rPr lang="ur-PK" sz="1600" b="1" dirty="0"/>
              <a:t> </a:t>
            </a:r>
            <a:r>
              <a:rPr lang="ur-PK" sz="1600" b="1" dirty="0" err="1"/>
              <a:t>الثّانِي</a:t>
            </a:r>
            <a:r>
              <a:rPr lang="ur-PK" sz="1600" b="1" dirty="0"/>
              <a:t> </a:t>
            </a:r>
            <a:r>
              <a:rPr lang="ur-PK" sz="1600" b="1" dirty="0" err="1"/>
              <a:t>عَشَرَ</a:t>
            </a:r>
            <a:r>
              <a:rPr lang="ur-PK" sz="1600" b="1" dirty="0"/>
              <a:t>: </a:t>
            </a:r>
            <a:r>
              <a:rPr lang="ur-PK" sz="1600" b="1" dirty="0" err="1"/>
              <a:t>مَا</a:t>
            </a:r>
            <a:r>
              <a:rPr lang="ur-PK" sz="1600" b="1" dirty="0"/>
              <a:t> و لا </a:t>
            </a:r>
            <a:r>
              <a:rPr lang="ur-PK" sz="1600" b="1" dirty="0" err="1"/>
              <a:t>المُشْبَّهَتينِ</a:t>
            </a:r>
            <a:r>
              <a:rPr lang="ur-PK" sz="1600" b="1" dirty="0"/>
              <a:t> </a:t>
            </a:r>
            <a:r>
              <a:rPr lang="ur-PK" sz="1600" b="1" dirty="0" err="1"/>
              <a:t>بـِلَيْسَ</a:t>
            </a:r>
            <a:endParaRPr lang="ur-PK" sz="16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هذه</a:t>
            </a:r>
            <a:r>
              <a:rPr lang="ur-PK" dirty="0"/>
              <a:t> بنت </a:t>
            </a:r>
            <a:r>
              <a:rPr lang="ur-PK" dirty="0" err="1"/>
              <a:t>قيام</a:t>
            </a:r>
            <a:r>
              <a:rPr lang="ur-PK" dirty="0"/>
              <a:t> </a:t>
            </a:r>
            <a:r>
              <a:rPr lang="ur-PK" dirty="0" err="1"/>
              <a:t>إِخوتها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8546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8C5886-33D5-4A46-9478-A5300C589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63" t="76204" r="33463" b="10801"/>
          <a:stretch/>
        </p:blipFill>
        <p:spPr>
          <a:xfrm>
            <a:off x="693347" y="1917147"/>
            <a:ext cx="7757306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1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01539" y="0"/>
            <a:ext cx="17991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 err="1"/>
              <a:t>الْفَصْلُ</a:t>
            </a:r>
            <a:r>
              <a:rPr lang="ur-PK" sz="1600" b="1" dirty="0"/>
              <a:t> </a:t>
            </a:r>
            <a:r>
              <a:rPr lang="ur-PK" sz="1600" b="1" dirty="0" err="1"/>
              <a:t>الْأَوَّلُ</a:t>
            </a:r>
            <a:r>
              <a:rPr lang="ur-PK" sz="1600" b="1" dirty="0"/>
              <a:t> </a:t>
            </a:r>
            <a:r>
              <a:rPr lang="ur-PK" sz="1600" b="1" dirty="0" err="1"/>
              <a:t>فِي</a:t>
            </a:r>
            <a:r>
              <a:rPr lang="ur-PK" sz="1600" b="1" dirty="0"/>
              <a:t> </a:t>
            </a:r>
            <a:r>
              <a:rPr lang="ur-PK" sz="1600" b="1" dirty="0" err="1"/>
              <a:t>النَّعْتِ</a:t>
            </a:r>
            <a:endParaRPr lang="ur-PK" sz="16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فَصْلٌ</a:t>
            </a:r>
            <a:r>
              <a:rPr lang="ur-PK" dirty="0"/>
              <a:t>: </a:t>
            </a:r>
            <a:r>
              <a:rPr lang="ur-PK" dirty="0" err="1"/>
              <a:t>اَلنَّعْتُ</a:t>
            </a:r>
            <a:r>
              <a:rPr lang="ur-PK" dirty="0"/>
              <a:t>، </a:t>
            </a:r>
            <a:r>
              <a:rPr lang="ur-PK" dirty="0" err="1"/>
              <a:t>تَابِعٌ</a:t>
            </a:r>
            <a:r>
              <a:rPr lang="ur-PK" dirty="0"/>
              <a:t> </a:t>
            </a:r>
            <a:r>
              <a:rPr lang="ur-PK" dirty="0" err="1"/>
              <a:t>يَدُلُّ</a:t>
            </a:r>
            <a:r>
              <a:rPr lang="ur-PK" dirty="0"/>
              <a:t> </a:t>
            </a:r>
            <a:r>
              <a:rPr lang="ur-PK" dirty="0" err="1"/>
              <a:t>عَلَى</a:t>
            </a:r>
            <a:r>
              <a:rPr lang="ur-PK" dirty="0"/>
              <a:t> </a:t>
            </a:r>
            <a:r>
              <a:rPr lang="ur-PK" dirty="0" err="1"/>
              <a:t>مَعْنىً</a:t>
            </a:r>
            <a:r>
              <a:rPr lang="ur-PK" dirty="0"/>
              <a:t>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/>
              <a:t>مَتْبُوعِهِ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جَاءَنِي</a:t>
            </a:r>
            <a:r>
              <a:rPr lang="ur-PK" dirty="0"/>
              <a:t> </a:t>
            </a:r>
            <a:r>
              <a:rPr lang="ur-PK" dirty="0" err="1"/>
              <a:t>رَجُلٌ</a:t>
            </a:r>
            <a:r>
              <a:rPr lang="ur-PK" dirty="0"/>
              <a:t> </a:t>
            </a:r>
            <a:r>
              <a:rPr lang="ur-PK" dirty="0" err="1"/>
              <a:t>عَالِمٌ</a:t>
            </a:r>
            <a:endParaRPr lang="ur-PK" dirty="0"/>
          </a:p>
          <a:p>
            <a:pPr rtl="1"/>
            <a:r>
              <a:rPr lang="ur-PK" dirty="0"/>
              <a:t>	</a:t>
            </a:r>
            <a:r>
              <a:rPr lang="ur-PK" dirty="0" err="1"/>
              <a:t>أوْ</a:t>
            </a:r>
            <a:r>
              <a:rPr lang="ur-PK" dirty="0"/>
              <a:t> </a:t>
            </a:r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/>
              <a:t>مُتَعَلِّقِ</a:t>
            </a:r>
            <a:r>
              <a:rPr lang="ur-PK" dirty="0"/>
              <a:t> </a:t>
            </a:r>
            <a:r>
              <a:rPr lang="ur-PK" dirty="0" err="1"/>
              <a:t>مَتْبُوعِهِ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جَاءَنِي</a:t>
            </a:r>
            <a:r>
              <a:rPr lang="ur-PK" dirty="0"/>
              <a:t> </a:t>
            </a:r>
            <a:r>
              <a:rPr lang="ur-PK" dirty="0" err="1"/>
              <a:t>رَجُلٌ</a:t>
            </a:r>
            <a:r>
              <a:rPr lang="ur-PK" dirty="0"/>
              <a:t> </a:t>
            </a:r>
            <a:r>
              <a:rPr lang="ur-PK" dirty="0" err="1"/>
              <a:t>عَالِمٌ</a:t>
            </a:r>
            <a:r>
              <a:rPr lang="ur-PK" dirty="0"/>
              <a:t> </a:t>
            </a:r>
            <a:r>
              <a:rPr lang="ur-PK" dirty="0" err="1"/>
              <a:t>أَبُوهُ</a:t>
            </a:r>
            <a:r>
              <a:rPr lang="ur-PK" dirty="0"/>
              <a:t> </a:t>
            </a:r>
          </a:p>
          <a:p>
            <a:pPr rtl="1"/>
            <a:r>
              <a:rPr lang="ur-PK" dirty="0" err="1"/>
              <a:t>وَيُسَمَّی</a:t>
            </a:r>
            <a:r>
              <a:rPr lang="ur-PK" dirty="0"/>
              <a:t> </a:t>
            </a:r>
            <a:r>
              <a:rPr lang="ur-PK" dirty="0" err="1"/>
              <a:t>صِفَةً</a:t>
            </a:r>
            <a:r>
              <a:rPr lang="ur-PK" dirty="0"/>
              <a:t> </a:t>
            </a:r>
            <a:r>
              <a:rPr lang="ur-PK" dirty="0" err="1"/>
              <a:t>أَيْضًا</a:t>
            </a:r>
            <a:r>
              <a:rPr lang="ur-PK" dirty="0"/>
              <a:t>،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3FD909-4A48-4640-9801-D94D51C2866B}"/>
              </a:ext>
            </a:extLst>
          </p:cNvPr>
          <p:cNvSpPr txBox="1"/>
          <p:nvPr/>
        </p:nvSpPr>
        <p:spPr>
          <a:xfrm>
            <a:off x="2455997" y="2283718"/>
            <a:ext cx="124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ur-PK" dirty="0" err="1">
                <a:solidFill>
                  <a:schemeClr val="accent6"/>
                </a:solidFill>
              </a:rPr>
              <a:t>النَّعْتُ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ur-PK" dirty="0" err="1">
                <a:solidFill>
                  <a:schemeClr val="accent6"/>
                </a:solidFill>
              </a:rPr>
              <a:t>الْحَقِيْقِيُّ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7A2084-6E59-4F2F-BDA2-50BFFC6B3948}"/>
              </a:ext>
            </a:extLst>
          </p:cNvPr>
          <p:cNvSpPr txBox="1"/>
          <p:nvPr/>
        </p:nvSpPr>
        <p:spPr>
          <a:xfrm>
            <a:off x="827584" y="3291830"/>
            <a:ext cx="124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ur-PK" dirty="0" err="1">
                <a:solidFill>
                  <a:schemeClr val="accent6"/>
                </a:solidFill>
              </a:rPr>
              <a:t>النَّعْتُ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ur-PK" dirty="0" err="1">
                <a:solidFill>
                  <a:schemeClr val="accent6"/>
                </a:solidFill>
              </a:rPr>
              <a:t>الْسَّبَبِيُّ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94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01539" y="0"/>
            <a:ext cx="17991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 err="1"/>
              <a:t>الْفَصْلُ</a:t>
            </a:r>
            <a:r>
              <a:rPr lang="ur-PK" sz="1600" b="1" dirty="0"/>
              <a:t> </a:t>
            </a:r>
            <a:r>
              <a:rPr lang="ur-PK" sz="1600" b="1" dirty="0" err="1"/>
              <a:t>الْأَوَّلُ</a:t>
            </a:r>
            <a:r>
              <a:rPr lang="ur-PK" sz="1600" b="1" dirty="0"/>
              <a:t> </a:t>
            </a:r>
            <a:r>
              <a:rPr lang="ur-PK" sz="1600" b="1" dirty="0" err="1"/>
              <a:t>فِي</a:t>
            </a:r>
            <a:r>
              <a:rPr lang="ur-PK" sz="1600" b="1" dirty="0"/>
              <a:t> </a:t>
            </a:r>
            <a:r>
              <a:rPr lang="ur-PK" sz="1600" b="1" dirty="0" err="1"/>
              <a:t>النَّعْتِ</a:t>
            </a:r>
            <a:endParaRPr lang="ur-PK" sz="16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85000" lnSpcReduction="10000"/>
          </a:bodyPr>
          <a:lstStyle/>
          <a:p>
            <a:pPr rtl="1"/>
            <a:r>
              <a:rPr lang="ur-PK" dirty="0" err="1"/>
              <a:t>والْقِسْمُ</a:t>
            </a:r>
            <a:r>
              <a:rPr lang="ur-PK" dirty="0"/>
              <a:t> </a:t>
            </a:r>
            <a:r>
              <a:rPr lang="ur-PK" dirty="0" err="1"/>
              <a:t>الْأَوَّلُ</a:t>
            </a:r>
            <a:r>
              <a:rPr lang="ur-PK" dirty="0"/>
              <a:t> </a:t>
            </a:r>
            <a:r>
              <a:rPr lang="ur-PK" dirty="0" err="1"/>
              <a:t>يَتْبَعُ</a:t>
            </a:r>
            <a:r>
              <a:rPr lang="ur-PK" dirty="0"/>
              <a:t> </a:t>
            </a:r>
            <a:r>
              <a:rPr lang="ur-PK" dirty="0" err="1"/>
              <a:t>مَتْبُوعَهُ</a:t>
            </a:r>
            <a:r>
              <a:rPr lang="ur-PK" dirty="0"/>
              <a:t> </a:t>
            </a:r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/>
              <a:t>عَشَرَةِ</a:t>
            </a:r>
            <a:r>
              <a:rPr lang="ur-PK" dirty="0"/>
              <a:t> </a:t>
            </a:r>
            <a:r>
              <a:rPr lang="ur-PK" dirty="0" err="1"/>
              <a:t>أَشْيَاءَ</a:t>
            </a:r>
            <a:r>
              <a:rPr lang="ur-PK" dirty="0"/>
              <a:t> </a:t>
            </a:r>
            <a:r>
              <a:rPr lang="ur-PK" dirty="0" err="1"/>
              <a:t>فِي</a:t>
            </a:r>
            <a:endParaRPr lang="ur-PK" dirty="0"/>
          </a:p>
          <a:p>
            <a:pPr rtl="1"/>
            <a:r>
              <a:rPr lang="ur-PK" dirty="0"/>
              <a:t>	 </a:t>
            </a:r>
            <a:r>
              <a:rPr lang="ur-PK" dirty="0" err="1"/>
              <a:t>الإعْرَابِ</a:t>
            </a:r>
            <a:r>
              <a:rPr lang="ur-PK" dirty="0"/>
              <a:t>،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وَالتَّعْريفِ</a:t>
            </a:r>
            <a:r>
              <a:rPr lang="ur-PK" dirty="0"/>
              <a:t> </a:t>
            </a:r>
            <a:r>
              <a:rPr lang="ur-PK" dirty="0" err="1"/>
              <a:t>والتَّنْكِيْرِ</a:t>
            </a:r>
            <a:r>
              <a:rPr lang="ur-PK" dirty="0"/>
              <a:t>،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وَالإفْرادِ</a:t>
            </a:r>
            <a:r>
              <a:rPr lang="ur-PK" dirty="0"/>
              <a:t>، </a:t>
            </a:r>
            <a:r>
              <a:rPr lang="ur-PK" dirty="0" err="1"/>
              <a:t>وَالتَّثْنِيَةِ</a:t>
            </a:r>
            <a:r>
              <a:rPr lang="ur-PK" dirty="0"/>
              <a:t>، </a:t>
            </a:r>
            <a:r>
              <a:rPr lang="ur-PK" dirty="0" err="1"/>
              <a:t>وَالجَمْعِ</a:t>
            </a:r>
            <a:r>
              <a:rPr lang="ur-PK" dirty="0"/>
              <a:t>،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والتَّذْكِيْرِ</a:t>
            </a:r>
            <a:r>
              <a:rPr lang="ur-PK" dirty="0"/>
              <a:t> </a:t>
            </a:r>
            <a:r>
              <a:rPr lang="ur-PK" dirty="0" err="1"/>
              <a:t>وَالتَّأْنِيْثِ</a:t>
            </a:r>
            <a:r>
              <a:rPr lang="ur-P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228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01539" y="0"/>
            <a:ext cx="17991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 err="1"/>
              <a:t>الْفَصْلُ</a:t>
            </a:r>
            <a:r>
              <a:rPr lang="ur-PK" sz="1600" b="1" dirty="0"/>
              <a:t> </a:t>
            </a:r>
            <a:r>
              <a:rPr lang="ur-PK" sz="1600" b="1" dirty="0" err="1"/>
              <a:t>الْأَوَّلُ</a:t>
            </a:r>
            <a:r>
              <a:rPr lang="ur-PK" sz="1600" b="1" dirty="0"/>
              <a:t> </a:t>
            </a:r>
            <a:r>
              <a:rPr lang="ur-PK" sz="1600" b="1" dirty="0" err="1"/>
              <a:t>فِي</a:t>
            </a:r>
            <a:r>
              <a:rPr lang="ur-PK" sz="1600" b="1" dirty="0"/>
              <a:t> </a:t>
            </a:r>
            <a:r>
              <a:rPr lang="ur-PK" sz="1600" b="1" dirty="0" err="1"/>
              <a:t>النَّعْتِ</a:t>
            </a:r>
            <a:endParaRPr lang="ur-PK" sz="16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جاءَنِي</a:t>
            </a:r>
            <a:r>
              <a:rPr lang="ur-PK" dirty="0"/>
              <a:t> </a:t>
            </a:r>
            <a:r>
              <a:rPr lang="ur-PK" dirty="0" err="1"/>
              <a:t>رَجُلٌ</a:t>
            </a:r>
            <a:r>
              <a:rPr lang="ur-PK" dirty="0"/>
              <a:t> </a:t>
            </a:r>
            <a:r>
              <a:rPr lang="ur-PK" dirty="0" err="1"/>
              <a:t>عالِمٌ</a:t>
            </a:r>
            <a:r>
              <a:rPr lang="ur-PK" dirty="0"/>
              <a:t>، </a:t>
            </a:r>
            <a:r>
              <a:rPr lang="ur-PK" dirty="0" err="1"/>
              <a:t>وَرَجُلانِ</a:t>
            </a:r>
            <a:r>
              <a:rPr lang="ur-PK" dirty="0"/>
              <a:t> </a:t>
            </a:r>
            <a:r>
              <a:rPr lang="ur-PK" dirty="0" err="1"/>
              <a:t>عالِمانِ</a:t>
            </a:r>
            <a:r>
              <a:rPr lang="ur-PK" dirty="0"/>
              <a:t> </a:t>
            </a:r>
            <a:r>
              <a:rPr lang="ur-PK" dirty="0" err="1"/>
              <a:t>وَرِجَالٌ</a:t>
            </a:r>
            <a:r>
              <a:rPr lang="ur-PK" dirty="0"/>
              <a:t> </a:t>
            </a:r>
            <a:r>
              <a:rPr lang="ur-PK" dirty="0" err="1"/>
              <a:t>عَالِمُونَ</a:t>
            </a:r>
            <a:r>
              <a:rPr lang="ur-PK" dirty="0"/>
              <a:t>، </a:t>
            </a:r>
            <a:r>
              <a:rPr lang="ur-PK" dirty="0" err="1"/>
              <a:t>وَزَيْدٌ</a:t>
            </a:r>
            <a:r>
              <a:rPr lang="ur-PK" dirty="0"/>
              <a:t>  </a:t>
            </a:r>
            <a:r>
              <a:rPr lang="ur-PK" dirty="0" err="1"/>
              <a:t>العَالِمُ</a:t>
            </a:r>
            <a:r>
              <a:rPr lang="ur-PK" dirty="0"/>
              <a:t>، </a:t>
            </a:r>
            <a:r>
              <a:rPr lang="ur-PK" dirty="0" err="1"/>
              <a:t>وَامْرَأةٌ</a:t>
            </a:r>
            <a:r>
              <a:rPr lang="ur-PK" dirty="0"/>
              <a:t> </a:t>
            </a:r>
            <a:r>
              <a:rPr lang="ur-PK" dirty="0" err="1"/>
              <a:t>عالِمَةٌ</a:t>
            </a:r>
            <a:r>
              <a:rPr lang="ur-PK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5972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01539" y="0"/>
            <a:ext cx="17991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 err="1"/>
              <a:t>الْفَصْلُ</a:t>
            </a:r>
            <a:r>
              <a:rPr lang="ur-PK" sz="1600" b="1" dirty="0"/>
              <a:t> </a:t>
            </a:r>
            <a:r>
              <a:rPr lang="ur-PK" sz="1600" b="1" dirty="0" err="1"/>
              <a:t>الْأَوَّلُ</a:t>
            </a:r>
            <a:r>
              <a:rPr lang="ur-PK" sz="1600" b="1" dirty="0"/>
              <a:t> </a:t>
            </a:r>
            <a:r>
              <a:rPr lang="ur-PK" sz="1600" b="1" dirty="0" err="1"/>
              <a:t>فِي</a:t>
            </a:r>
            <a:r>
              <a:rPr lang="ur-PK" sz="1600" b="1" dirty="0"/>
              <a:t> </a:t>
            </a:r>
            <a:r>
              <a:rPr lang="ur-PK" sz="1600" b="1" dirty="0" err="1"/>
              <a:t>النَّعْتِ</a:t>
            </a:r>
            <a:endParaRPr lang="ur-PK" sz="16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85000" lnSpcReduction="10000"/>
          </a:bodyPr>
          <a:lstStyle/>
          <a:p>
            <a:pPr rtl="1"/>
            <a:r>
              <a:rPr lang="ur-PK" dirty="0" err="1"/>
              <a:t>والْقِسْمُ</a:t>
            </a:r>
            <a:r>
              <a:rPr lang="ur-PK" dirty="0"/>
              <a:t> </a:t>
            </a:r>
            <a:r>
              <a:rPr lang="ur-PK" dirty="0" err="1"/>
              <a:t>الثَّانِيْ</a:t>
            </a:r>
            <a:r>
              <a:rPr lang="ur-PK" dirty="0"/>
              <a:t> </a:t>
            </a:r>
            <a:r>
              <a:rPr lang="ur-PK" dirty="0" err="1"/>
              <a:t>إنّما</a:t>
            </a:r>
            <a:r>
              <a:rPr lang="ur-PK" dirty="0"/>
              <a:t> </a:t>
            </a:r>
            <a:r>
              <a:rPr lang="ur-PK" dirty="0" err="1"/>
              <a:t>يَتْبَعُ</a:t>
            </a:r>
            <a:r>
              <a:rPr lang="ur-PK" dirty="0"/>
              <a:t> </a:t>
            </a:r>
            <a:r>
              <a:rPr lang="ur-PK" dirty="0" err="1"/>
              <a:t>مَتْبُوعَهُ</a:t>
            </a:r>
            <a:r>
              <a:rPr lang="ur-PK" dirty="0"/>
              <a:t> </a:t>
            </a:r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/>
              <a:t>الخَمْسَةِ</a:t>
            </a:r>
            <a:r>
              <a:rPr lang="ur-PK" dirty="0"/>
              <a:t> </a:t>
            </a:r>
            <a:r>
              <a:rPr lang="ur-PK" dirty="0" err="1"/>
              <a:t>الأُوَلِ</a:t>
            </a:r>
            <a:r>
              <a:rPr lang="ur-PK" dirty="0"/>
              <a:t> </a:t>
            </a:r>
            <a:r>
              <a:rPr lang="ur-PK" dirty="0" err="1"/>
              <a:t>فَقَطْ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أَعْنِي</a:t>
            </a:r>
            <a:r>
              <a:rPr lang="ur-PK" dirty="0"/>
              <a:t>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الإعْرابَ</a:t>
            </a:r>
            <a:r>
              <a:rPr lang="ur-PK" dirty="0"/>
              <a:t>،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والتَّعْريفَ</a:t>
            </a:r>
            <a:r>
              <a:rPr lang="ur-PK" dirty="0"/>
              <a:t> </a:t>
            </a:r>
            <a:r>
              <a:rPr lang="ur-PK" dirty="0" err="1"/>
              <a:t>وَالتَّنْكِيرَ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كَقَولِهِ</a:t>
            </a:r>
            <a:r>
              <a:rPr lang="ur-PK" dirty="0"/>
              <a:t> </a:t>
            </a:r>
            <a:r>
              <a:rPr lang="ur-PK" dirty="0" err="1"/>
              <a:t>تَعالى﴿مِنْ</a:t>
            </a:r>
            <a:r>
              <a:rPr lang="ur-PK" dirty="0"/>
              <a:t> </a:t>
            </a:r>
            <a:r>
              <a:rPr lang="ur-PK" dirty="0" err="1"/>
              <a:t>هَذِهِ</a:t>
            </a:r>
            <a:r>
              <a:rPr lang="ur-PK" dirty="0"/>
              <a:t> </a:t>
            </a:r>
            <a:r>
              <a:rPr lang="ur-PK" dirty="0" err="1"/>
              <a:t>الْقَرْيَةِ</a:t>
            </a:r>
            <a:r>
              <a:rPr lang="ur-PK" dirty="0"/>
              <a:t> </a:t>
            </a:r>
            <a:r>
              <a:rPr lang="ur-PK" dirty="0" err="1"/>
              <a:t>الظَّالِمِ</a:t>
            </a:r>
            <a:r>
              <a:rPr lang="ur-PK" dirty="0"/>
              <a:t> </a:t>
            </a:r>
            <a:r>
              <a:rPr lang="ur-PK" dirty="0" err="1"/>
              <a:t>أَهْلُهَا</a:t>
            </a:r>
            <a:r>
              <a:rPr lang="ur-PK" dirty="0"/>
              <a:t>﴾</a:t>
            </a:r>
          </a:p>
        </p:txBody>
      </p:sp>
    </p:spTree>
    <p:extLst>
      <p:ext uri="{BB962C8B-B14F-4D97-AF65-F5344CB8AC3E}">
        <p14:creationId xmlns:p14="http://schemas.microsoft.com/office/powerpoint/2010/main" val="127510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01539" y="0"/>
            <a:ext cx="17991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 err="1"/>
              <a:t>الْفَصْلُ</a:t>
            </a:r>
            <a:r>
              <a:rPr lang="ur-PK" sz="1600" b="1" dirty="0"/>
              <a:t> </a:t>
            </a:r>
            <a:r>
              <a:rPr lang="ur-PK" sz="1600" b="1" dirty="0" err="1"/>
              <a:t>الْأَوَّلُ</a:t>
            </a:r>
            <a:r>
              <a:rPr lang="ur-PK" sz="1600" b="1" dirty="0"/>
              <a:t> </a:t>
            </a:r>
            <a:r>
              <a:rPr lang="ur-PK" sz="1600" b="1" dirty="0" err="1"/>
              <a:t>فِي</a:t>
            </a:r>
            <a:r>
              <a:rPr lang="ur-PK" sz="1600" b="1" dirty="0"/>
              <a:t> </a:t>
            </a:r>
            <a:r>
              <a:rPr lang="ur-PK" sz="1600" b="1" dirty="0" err="1"/>
              <a:t>النَّعْتِ</a:t>
            </a:r>
            <a:endParaRPr lang="ur-PK" sz="16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وَفَائِدَةُ</a:t>
            </a:r>
            <a:r>
              <a:rPr lang="ur-PK" dirty="0"/>
              <a:t> </a:t>
            </a:r>
            <a:r>
              <a:rPr lang="ur-PK" dirty="0" err="1"/>
              <a:t>النَّعْتِ</a:t>
            </a:r>
            <a:r>
              <a:rPr lang="ur-PK" dirty="0"/>
              <a:t>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تَخْصِيْصُ</a:t>
            </a:r>
            <a:r>
              <a:rPr lang="ur-PK" dirty="0"/>
              <a:t> </a:t>
            </a:r>
            <a:r>
              <a:rPr lang="ur-PK" dirty="0" err="1"/>
              <a:t>المَنْعُوتِ</a:t>
            </a:r>
            <a:r>
              <a:rPr lang="ur-PK" dirty="0"/>
              <a:t> </a:t>
            </a:r>
            <a:r>
              <a:rPr lang="ur-PK" dirty="0" err="1"/>
              <a:t>إنْ</a:t>
            </a:r>
            <a:r>
              <a:rPr lang="ur-PK" dirty="0"/>
              <a:t> </a:t>
            </a:r>
            <a:r>
              <a:rPr lang="ur-PK" dirty="0" err="1"/>
              <a:t>كَانَا</a:t>
            </a:r>
            <a:r>
              <a:rPr lang="ur-PK" dirty="0"/>
              <a:t> </a:t>
            </a:r>
            <a:r>
              <a:rPr lang="ur-PK" dirty="0" err="1"/>
              <a:t>نَكِرَتَيْنِ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جَاءَنِي</a:t>
            </a:r>
            <a:r>
              <a:rPr lang="ur-PK" dirty="0"/>
              <a:t> </a:t>
            </a:r>
            <a:r>
              <a:rPr lang="ur-PK" dirty="0" err="1"/>
              <a:t>رَجُلٌ</a:t>
            </a:r>
            <a:r>
              <a:rPr lang="ur-PK" dirty="0"/>
              <a:t> </a:t>
            </a:r>
            <a:r>
              <a:rPr lang="ur-PK" dirty="0" err="1"/>
              <a:t>عَالِـمٌ</a:t>
            </a:r>
            <a:r>
              <a:rPr lang="ur-PK" dirty="0"/>
              <a:t>،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وَتَوْضِيْحُهُ</a:t>
            </a:r>
            <a:r>
              <a:rPr lang="ur-PK" dirty="0"/>
              <a:t> </a:t>
            </a:r>
            <a:r>
              <a:rPr lang="ur-PK" dirty="0" err="1"/>
              <a:t>إنْ</a:t>
            </a:r>
            <a:r>
              <a:rPr lang="ur-PK" dirty="0"/>
              <a:t> </a:t>
            </a:r>
            <a:r>
              <a:rPr lang="ur-PK" dirty="0" err="1"/>
              <a:t>كَانَا</a:t>
            </a:r>
            <a:r>
              <a:rPr lang="ur-PK" dirty="0"/>
              <a:t> </a:t>
            </a:r>
            <a:r>
              <a:rPr lang="ur-PK" dirty="0" err="1"/>
              <a:t>مَعْرِفَتَينِ</a:t>
            </a:r>
            <a:r>
              <a:rPr lang="ur-PK" dirty="0"/>
              <a:t>: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جَاءَنِي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r>
              <a:rPr lang="ur-PK" dirty="0"/>
              <a:t> </a:t>
            </a:r>
            <a:r>
              <a:rPr lang="ur-PK" dirty="0" err="1"/>
              <a:t>الفَاضِلُ</a:t>
            </a:r>
            <a:r>
              <a:rPr lang="ur-PK" dirty="0"/>
              <a:t>. </a:t>
            </a:r>
          </a:p>
          <a:p>
            <a:pPr rtl="1"/>
            <a:r>
              <a:rPr lang="ur-P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039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01539" y="0"/>
            <a:ext cx="17991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 err="1"/>
              <a:t>الْفَصْلُ</a:t>
            </a:r>
            <a:r>
              <a:rPr lang="ur-PK" sz="1600" b="1" dirty="0"/>
              <a:t> </a:t>
            </a:r>
            <a:r>
              <a:rPr lang="ur-PK" sz="1600" b="1" dirty="0" err="1"/>
              <a:t>الْأَوَّلُ</a:t>
            </a:r>
            <a:r>
              <a:rPr lang="ur-PK" sz="1600" b="1" dirty="0"/>
              <a:t> </a:t>
            </a:r>
            <a:r>
              <a:rPr lang="ur-PK" sz="1600" b="1" dirty="0" err="1"/>
              <a:t>فِي</a:t>
            </a:r>
            <a:r>
              <a:rPr lang="ur-PK" sz="1600" b="1" dirty="0"/>
              <a:t> </a:t>
            </a:r>
            <a:r>
              <a:rPr lang="ur-PK" sz="1600" b="1" dirty="0" err="1"/>
              <a:t>النَّعْتِ</a:t>
            </a:r>
            <a:endParaRPr lang="ur-PK" sz="16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وَقَدْ</a:t>
            </a:r>
            <a:r>
              <a:rPr lang="ur-PK" dirty="0"/>
              <a:t> </a:t>
            </a:r>
            <a:r>
              <a:rPr lang="ur-PK" dirty="0" err="1"/>
              <a:t>يَكُونُ</a:t>
            </a:r>
            <a:r>
              <a:rPr lang="ur-PK" dirty="0"/>
              <a:t> </a:t>
            </a:r>
            <a:r>
              <a:rPr lang="ur-PK" dirty="0" err="1"/>
              <a:t>لِمُجَرَّدِ</a:t>
            </a:r>
            <a:r>
              <a:rPr lang="ur-PK" dirty="0"/>
              <a:t> </a:t>
            </a:r>
            <a:r>
              <a:rPr lang="ur-PK" dirty="0" err="1"/>
              <a:t>الثَّنَاءِ</a:t>
            </a:r>
            <a:r>
              <a:rPr lang="ur-PK" dirty="0"/>
              <a:t> </a:t>
            </a:r>
            <a:r>
              <a:rPr lang="ur-PK" dirty="0" err="1"/>
              <a:t>وَالمَدْحِ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 ﴿</a:t>
            </a:r>
            <a:r>
              <a:rPr lang="ur-PK" dirty="0" err="1"/>
              <a:t>بِسْمِ</a:t>
            </a:r>
            <a:r>
              <a:rPr lang="ur-PK" dirty="0"/>
              <a:t> </a:t>
            </a:r>
            <a:r>
              <a:rPr lang="ur-PK" dirty="0" err="1"/>
              <a:t>اللّهِ</a:t>
            </a:r>
            <a:r>
              <a:rPr lang="ur-PK" dirty="0"/>
              <a:t> </a:t>
            </a:r>
            <a:r>
              <a:rPr lang="ur-PK" dirty="0" err="1"/>
              <a:t>الرَّحْمنِ</a:t>
            </a:r>
            <a:r>
              <a:rPr lang="ur-PK" dirty="0"/>
              <a:t> </a:t>
            </a:r>
            <a:r>
              <a:rPr lang="ur-PK" dirty="0" err="1"/>
              <a:t>الرَّحِيمِ</a:t>
            </a:r>
            <a:r>
              <a:rPr lang="ur-PK" dirty="0"/>
              <a:t> ﴾، </a:t>
            </a:r>
          </a:p>
          <a:p>
            <a:pPr rtl="1"/>
            <a:r>
              <a:rPr lang="ur-PK" dirty="0" err="1"/>
              <a:t>وَقَدْ</a:t>
            </a:r>
            <a:r>
              <a:rPr lang="ur-PK" dirty="0"/>
              <a:t> </a:t>
            </a:r>
            <a:r>
              <a:rPr lang="ur-PK" dirty="0" err="1"/>
              <a:t>يَكُونُ</a:t>
            </a:r>
            <a:r>
              <a:rPr lang="ur-PK" dirty="0"/>
              <a:t> </a:t>
            </a:r>
            <a:r>
              <a:rPr lang="ur-PK" dirty="0" err="1"/>
              <a:t>لِلذَّمِّ</a:t>
            </a:r>
            <a:r>
              <a:rPr lang="ur-PK" dirty="0"/>
              <a:t> </a:t>
            </a:r>
            <a:r>
              <a:rPr lang="ur-PK" dirty="0" err="1"/>
              <a:t>نَحْوُ</a:t>
            </a:r>
            <a:r>
              <a:rPr lang="ur-PK" dirty="0"/>
              <a:t>: </a:t>
            </a:r>
            <a:r>
              <a:rPr lang="ur-PK" dirty="0" err="1"/>
              <a:t>أَعُوذُ</a:t>
            </a:r>
            <a:r>
              <a:rPr lang="ur-PK" dirty="0"/>
              <a:t> </a:t>
            </a:r>
            <a:r>
              <a:rPr lang="ur-PK" dirty="0" err="1"/>
              <a:t>بِاللّهِ</a:t>
            </a:r>
            <a:r>
              <a:rPr lang="ur-PK" dirty="0"/>
              <a:t> </a:t>
            </a:r>
            <a:r>
              <a:rPr lang="ur-PK" dirty="0" err="1"/>
              <a:t>مِنَ</a:t>
            </a:r>
            <a:r>
              <a:rPr lang="ur-PK" dirty="0"/>
              <a:t> </a:t>
            </a:r>
            <a:r>
              <a:rPr lang="ur-PK" dirty="0" err="1"/>
              <a:t>الشَّيْطَانِ</a:t>
            </a:r>
            <a:r>
              <a:rPr lang="ur-PK" dirty="0"/>
              <a:t> </a:t>
            </a:r>
            <a:r>
              <a:rPr lang="ur-PK" dirty="0" err="1"/>
              <a:t>الرَّجِيمِ</a:t>
            </a:r>
            <a:r>
              <a:rPr lang="ur-PK" dirty="0"/>
              <a:t>،  </a:t>
            </a:r>
          </a:p>
          <a:p>
            <a:pPr rtl="1"/>
            <a:r>
              <a:rPr lang="ur-PK" dirty="0" err="1"/>
              <a:t>وَقَدْ</a:t>
            </a:r>
            <a:r>
              <a:rPr lang="ur-PK" dirty="0"/>
              <a:t> </a:t>
            </a:r>
            <a:r>
              <a:rPr lang="ur-PK" dirty="0" err="1"/>
              <a:t>يَكُونُ</a:t>
            </a:r>
            <a:r>
              <a:rPr lang="ur-PK" dirty="0"/>
              <a:t> </a:t>
            </a:r>
            <a:r>
              <a:rPr lang="ur-PK" dirty="0" err="1"/>
              <a:t>لِلتَّأْكِيدِ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 ﴿</a:t>
            </a:r>
            <a:r>
              <a:rPr lang="ur-PK" dirty="0" err="1"/>
              <a:t>نَفْحَةٌ</a:t>
            </a:r>
            <a:r>
              <a:rPr lang="ur-PK" dirty="0"/>
              <a:t> </a:t>
            </a:r>
            <a:r>
              <a:rPr lang="ur-PK" dirty="0" err="1"/>
              <a:t>وَاحِدَةٌ</a:t>
            </a:r>
            <a:r>
              <a:rPr lang="ur-PK" dirty="0"/>
              <a:t> ﴾</a:t>
            </a:r>
          </a:p>
        </p:txBody>
      </p:sp>
    </p:spTree>
    <p:extLst>
      <p:ext uri="{BB962C8B-B14F-4D97-AF65-F5344CB8AC3E}">
        <p14:creationId xmlns:p14="http://schemas.microsoft.com/office/powerpoint/2010/main" val="179096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01539" y="0"/>
            <a:ext cx="17991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 err="1"/>
              <a:t>الْفَصْلُ</a:t>
            </a:r>
            <a:r>
              <a:rPr lang="ur-PK" sz="1600" b="1" dirty="0"/>
              <a:t> </a:t>
            </a:r>
            <a:r>
              <a:rPr lang="ur-PK" sz="1600" b="1" dirty="0" err="1"/>
              <a:t>الْأَوَّلُ</a:t>
            </a:r>
            <a:r>
              <a:rPr lang="ur-PK" sz="1600" b="1" dirty="0"/>
              <a:t> </a:t>
            </a:r>
            <a:r>
              <a:rPr lang="ur-PK" sz="1600" b="1" dirty="0" err="1"/>
              <a:t>فِي</a:t>
            </a:r>
            <a:r>
              <a:rPr lang="ur-PK" sz="1600" b="1" dirty="0"/>
              <a:t> </a:t>
            </a:r>
            <a:r>
              <a:rPr lang="ur-PK" sz="1600" b="1" dirty="0" err="1"/>
              <a:t>النَّعْتِ</a:t>
            </a:r>
            <a:endParaRPr lang="ur-PK" sz="16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وَاعْلَمْ</a:t>
            </a:r>
            <a:r>
              <a:rPr lang="ur-PK" dirty="0"/>
              <a:t> </a:t>
            </a:r>
            <a:r>
              <a:rPr lang="ur-PK" dirty="0" err="1"/>
              <a:t>أَنَّ</a:t>
            </a:r>
            <a:r>
              <a:rPr lang="ur-PK" dirty="0"/>
              <a:t> </a:t>
            </a:r>
            <a:r>
              <a:rPr lang="ur-PK" dirty="0" err="1"/>
              <a:t>النَّكِرَةَ</a:t>
            </a:r>
            <a:r>
              <a:rPr lang="ur-PK" dirty="0"/>
              <a:t> </a:t>
            </a:r>
            <a:r>
              <a:rPr lang="ur-PK" dirty="0" err="1"/>
              <a:t>تُوصَفُ</a:t>
            </a:r>
            <a:r>
              <a:rPr lang="ur-PK" dirty="0"/>
              <a:t> </a:t>
            </a:r>
            <a:r>
              <a:rPr lang="ur-PK" dirty="0" err="1"/>
              <a:t>بِالجُمْلَةِ</a:t>
            </a:r>
            <a:r>
              <a:rPr lang="ur-PK" dirty="0"/>
              <a:t> </a:t>
            </a:r>
            <a:r>
              <a:rPr lang="ur-PK" dirty="0" err="1"/>
              <a:t>الخَبَرِيَّةِ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مَرَرْتُ</a:t>
            </a:r>
            <a:r>
              <a:rPr lang="ur-PK" dirty="0"/>
              <a:t> </a:t>
            </a:r>
            <a:r>
              <a:rPr lang="ur-PK" dirty="0" err="1"/>
              <a:t>بِرَجُلٍ</a:t>
            </a:r>
            <a:r>
              <a:rPr lang="ur-PK" dirty="0"/>
              <a:t> </a:t>
            </a:r>
            <a:r>
              <a:rPr lang="ur-PK" dirty="0" err="1"/>
              <a:t>أَبُوهُ</a:t>
            </a:r>
            <a:r>
              <a:rPr lang="ur-PK" dirty="0"/>
              <a:t> </a:t>
            </a:r>
            <a:r>
              <a:rPr lang="ur-PK" dirty="0" err="1"/>
              <a:t>عَالِمٌ</a:t>
            </a:r>
            <a:r>
              <a:rPr lang="ur-PK" dirty="0"/>
              <a:t>، </a:t>
            </a:r>
            <a:r>
              <a:rPr lang="ur-PK" dirty="0" err="1"/>
              <a:t>أوْ</a:t>
            </a:r>
            <a:r>
              <a:rPr lang="ur-PK" dirty="0"/>
              <a:t> </a:t>
            </a:r>
            <a:r>
              <a:rPr lang="ur-PK" dirty="0" err="1"/>
              <a:t>قَامَ</a:t>
            </a:r>
            <a:r>
              <a:rPr lang="ur-PK" dirty="0"/>
              <a:t> </a:t>
            </a:r>
            <a:r>
              <a:rPr lang="ur-PK" dirty="0" err="1"/>
              <a:t>أَبُوهُ</a:t>
            </a:r>
            <a:r>
              <a:rPr lang="ur-PK" dirty="0"/>
              <a:t>.</a:t>
            </a:r>
          </a:p>
          <a:p>
            <a:pPr rtl="1"/>
            <a:r>
              <a:rPr lang="ur-PK" dirty="0" err="1"/>
              <a:t>وَالْمُضْمَرُ</a:t>
            </a:r>
            <a:r>
              <a:rPr lang="ur-PK" dirty="0"/>
              <a:t> لا </a:t>
            </a:r>
            <a:r>
              <a:rPr lang="ur-PK" dirty="0" err="1"/>
              <a:t>يُوصَفُ</a:t>
            </a:r>
            <a:r>
              <a:rPr lang="ur-PK" dirty="0"/>
              <a:t>، و لا </a:t>
            </a:r>
            <a:r>
              <a:rPr lang="ur-PK" dirty="0" err="1"/>
              <a:t>يُوصَفُ</a:t>
            </a:r>
            <a:r>
              <a:rPr lang="ur-PK" dirty="0"/>
              <a:t> </a:t>
            </a:r>
            <a:r>
              <a:rPr lang="ur-PK" dirty="0" err="1"/>
              <a:t>بِهِ</a:t>
            </a:r>
            <a:r>
              <a:rPr lang="ur-PK" dirty="0"/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E80496-DFCC-47E8-9DE9-0F45B819C3CE}"/>
              </a:ext>
            </a:extLst>
          </p:cNvPr>
          <p:cNvSpPr/>
          <p:nvPr/>
        </p:nvSpPr>
        <p:spPr>
          <a:xfrm>
            <a:off x="170097" y="4224049"/>
            <a:ext cx="42803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r-PK" sz="3200" b="1" dirty="0">
                <a:solidFill>
                  <a:schemeClr val="accent6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﴿</a:t>
            </a:r>
            <a:r>
              <a:rPr lang="ar-SA" sz="3200" b="1" dirty="0">
                <a:solidFill>
                  <a:schemeClr val="accent6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وَاتَّقُوا يَوْمًا تُرْجَعُونَ فِيهِ إِلَى اللَّهِ</a:t>
            </a:r>
            <a:r>
              <a:rPr lang="ur-PK" sz="3200" b="1" dirty="0">
                <a:solidFill>
                  <a:schemeClr val="accent6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﴾</a:t>
            </a:r>
            <a:endParaRPr lang="en-GB" sz="3200" dirty="0">
              <a:solidFill>
                <a:schemeClr val="accent6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1883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12781</TotalTime>
  <Words>505</Words>
  <Application>Microsoft Office PowerPoint</Application>
  <PresentationFormat>On-screen Show (16:9)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1618</cp:revision>
  <cp:lastPrinted>2018-11-30T18:58:39Z</cp:lastPrinted>
  <dcterms:created xsi:type="dcterms:W3CDTF">2017-07-04T20:08:42Z</dcterms:created>
  <dcterms:modified xsi:type="dcterms:W3CDTF">2020-05-29T21:05:01Z</dcterms:modified>
</cp:coreProperties>
</file>