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57" r:id="rId2"/>
    <p:sldId id="404" r:id="rId3"/>
    <p:sldId id="505" r:id="rId4"/>
    <p:sldId id="523" r:id="rId5"/>
    <p:sldId id="526" r:id="rId6"/>
    <p:sldId id="527" r:id="rId7"/>
    <p:sldId id="528" r:id="rId8"/>
    <p:sldId id="525" r:id="rId9"/>
    <p:sldId id="524" r:id="rId10"/>
    <p:sldId id="355" r:id="rId11"/>
    <p:sldId id="500" r:id="rId12"/>
    <p:sldId id="522" r:id="rId13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505"/>
            <p14:sldId id="523"/>
            <p14:sldId id="526"/>
            <p14:sldId id="527"/>
            <p14:sldId id="528"/>
            <p14:sldId id="525"/>
            <p14:sldId id="524"/>
            <p14:sldId id="355"/>
            <p14:sldId id="500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٤٠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الْخَاتِمَةُ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التَّوَابِعِ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عَطْفُ الْبَيَانِ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546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02474" y="133553"/>
            <a:ext cx="8515505" cy="4239180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59079" y="216124"/>
            <a:ext cx="7025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6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332" y="2029953"/>
            <a:ext cx="650785" cy="63447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2207196" y="1489777"/>
            <a:ext cx="2513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n w="3175">
                  <a:solidFill>
                    <a:sysClr val="windowText" lastClr="000000"/>
                  </a:solidFill>
                  <a:prstDash val="solid"/>
                </a:ln>
                <a:solidFill>
                  <a:schemeClr val="accent2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E48457AE-84B2-427D-AF11-A19246F86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5637" y="1324120"/>
            <a:ext cx="535504" cy="535504"/>
          </a:xfrm>
          <a:prstGeom prst="rect">
            <a:avLst/>
          </a:prstGeom>
        </p:spPr>
      </p:pic>
      <p:pic>
        <p:nvPicPr>
          <p:cNvPr id="1028" name="Picture 4" descr="telegram icon">
            <a:extLst>
              <a:ext uri="{FF2B5EF4-FFF2-40B4-BE49-F238E27FC236}">
                <a16:creationId xmlns:a16="http://schemas.microsoft.com/office/drawing/2014/main" id="{D1E38AE7-BE7C-4984-BECD-EAD8A8FB2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12" y="2716409"/>
            <a:ext cx="391153" cy="39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itter icon">
            <a:extLst>
              <a:ext uri="{FF2B5EF4-FFF2-40B4-BE49-F238E27FC236}">
                <a16:creationId xmlns:a16="http://schemas.microsoft.com/office/drawing/2014/main" id="{A4DC3EFB-869C-4C06-8208-BD50CC2BB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13" y="2068593"/>
            <a:ext cx="391152" cy="39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tube Subscribe Icon And Button, Susbcribe, Youtube Subscribe ...">
            <a:extLst>
              <a:ext uri="{FF2B5EF4-FFF2-40B4-BE49-F238E27FC236}">
                <a16:creationId xmlns:a16="http://schemas.microsoft.com/office/drawing/2014/main" id="{C4B425C2-7B5B-46CC-AD72-66C7D5935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00" b="38800"/>
          <a:stretch/>
        </p:blipFill>
        <p:spPr bwMode="auto">
          <a:xfrm>
            <a:off x="1259632" y="3480389"/>
            <a:ext cx="2513045" cy="7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41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8C5886-33D5-4A46-9478-A5300C589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63" t="76204" r="33463" b="10801"/>
          <a:stretch/>
        </p:blipFill>
        <p:spPr>
          <a:xfrm>
            <a:off x="693347" y="1917147"/>
            <a:ext cx="775730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403647" y="0"/>
            <a:ext cx="229704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الْخَامِسِ عَطْفُ الْبَيَانِ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فَصْلٌ: عَطْفُ البَيَانِ تَابِعٌ غَيْرُ صِفَةٍ يُوَضِّحُ مَتْبُوعَهُ، </a:t>
            </a:r>
          </a:p>
          <a:p>
            <a:pPr rtl="1"/>
            <a:r>
              <a:rPr lang="ur-PK" dirty="0"/>
              <a:t>وَهُوَ أَشْهَرُ اسْمَىْ شَيءٍ </a:t>
            </a:r>
          </a:p>
          <a:p>
            <a:pPr rtl="1"/>
            <a:r>
              <a:rPr lang="ur-PK" dirty="0"/>
              <a:t>نَحْوُ قَامَ أَبُو حَفْصٍ عُمَرُ، وقَامَ عَبْدُ اللهِ بْنُ عُمَرَ، </a:t>
            </a:r>
          </a:p>
        </p:txBody>
      </p:sp>
    </p:spTree>
    <p:extLst>
      <p:ext uri="{BB962C8B-B14F-4D97-AF65-F5344CB8AC3E}">
        <p14:creationId xmlns:p14="http://schemas.microsoft.com/office/powerpoint/2010/main" val="121480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403647" y="0"/>
            <a:ext cx="229704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الْخَامِسِ عَطْفُ الْبَيَانِ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[وَيُعْرَبُ بَدَلُ كُلٍّ مِنْ كُلٍّ –قطر الندی]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ur-PK" dirty="0"/>
              <a:t>وَلَاْ يَلْتَبِسُ بِالْبَدَلِ لَفْظًا فِيْ مِثْلِ  قَوْلِ الشَّاعِرِ.</a:t>
            </a:r>
          </a:p>
        </p:txBody>
      </p:sp>
    </p:spTree>
    <p:extLst>
      <p:ext uri="{BB962C8B-B14F-4D97-AF65-F5344CB8AC3E}">
        <p14:creationId xmlns:p14="http://schemas.microsoft.com/office/powerpoint/2010/main" val="24077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403647" y="0"/>
            <a:ext cx="229704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الْخَامِسِ عَطْفُ الْبَيَانِ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إضافة معنوية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كتاب زَيدٍ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</a:t>
            </a:r>
            <a:r>
              <a:rPr lang="ur-PK" dirty="0">
                <a:solidFill>
                  <a:schemeClr val="accent1"/>
                </a:solidFill>
              </a:rPr>
              <a:t>ال</a:t>
            </a:r>
            <a:r>
              <a:rPr lang="ur-PK" dirty="0">
                <a:solidFill>
                  <a:schemeClr val="accent6"/>
                </a:solidFill>
              </a:rPr>
              <a:t>كتاب زيدٍ</a:t>
            </a:r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242928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403647" y="0"/>
            <a:ext cx="229704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الْخَامِسِ عَطْفُ الْبَيَانِ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إضافة لفظية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مُقِيْمَ الصَّلَاةِ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و</a:t>
            </a:r>
            <a:r>
              <a:rPr lang="ur-PK" dirty="0">
                <a:solidFill>
                  <a:schemeClr val="accent1"/>
                </a:solidFill>
              </a:rPr>
              <a:t>الْ</a:t>
            </a:r>
            <a:r>
              <a:rPr lang="ur-PK" dirty="0">
                <a:solidFill>
                  <a:schemeClr val="accent6"/>
                </a:solidFill>
              </a:rPr>
              <a:t>مُقِيْمِي </a:t>
            </a:r>
            <a:r>
              <a:rPr lang="ur-PK" dirty="0">
                <a:solidFill>
                  <a:schemeClr val="accent1"/>
                </a:solidFill>
              </a:rPr>
              <a:t>ال</a:t>
            </a:r>
            <a:r>
              <a:rPr lang="ur-PK" dirty="0">
                <a:solidFill>
                  <a:schemeClr val="accent6"/>
                </a:solidFill>
              </a:rPr>
              <a:t>صَّلَاةِ</a:t>
            </a:r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218728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403647" y="0"/>
            <a:ext cx="229704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الْخَامِسِ عَطْفُ الْبَيَانِ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الْبَدَلُ فِي نِيَّةِ إِحْلَالِه مَحَلَّ الأَول (شرح قطر الندی)</a:t>
            </a:r>
            <a:endParaRPr lang="ur-PK" dirty="0"/>
          </a:p>
          <a:p>
            <a:pPr rtl="1"/>
            <a:r>
              <a:rPr lang="ur-PK" dirty="0">
                <a:solidFill>
                  <a:schemeClr val="accent6"/>
                </a:solidFill>
              </a:rPr>
              <a:t>جاء رجل أخوك</a:t>
            </a:r>
          </a:p>
        </p:txBody>
      </p:sp>
    </p:spTree>
    <p:extLst>
      <p:ext uri="{BB962C8B-B14F-4D97-AF65-F5344CB8AC3E}">
        <p14:creationId xmlns:p14="http://schemas.microsoft.com/office/powerpoint/2010/main" val="351417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sert landscape background with cacti Free Vector">
            <a:extLst>
              <a:ext uri="{FF2B5EF4-FFF2-40B4-BE49-F238E27FC236}">
                <a16:creationId xmlns:a16="http://schemas.microsoft.com/office/drawing/2014/main" id="{25A5FDBB-2E8F-40C5-82C1-71F7733929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85"/>
          <a:stretch/>
        </p:blipFill>
        <p:spPr bwMode="auto">
          <a:xfrm>
            <a:off x="1486408" y="1010905"/>
            <a:ext cx="6099175" cy="364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403647" y="0"/>
            <a:ext cx="229704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الْخَامِسِ عَطْفُ الْبَيَانِ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pic>
        <p:nvPicPr>
          <p:cNvPr id="1026" name="Picture 2" descr="Big vulture in flight Premium Photo">
            <a:extLst>
              <a:ext uri="{FF2B5EF4-FFF2-40B4-BE49-F238E27FC236}">
                <a16:creationId xmlns:a16="http://schemas.microsoft.com/office/drawing/2014/main" id="{874D538A-AC62-482E-8588-A36DC50F4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305" y="1614754"/>
            <a:ext cx="1792244" cy="1193875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35E353-22CA-4994-9E1A-452E333A9AB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9792" y="3795886"/>
            <a:ext cx="1578359" cy="935324"/>
          </a:xfrm>
          <a:prstGeom prst="rect">
            <a:avLst/>
          </a:prstGeom>
        </p:spPr>
      </p:pic>
      <p:sp>
        <p:nvSpPr>
          <p:cNvPr id="7" name="AutoShape 8" descr="224508325">
            <a:extLst>
              <a:ext uri="{FF2B5EF4-FFF2-40B4-BE49-F238E27FC236}">
                <a16:creationId xmlns:a16="http://schemas.microsoft.com/office/drawing/2014/main" id="{B9951699-704C-4A1D-946E-1E5E16828C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" name="Picture 2" descr="10+ Free Psycho &amp; Knife Vectors - Pixabay">
            <a:extLst>
              <a:ext uri="{FF2B5EF4-FFF2-40B4-BE49-F238E27FC236}">
                <a16:creationId xmlns:a16="http://schemas.microsoft.com/office/drawing/2014/main" id="{653CD1CE-1D32-4BC3-AE22-AA69E9CA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63378"/>
            <a:ext cx="24574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B2B299-1AAC-45DA-9114-72B11B66FF9D}"/>
              </a:ext>
            </a:extLst>
          </p:cNvPr>
          <p:cNvSpPr txBox="1"/>
          <p:nvPr/>
        </p:nvSpPr>
        <p:spPr>
          <a:xfrm>
            <a:off x="2699792" y="2782327"/>
            <a:ext cx="144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800" b="1" dirty="0"/>
              <a:t>بنو بكر</a:t>
            </a:r>
          </a:p>
          <a:p>
            <a:pPr algn="ctr" rtl="1"/>
            <a:r>
              <a:rPr lang="ur-PK" sz="2800" b="1" dirty="0"/>
              <a:t>البَكْرِيُّ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17071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0">
            <a:extLst>
              <a:ext uri="{FF2B5EF4-FFF2-40B4-BE49-F238E27FC236}">
                <a16:creationId xmlns:a16="http://schemas.microsoft.com/office/drawing/2014/main" id="{FCB1DF2A-D777-49A7-85CA-2324C3DF3509}"/>
              </a:ext>
            </a:extLst>
          </p:cNvPr>
          <p:cNvSpPr/>
          <p:nvPr/>
        </p:nvSpPr>
        <p:spPr>
          <a:xfrm flipH="1">
            <a:off x="1403647" y="0"/>
            <a:ext cx="229704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الْخَامِسِ عَطْفُ الْبَيَانِ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algn="ctr" rtl="1"/>
            <a:r>
              <a:rPr lang="ur-PK" dirty="0"/>
              <a:t>أَنَا ابْنُ التَّارِكِ الْبَكْرِيِّ بِشْرٍ		عَلَيْهِ الطَّيْرُ تَرْقُبُهُ وُقُوْعًا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2DABE-2665-4BB0-B8FF-A34F52C49E74}"/>
              </a:ext>
            </a:extLst>
          </p:cNvPr>
          <p:cNvSpPr txBox="1"/>
          <p:nvPr/>
        </p:nvSpPr>
        <p:spPr>
          <a:xfrm>
            <a:off x="6250580" y="843558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ur-PK" dirty="0">
                <a:solidFill>
                  <a:schemeClr val="accent6"/>
                </a:solidFill>
              </a:rPr>
              <a:t>اسم الفاعل </a:t>
            </a:r>
          </a:p>
          <a:p>
            <a:pPr algn="ctr" rtl="1"/>
            <a:r>
              <a:rPr lang="ur-PK" dirty="0">
                <a:solidFill>
                  <a:schemeClr val="accent6"/>
                </a:solidFill>
              </a:rPr>
              <a:t>(ترك)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B4B1FF-41E7-4776-A747-A5987FDC3A33}"/>
              </a:ext>
            </a:extLst>
          </p:cNvPr>
          <p:cNvSpPr txBox="1"/>
          <p:nvPr/>
        </p:nvSpPr>
        <p:spPr>
          <a:xfrm>
            <a:off x="5436096" y="4227934"/>
            <a:ext cx="1314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ur-PK" dirty="0">
                <a:solidFill>
                  <a:schemeClr val="accent6"/>
                </a:solidFill>
              </a:rPr>
              <a:t>منسوب</a:t>
            </a:r>
          </a:p>
          <a:p>
            <a:pPr algn="ctr" rtl="1"/>
            <a:r>
              <a:rPr lang="ur-PK" dirty="0">
                <a:solidFill>
                  <a:schemeClr val="accent6"/>
                </a:solidFill>
              </a:rPr>
              <a:t> إلی بكر بن وائل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EAC104-D371-4D08-9328-9F54C655EE7C}"/>
              </a:ext>
            </a:extLst>
          </p:cNvPr>
          <p:cNvSpPr txBox="1"/>
          <p:nvPr/>
        </p:nvSpPr>
        <p:spPr>
          <a:xfrm>
            <a:off x="1616055" y="699542"/>
            <a:ext cx="795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GB" dirty="0">
                <a:solidFill>
                  <a:schemeClr val="accent6"/>
                </a:solidFill>
              </a:rPr>
              <a:t>to wait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3E5A77-FEB2-48A4-B490-B47EE138634E}"/>
              </a:ext>
            </a:extLst>
          </p:cNvPr>
          <p:cNvSpPr txBox="1"/>
          <p:nvPr/>
        </p:nvSpPr>
        <p:spPr>
          <a:xfrm>
            <a:off x="6300192" y="3147814"/>
            <a:ext cx="126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مضاف </a:t>
            </a:r>
          </a:p>
          <a:p>
            <a:pPr algn="ctr" rtl="1"/>
            <a:r>
              <a:rPr lang="ur-PK" dirty="0">
                <a:solidFill>
                  <a:schemeClr val="accent1"/>
                </a:solidFill>
              </a:rPr>
              <a:t>(إضافة لفظية)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B3975C-8DED-4316-85FC-D9D3C6E3FDA9}"/>
              </a:ext>
            </a:extLst>
          </p:cNvPr>
          <p:cNvSpPr txBox="1"/>
          <p:nvPr/>
        </p:nvSpPr>
        <p:spPr>
          <a:xfrm>
            <a:off x="5443562" y="2119079"/>
            <a:ext cx="126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مضاف إليه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764E4-46D2-41D3-905B-0184DECB4846}"/>
              </a:ext>
            </a:extLst>
          </p:cNvPr>
          <p:cNvSpPr txBox="1"/>
          <p:nvPr/>
        </p:nvSpPr>
        <p:spPr>
          <a:xfrm>
            <a:off x="4860032" y="3363838"/>
            <a:ext cx="104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عطف بيان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EB78CF-249A-4914-A5C2-A1C31770557A}"/>
              </a:ext>
            </a:extLst>
          </p:cNvPr>
          <p:cNvSpPr txBox="1"/>
          <p:nvPr/>
        </p:nvSpPr>
        <p:spPr>
          <a:xfrm>
            <a:off x="758467" y="3190602"/>
            <a:ext cx="104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حال</a:t>
            </a:r>
          </a:p>
          <a:p>
            <a:pPr algn="ctr" rtl="1"/>
            <a:r>
              <a:rPr lang="ur-PK" dirty="0">
                <a:solidFill>
                  <a:schemeClr val="accent1"/>
                </a:solidFill>
              </a:rPr>
              <a:t>جمع واقع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13533</TotalTime>
  <Words>310</Words>
  <Application>Microsoft Office PowerPoint</Application>
  <PresentationFormat>On-screen Show (16:9)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1669</cp:revision>
  <cp:lastPrinted>2018-11-30T18:58:39Z</cp:lastPrinted>
  <dcterms:created xsi:type="dcterms:W3CDTF">2017-07-04T20:08:42Z</dcterms:created>
  <dcterms:modified xsi:type="dcterms:W3CDTF">2020-06-09T10:26:58Z</dcterms:modified>
</cp:coreProperties>
</file>