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357" r:id="rId2"/>
    <p:sldId id="566" r:id="rId3"/>
    <p:sldId id="567" r:id="rId4"/>
    <p:sldId id="568" r:id="rId5"/>
    <p:sldId id="570" r:id="rId6"/>
    <p:sldId id="569" r:id="rId7"/>
    <p:sldId id="571" r:id="rId8"/>
    <p:sldId id="572" r:id="rId9"/>
    <p:sldId id="573" r:id="rId10"/>
    <p:sldId id="574" r:id="rId11"/>
    <p:sldId id="575" r:id="rId12"/>
    <p:sldId id="578" r:id="rId13"/>
    <p:sldId id="576" r:id="rId14"/>
    <p:sldId id="577" r:id="rId15"/>
    <p:sldId id="579" r:id="rId16"/>
    <p:sldId id="580" r:id="rId17"/>
    <p:sldId id="581" r:id="rId18"/>
    <p:sldId id="582" r:id="rId19"/>
    <p:sldId id="584" r:id="rId20"/>
    <p:sldId id="583" r:id="rId21"/>
    <p:sldId id="585" r:id="rId22"/>
    <p:sldId id="586" r:id="rId23"/>
    <p:sldId id="587" r:id="rId24"/>
    <p:sldId id="588" r:id="rId25"/>
    <p:sldId id="589" r:id="rId26"/>
    <p:sldId id="590" r:id="rId27"/>
    <p:sldId id="522" r:id="rId28"/>
    <p:sldId id="534" r:id="rId29"/>
    <p:sldId id="507" r:id="rId30"/>
  </p:sldIdLst>
  <p:sldSz cx="9144000" cy="5143500" type="screen16x9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AB3CFA4-A8BB-46AB-86D5-91E847B5F75E}">
          <p14:sldIdLst>
            <p14:sldId id="357"/>
            <p14:sldId id="566"/>
            <p14:sldId id="567"/>
            <p14:sldId id="568"/>
            <p14:sldId id="570"/>
            <p14:sldId id="569"/>
            <p14:sldId id="571"/>
            <p14:sldId id="572"/>
            <p14:sldId id="573"/>
            <p14:sldId id="574"/>
            <p14:sldId id="575"/>
            <p14:sldId id="578"/>
            <p14:sldId id="576"/>
            <p14:sldId id="577"/>
            <p14:sldId id="579"/>
            <p14:sldId id="580"/>
            <p14:sldId id="581"/>
            <p14:sldId id="582"/>
            <p14:sldId id="584"/>
            <p14:sldId id="583"/>
            <p14:sldId id="585"/>
            <p14:sldId id="586"/>
            <p14:sldId id="587"/>
            <p14:sldId id="588"/>
            <p14:sldId id="589"/>
            <p14:sldId id="590"/>
            <p14:sldId id="522"/>
            <p14:sldId id="534"/>
            <p14:sldId id="5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4" autoAdjust="0"/>
  </p:normalViewPr>
  <p:slideViewPr>
    <p:cSldViewPr>
      <p:cViewPr varScale="1">
        <p:scale>
          <a:sx n="151" d="100"/>
          <a:sy n="151" d="100"/>
        </p:scale>
        <p:origin x="456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3042" y="102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E82749-2423-46DF-9756-1195E839FD17}" type="doc">
      <dgm:prSet loTypeId="urn:microsoft.com/office/officeart/2005/8/layout/hierarchy4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BA46CB80-EE51-4448-A8C2-3C429FF00C19}">
      <dgm:prSet phldrT="[Text]"/>
      <dgm:spPr/>
      <dgm:t>
        <a:bodyPr/>
        <a:lstStyle/>
        <a:p>
          <a:r>
            <a:rPr lang="ur-PK" dirty="0"/>
            <a:t>اعراب الاستفهام</a:t>
          </a:r>
          <a:endParaRPr lang="en-GB" dirty="0"/>
        </a:p>
      </dgm:t>
    </dgm:pt>
    <dgm:pt modelId="{950FF43C-DCE1-4F82-9CF7-9612C197053F}" type="parTrans" cxnId="{026F4411-AC8B-4E61-A9CB-DD70F89300B2}">
      <dgm:prSet/>
      <dgm:spPr/>
      <dgm:t>
        <a:bodyPr/>
        <a:lstStyle/>
        <a:p>
          <a:endParaRPr lang="en-GB"/>
        </a:p>
      </dgm:t>
    </dgm:pt>
    <dgm:pt modelId="{CD7A2089-9F0A-4D2A-B5C4-4011578B894C}" type="sibTrans" cxnId="{026F4411-AC8B-4E61-A9CB-DD70F89300B2}">
      <dgm:prSet/>
      <dgm:spPr/>
      <dgm:t>
        <a:bodyPr/>
        <a:lstStyle/>
        <a:p>
          <a:endParaRPr lang="en-GB"/>
        </a:p>
      </dgm:t>
    </dgm:pt>
    <dgm:pt modelId="{F0B44DB2-897E-4C8A-BAC3-FF1C8A05F1A8}">
      <dgm:prSet phldrT="[Text]"/>
      <dgm:spPr/>
      <dgm:t>
        <a:bodyPr/>
        <a:lstStyle/>
        <a:p>
          <a:r>
            <a:rPr lang="ur-PK" dirty="0"/>
            <a:t>بعده فعل</a:t>
          </a:r>
          <a:endParaRPr lang="en-GB" dirty="0"/>
        </a:p>
      </dgm:t>
    </dgm:pt>
    <dgm:pt modelId="{89BC97CD-07B0-43D3-8BB4-E583BC660B85}" type="parTrans" cxnId="{30D6A8A7-8701-46D1-9E95-067772CED140}">
      <dgm:prSet/>
      <dgm:spPr/>
      <dgm:t>
        <a:bodyPr/>
        <a:lstStyle/>
        <a:p>
          <a:endParaRPr lang="en-GB"/>
        </a:p>
      </dgm:t>
    </dgm:pt>
    <dgm:pt modelId="{11C6330A-796C-457A-BC30-005F1E8C79D0}" type="sibTrans" cxnId="{30D6A8A7-8701-46D1-9E95-067772CED140}">
      <dgm:prSet/>
      <dgm:spPr/>
      <dgm:t>
        <a:bodyPr/>
        <a:lstStyle/>
        <a:p>
          <a:endParaRPr lang="en-GB"/>
        </a:p>
      </dgm:t>
    </dgm:pt>
    <dgm:pt modelId="{83DB94F5-8F44-4839-8BAF-4DB9D2364072}">
      <dgm:prSet phldrT="[Text]"/>
      <dgm:spPr/>
      <dgm:t>
        <a:bodyPr/>
        <a:lstStyle/>
        <a:p>
          <a:r>
            <a:rPr lang="ur-PK" dirty="0"/>
            <a:t>قبله جار أو مضاف</a:t>
          </a:r>
          <a:endParaRPr lang="en-GB" dirty="0"/>
        </a:p>
      </dgm:t>
    </dgm:pt>
    <dgm:pt modelId="{0A5BA24F-0F24-4A81-BEF8-1DA4941301C5}" type="parTrans" cxnId="{8F58BA5D-8A68-4D05-8DD8-1F2248F8339A}">
      <dgm:prSet/>
      <dgm:spPr/>
    </dgm:pt>
    <dgm:pt modelId="{CDDC1739-0317-4E4F-BA35-E756B36CA8E4}" type="sibTrans" cxnId="{8F58BA5D-8A68-4D05-8DD8-1F2248F8339A}">
      <dgm:prSet/>
      <dgm:spPr/>
    </dgm:pt>
    <dgm:pt modelId="{8DBA8D15-D258-4C1D-96F9-D1CDD3CC51C0}">
      <dgm:prSet phldrT="[Text]"/>
      <dgm:spPr/>
      <dgm:t>
        <a:bodyPr/>
        <a:lstStyle/>
        <a:p>
          <a:r>
            <a:rPr lang="ur-PK" dirty="0"/>
            <a:t>ليس بعده فعل ولَا قبله جار أو مضاف</a:t>
          </a:r>
          <a:endParaRPr lang="en-GB" dirty="0"/>
        </a:p>
      </dgm:t>
    </dgm:pt>
    <dgm:pt modelId="{5D8E8942-119A-4985-B99E-054549DADA19}" type="parTrans" cxnId="{CF4832DF-7E61-4111-B0A9-A1C89BA68A0E}">
      <dgm:prSet/>
      <dgm:spPr/>
    </dgm:pt>
    <dgm:pt modelId="{2A99BA42-8442-438B-99DE-30D081774934}" type="sibTrans" cxnId="{CF4832DF-7E61-4111-B0A9-A1C89BA68A0E}">
      <dgm:prSet/>
      <dgm:spPr/>
    </dgm:pt>
    <dgm:pt modelId="{B892328C-483D-4A29-BC06-B02D2AAC11AD}">
      <dgm:prSet phldrT="[Text]"/>
      <dgm:spPr/>
      <dgm:t>
        <a:bodyPr/>
        <a:lstStyle/>
        <a:p>
          <a:r>
            <a:rPr lang="ur-PK" dirty="0"/>
            <a:t>علی من سلّمتَ؟</a:t>
          </a:r>
          <a:endParaRPr lang="en-GB" dirty="0"/>
        </a:p>
      </dgm:t>
    </dgm:pt>
    <dgm:pt modelId="{1CB8F1D6-DB2A-48F3-B487-51D4FEB53A17}" type="parTrans" cxnId="{CFC3DD43-D851-40EF-B3B1-AA96C7DD6FA7}">
      <dgm:prSet/>
      <dgm:spPr/>
    </dgm:pt>
    <dgm:pt modelId="{F20A542C-6A1B-43D7-881B-DDE3EF4FEC5B}" type="sibTrans" cxnId="{CFC3DD43-D851-40EF-B3B1-AA96C7DD6FA7}">
      <dgm:prSet/>
      <dgm:spPr/>
    </dgm:pt>
    <dgm:pt modelId="{4323C956-D153-4661-8A6C-9B9C7C104498}">
      <dgm:prSet phldrT="[Text]"/>
      <dgm:spPr/>
      <dgm:t>
        <a:bodyPr/>
        <a:lstStyle/>
        <a:p>
          <a:r>
            <a:rPr lang="ur-PK" dirty="0"/>
            <a:t>الفعل غير مشتغل عنه</a:t>
          </a:r>
          <a:endParaRPr lang="en-GB" dirty="0"/>
        </a:p>
      </dgm:t>
    </dgm:pt>
    <dgm:pt modelId="{482EAFE8-C248-4960-8C4E-D1E4417A1B6D}" type="parTrans" cxnId="{2AC9FFEE-A142-4742-AA3F-F8BFD04A2111}">
      <dgm:prSet/>
      <dgm:spPr/>
    </dgm:pt>
    <dgm:pt modelId="{BB847E4D-E081-4E04-9C87-CF9E3CABAD8D}" type="sibTrans" cxnId="{2AC9FFEE-A142-4742-AA3F-F8BFD04A2111}">
      <dgm:prSet/>
      <dgm:spPr/>
    </dgm:pt>
    <dgm:pt modelId="{E2B3580E-573B-4329-8A67-B07A68E933F9}">
      <dgm:prSet phldrT="[Text]"/>
      <dgm:spPr/>
      <dgm:t>
        <a:bodyPr/>
        <a:lstStyle/>
        <a:p>
          <a:r>
            <a:rPr lang="ur-PK" dirty="0"/>
            <a:t>الفعل مشتغل عنه</a:t>
          </a:r>
          <a:endParaRPr lang="en-GB" dirty="0"/>
        </a:p>
      </dgm:t>
    </dgm:pt>
    <dgm:pt modelId="{89149E5E-9230-4CD3-A123-F01B7DF30335}" type="parTrans" cxnId="{4C055D5A-775C-4626-94D3-1780538159DE}">
      <dgm:prSet/>
      <dgm:spPr/>
    </dgm:pt>
    <dgm:pt modelId="{70DC2F75-937E-4F79-B322-5F9BD14305E6}" type="sibTrans" cxnId="{4C055D5A-775C-4626-94D3-1780538159DE}">
      <dgm:prSet/>
      <dgm:spPr/>
    </dgm:pt>
    <dgm:pt modelId="{B228DCDC-FFBD-4CC2-BC55-8E8EAA8CFD90}">
      <dgm:prSet phldrT="[Text]"/>
      <dgm:spPr/>
      <dgm:t>
        <a:bodyPr/>
        <a:lstStyle/>
        <a:p>
          <a:r>
            <a:rPr lang="ur-PK" dirty="0"/>
            <a:t>غير ظرف</a:t>
          </a:r>
          <a:endParaRPr lang="en-GB" dirty="0"/>
        </a:p>
      </dgm:t>
    </dgm:pt>
    <dgm:pt modelId="{63C796FE-E46A-4CF3-A7F0-B4A3E1BDA048}" type="parTrans" cxnId="{B4FF1923-7738-4C99-886F-458217666419}">
      <dgm:prSet/>
      <dgm:spPr/>
    </dgm:pt>
    <dgm:pt modelId="{2AC372D8-669E-42E6-89C1-6B831AFC9E73}" type="sibTrans" cxnId="{B4FF1923-7738-4C99-886F-458217666419}">
      <dgm:prSet/>
      <dgm:spPr/>
    </dgm:pt>
    <dgm:pt modelId="{0453657B-FF02-4B77-B928-B50E5674D513}">
      <dgm:prSet phldrT="[Text]"/>
      <dgm:spPr/>
      <dgm:t>
        <a:bodyPr/>
        <a:lstStyle/>
        <a:p>
          <a:r>
            <a:rPr lang="ur-PK" dirty="0"/>
            <a:t>ظرف</a:t>
          </a:r>
          <a:endParaRPr lang="en-GB" dirty="0"/>
        </a:p>
      </dgm:t>
    </dgm:pt>
    <dgm:pt modelId="{5F30ED02-2381-4028-88DD-DC11C5729371}" type="parTrans" cxnId="{DF20DF19-1689-4C9F-909B-345243536411}">
      <dgm:prSet/>
      <dgm:spPr/>
    </dgm:pt>
    <dgm:pt modelId="{D4383181-5D3F-427F-B65D-ADD3A45AB56C}" type="sibTrans" cxnId="{DF20DF19-1689-4C9F-909B-345243536411}">
      <dgm:prSet/>
      <dgm:spPr/>
    </dgm:pt>
    <dgm:pt modelId="{0DB7A673-868A-44E9-9A97-9E148AA5BF1A}">
      <dgm:prSet phldrT="[Text]"/>
      <dgm:spPr/>
      <dgm:t>
        <a:bodyPr/>
        <a:lstStyle/>
        <a:p>
          <a:endParaRPr lang="en-GB" dirty="0"/>
        </a:p>
      </dgm:t>
    </dgm:pt>
    <dgm:pt modelId="{B5181576-4C93-46B8-B86F-16F83691A9FF}" type="parTrans" cxnId="{54A942D8-E90B-4BD1-B481-334C1082C92E}">
      <dgm:prSet/>
      <dgm:spPr/>
    </dgm:pt>
    <dgm:pt modelId="{34071AE2-DED6-45AA-BEF8-B2C968D5FF6B}" type="sibTrans" cxnId="{54A942D8-E90B-4BD1-B481-334C1082C92E}">
      <dgm:prSet/>
      <dgm:spPr/>
    </dgm:pt>
    <dgm:pt modelId="{1865F32F-AE78-4D7C-9425-FC116E76C097}">
      <dgm:prSet phldrT="[Text]"/>
      <dgm:spPr/>
      <dgm:t>
        <a:bodyPr/>
        <a:lstStyle/>
        <a:p>
          <a:r>
            <a:rPr lang="ur-PK" dirty="0"/>
            <a:t>من سمعت؟</a:t>
          </a:r>
          <a:endParaRPr lang="en-GB" dirty="0"/>
        </a:p>
      </dgm:t>
    </dgm:pt>
    <dgm:pt modelId="{2D3EE152-073E-4E8E-9B64-2E664D4FAD8D}" type="parTrans" cxnId="{069794A2-E5A7-4B3E-A59A-D547BFEDD167}">
      <dgm:prSet/>
      <dgm:spPr/>
    </dgm:pt>
    <dgm:pt modelId="{8137AA1C-F508-48A0-95FA-1BDB8AF0C257}" type="sibTrans" cxnId="{069794A2-E5A7-4B3E-A59A-D547BFEDD167}">
      <dgm:prSet/>
      <dgm:spPr/>
    </dgm:pt>
    <dgm:pt modelId="{2697DDD8-32FD-462D-8050-9461CB04863A}">
      <dgm:prSet phldrT="[Text]"/>
      <dgm:spPr/>
      <dgm:t>
        <a:bodyPr/>
        <a:lstStyle/>
        <a:p>
          <a:r>
            <a:rPr lang="ur-PK" dirty="0"/>
            <a:t>من سمعتهُ؟</a:t>
          </a:r>
          <a:endParaRPr lang="en-GB" dirty="0"/>
        </a:p>
      </dgm:t>
    </dgm:pt>
    <dgm:pt modelId="{430F2E69-26A0-4C5D-8159-B9F8A41D995A}" type="parTrans" cxnId="{E1260EFC-FA22-4436-A1F7-E72F5312C733}">
      <dgm:prSet/>
      <dgm:spPr/>
    </dgm:pt>
    <dgm:pt modelId="{B0E0A616-E242-43A7-9B0C-238FC9BC537C}" type="sibTrans" cxnId="{E1260EFC-FA22-4436-A1F7-E72F5312C733}">
      <dgm:prSet/>
      <dgm:spPr/>
    </dgm:pt>
    <dgm:pt modelId="{00999F12-B47D-4DB8-AD91-23749A68F94C}">
      <dgm:prSet phldrT="[Text]"/>
      <dgm:spPr/>
      <dgm:t>
        <a:bodyPr/>
        <a:lstStyle/>
        <a:p>
          <a:r>
            <a:rPr lang="ur-PK" dirty="0"/>
            <a:t>من أنت؟</a:t>
          </a:r>
          <a:endParaRPr lang="en-GB" dirty="0"/>
        </a:p>
      </dgm:t>
    </dgm:pt>
    <dgm:pt modelId="{743AEEDA-F2F8-4B81-A319-04864412D272}" type="parTrans" cxnId="{94518459-EF7B-4890-8FCD-E04107DB0C5E}">
      <dgm:prSet/>
      <dgm:spPr/>
    </dgm:pt>
    <dgm:pt modelId="{822C1024-EBA6-4394-B3C9-DAA8AC12FE3E}" type="sibTrans" cxnId="{94518459-EF7B-4890-8FCD-E04107DB0C5E}">
      <dgm:prSet/>
      <dgm:spPr/>
    </dgm:pt>
    <dgm:pt modelId="{A13018ED-737E-4642-AFF1-E89C23BB00CF}">
      <dgm:prSet phldrT="[Text]"/>
      <dgm:spPr/>
      <dgm:t>
        <a:bodyPr/>
        <a:lstStyle/>
        <a:p>
          <a:r>
            <a:rPr lang="ur-PK" dirty="0"/>
            <a:t>متی رمضان؟</a:t>
          </a:r>
          <a:endParaRPr lang="en-GB" dirty="0"/>
        </a:p>
      </dgm:t>
    </dgm:pt>
    <dgm:pt modelId="{2E6EF565-5C0B-4D97-BE80-7452C969BE18}" type="parTrans" cxnId="{2F86E2E1-FEB8-4015-AAD2-CD37DFF728C2}">
      <dgm:prSet/>
      <dgm:spPr/>
    </dgm:pt>
    <dgm:pt modelId="{C3D5F179-7D79-455B-9456-6350F3336FF5}" type="sibTrans" cxnId="{2F86E2E1-FEB8-4015-AAD2-CD37DFF728C2}">
      <dgm:prSet/>
      <dgm:spPr/>
    </dgm:pt>
    <dgm:pt modelId="{474AF413-4634-459D-9587-539186664903}">
      <dgm:prSet phldrT="[Text]"/>
      <dgm:spPr/>
      <dgm:t>
        <a:bodyPr/>
        <a:lstStyle/>
        <a:p>
          <a:r>
            <a:rPr lang="ur-PK" dirty="0"/>
            <a:t>مجرور</a:t>
          </a:r>
          <a:endParaRPr lang="en-GB" dirty="0"/>
        </a:p>
      </dgm:t>
    </dgm:pt>
    <dgm:pt modelId="{2F78A692-9CDF-45F4-BC2F-69D379A9B68F}" type="parTrans" cxnId="{147191DE-E003-437F-B295-D50E03C8F798}">
      <dgm:prSet/>
      <dgm:spPr/>
    </dgm:pt>
    <dgm:pt modelId="{B69166E9-C052-4405-A3B7-EA7DD5846FD8}" type="sibTrans" cxnId="{147191DE-E003-437F-B295-D50E03C8F798}">
      <dgm:prSet/>
      <dgm:spPr/>
    </dgm:pt>
    <dgm:pt modelId="{2211B847-8B1B-46E5-958D-F2AB5E44C46B}">
      <dgm:prSet phldrT="[Text]"/>
      <dgm:spPr/>
      <dgm:t>
        <a:bodyPr/>
        <a:lstStyle/>
        <a:p>
          <a:r>
            <a:rPr lang="ur-PK" dirty="0"/>
            <a:t>منصوب</a:t>
          </a:r>
          <a:endParaRPr lang="en-GB" dirty="0"/>
        </a:p>
      </dgm:t>
    </dgm:pt>
    <dgm:pt modelId="{E8C7212E-7C1A-470E-9537-4CC989E66D03}" type="parTrans" cxnId="{DCFC07D1-2755-4FE4-8E3E-FCBB6E5004DC}">
      <dgm:prSet/>
      <dgm:spPr/>
    </dgm:pt>
    <dgm:pt modelId="{BA0ED96C-0A47-4432-BF24-A3C0990D4D80}" type="sibTrans" cxnId="{DCFC07D1-2755-4FE4-8E3E-FCBB6E5004DC}">
      <dgm:prSet/>
      <dgm:spPr/>
    </dgm:pt>
    <dgm:pt modelId="{A0F3E2CF-9CF7-4869-803A-9031C7FE8936}">
      <dgm:prSet phldrT="[Text]"/>
      <dgm:spPr/>
      <dgm:t>
        <a:bodyPr/>
        <a:lstStyle/>
        <a:p>
          <a:r>
            <a:rPr lang="ur-PK" dirty="0"/>
            <a:t>مبتدأ</a:t>
          </a:r>
          <a:endParaRPr lang="en-GB" dirty="0"/>
        </a:p>
      </dgm:t>
    </dgm:pt>
    <dgm:pt modelId="{297F2695-20DB-419C-BD5C-98512EA839D6}" type="parTrans" cxnId="{933013B4-F69A-4DA8-A966-009027F53B5A}">
      <dgm:prSet/>
      <dgm:spPr/>
    </dgm:pt>
    <dgm:pt modelId="{CA2E37CA-A9E4-416E-B9BB-C9540A62E354}" type="sibTrans" cxnId="{933013B4-F69A-4DA8-A966-009027F53B5A}">
      <dgm:prSet/>
      <dgm:spPr/>
    </dgm:pt>
    <dgm:pt modelId="{F9426226-C325-4738-A75E-3BE241934B42}">
      <dgm:prSet phldrT="[Text]"/>
      <dgm:spPr/>
      <dgm:t>
        <a:bodyPr/>
        <a:lstStyle/>
        <a:p>
          <a:r>
            <a:rPr lang="ur-PK" dirty="0"/>
            <a:t>مبتدأ</a:t>
          </a:r>
          <a:endParaRPr lang="en-GB" dirty="0"/>
        </a:p>
      </dgm:t>
    </dgm:pt>
    <dgm:pt modelId="{BD1197AE-E0FC-4771-9A3B-17EF1F9E90D8}" type="parTrans" cxnId="{83B36C06-33F2-4920-9614-B94073EBC156}">
      <dgm:prSet/>
      <dgm:spPr/>
    </dgm:pt>
    <dgm:pt modelId="{D6488C3A-3509-4DBA-A333-C10B04F9FED7}" type="sibTrans" cxnId="{83B36C06-33F2-4920-9614-B94073EBC156}">
      <dgm:prSet/>
      <dgm:spPr/>
    </dgm:pt>
    <dgm:pt modelId="{0E04D1D7-AF3B-4422-869B-56F167FD09AD}">
      <dgm:prSet phldrT="[Text]"/>
      <dgm:spPr/>
      <dgm:t>
        <a:bodyPr/>
        <a:lstStyle/>
        <a:p>
          <a:r>
            <a:rPr lang="ur-PK" dirty="0"/>
            <a:t>خبر</a:t>
          </a:r>
          <a:endParaRPr lang="en-GB" dirty="0"/>
        </a:p>
      </dgm:t>
    </dgm:pt>
    <dgm:pt modelId="{F4685884-8C8F-4AB2-BDF3-BEE90422324D}" type="parTrans" cxnId="{ECE263FA-DC5B-41E0-9465-4CFEF8C57628}">
      <dgm:prSet/>
      <dgm:spPr/>
    </dgm:pt>
    <dgm:pt modelId="{18E453BE-631D-47DB-AEF3-2F29C24EA39E}" type="sibTrans" cxnId="{ECE263FA-DC5B-41E0-9465-4CFEF8C57628}">
      <dgm:prSet/>
      <dgm:spPr/>
    </dgm:pt>
    <dgm:pt modelId="{3D7253E4-7E4E-4E1B-BDD7-B0697A714D15}" type="pres">
      <dgm:prSet presAssocID="{A8E82749-2423-46DF-9756-1195E839FD17}" presName="Name0" presStyleCnt="0">
        <dgm:presLayoutVars>
          <dgm:chPref val="1"/>
          <dgm:dir val="rev"/>
          <dgm:animOne val="branch"/>
          <dgm:animLvl val="lvl"/>
          <dgm:resizeHandles/>
        </dgm:presLayoutVars>
      </dgm:prSet>
      <dgm:spPr/>
    </dgm:pt>
    <dgm:pt modelId="{3EE16F0F-AF67-4D41-AC7D-144AE280508A}" type="pres">
      <dgm:prSet presAssocID="{BA46CB80-EE51-4448-A8C2-3C429FF00C19}" presName="vertOne" presStyleCnt="0"/>
      <dgm:spPr/>
    </dgm:pt>
    <dgm:pt modelId="{95821601-3249-49A6-9E0F-32F604248C60}" type="pres">
      <dgm:prSet presAssocID="{BA46CB80-EE51-4448-A8C2-3C429FF00C19}" presName="txOne" presStyleLbl="node0" presStyleIdx="0" presStyleCnt="1">
        <dgm:presLayoutVars>
          <dgm:chPref val="3"/>
        </dgm:presLayoutVars>
      </dgm:prSet>
      <dgm:spPr/>
    </dgm:pt>
    <dgm:pt modelId="{52EAE1FE-82DF-49F9-98B2-21FFE2FD65C4}" type="pres">
      <dgm:prSet presAssocID="{BA46CB80-EE51-4448-A8C2-3C429FF00C19}" presName="parTransOne" presStyleCnt="0"/>
      <dgm:spPr/>
    </dgm:pt>
    <dgm:pt modelId="{B771AC0C-13A4-4C8C-A59A-67B7B96AD1D7}" type="pres">
      <dgm:prSet presAssocID="{BA46CB80-EE51-4448-A8C2-3C429FF00C19}" presName="horzOne" presStyleCnt="0"/>
      <dgm:spPr/>
    </dgm:pt>
    <dgm:pt modelId="{80D243BE-25AA-4D08-983C-ED927A2A69F1}" type="pres">
      <dgm:prSet presAssocID="{83DB94F5-8F44-4839-8BAF-4DB9D2364072}" presName="vertTwo" presStyleCnt="0"/>
      <dgm:spPr/>
    </dgm:pt>
    <dgm:pt modelId="{F94A392B-4580-4AFB-8A07-87D76AA7D3CB}" type="pres">
      <dgm:prSet presAssocID="{83DB94F5-8F44-4839-8BAF-4DB9D2364072}" presName="txTwo" presStyleLbl="node2" presStyleIdx="0" presStyleCnt="3">
        <dgm:presLayoutVars>
          <dgm:chPref val="3"/>
        </dgm:presLayoutVars>
      </dgm:prSet>
      <dgm:spPr/>
    </dgm:pt>
    <dgm:pt modelId="{818259EA-61C4-49F2-8188-09239782CF48}" type="pres">
      <dgm:prSet presAssocID="{83DB94F5-8F44-4839-8BAF-4DB9D2364072}" presName="parTransTwo" presStyleCnt="0"/>
      <dgm:spPr/>
    </dgm:pt>
    <dgm:pt modelId="{E5AEA051-60A5-4AE0-8DA9-BECE136605D3}" type="pres">
      <dgm:prSet presAssocID="{83DB94F5-8F44-4839-8BAF-4DB9D2364072}" presName="horzTwo" presStyleCnt="0"/>
      <dgm:spPr/>
    </dgm:pt>
    <dgm:pt modelId="{8C56463A-530D-49CC-A87B-7BF35447A6EA}" type="pres">
      <dgm:prSet presAssocID="{0DB7A673-868A-44E9-9A97-9E148AA5BF1A}" presName="vertThree" presStyleCnt="0"/>
      <dgm:spPr/>
    </dgm:pt>
    <dgm:pt modelId="{F2688ACB-412F-42DB-9801-2D727260D839}" type="pres">
      <dgm:prSet presAssocID="{0DB7A673-868A-44E9-9A97-9E148AA5BF1A}" presName="txThree" presStyleLbl="node3" presStyleIdx="0" presStyleCnt="5">
        <dgm:presLayoutVars>
          <dgm:chPref val="3"/>
        </dgm:presLayoutVars>
      </dgm:prSet>
      <dgm:spPr/>
    </dgm:pt>
    <dgm:pt modelId="{34BD1678-02A5-4BB2-B177-5C30B4408EDD}" type="pres">
      <dgm:prSet presAssocID="{0DB7A673-868A-44E9-9A97-9E148AA5BF1A}" presName="parTransThree" presStyleCnt="0"/>
      <dgm:spPr/>
    </dgm:pt>
    <dgm:pt modelId="{9B92CA73-BD09-44FD-B1D4-D48A2716B05E}" type="pres">
      <dgm:prSet presAssocID="{0DB7A673-868A-44E9-9A97-9E148AA5BF1A}" presName="horzThree" presStyleCnt="0"/>
      <dgm:spPr/>
    </dgm:pt>
    <dgm:pt modelId="{C7D8658A-52CA-4882-A472-E76A22D77FAD}" type="pres">
      <dgm:prSet presAssocID="{B892328C-483D-4A29-BC06-B02D2AAC11AD}" presName="vertFour" presStyleCnt="0">
        <dgm:presLayoutVars>
          <dgm:chPref val="3"/>
        </dgm:presLayoutVars>
      </dgm:prSet>
      <dgm:spPr/>
    </dgm:pt>
    <dgm:pt modelId="{C940ECED-35FE-43B6-AA2C-C94BB44A1AC7}" type="pres">
      <dgm:prSet presAssocID="{B892328C-483D-4A29-BC06-B02D2AAC11AD}" presName="txFour" presStyleLbl="node4" presStyleIdx="0" presStyleCnt="10">
        <dgm:presLayoutVars>
          <dgm:chPref val="3"/>
        </dgm:presLayoutVars>
      </dgm:prSet>
      <dgm:spPr/>
    </dgm:pt>
    <dgm:pt modelId="{447BFC8F-CEF7-4367-B850-8AF737C37E55}" type="pres">
      <dgm:prSet presAssocID="{B892328C-483D-4A29-BC06-B02D2AAC11AD}" presName="parTransFour" presStyleCnt="0"/>
      <dgm:spPr/>
    </dgm:pt>
    <dgm:pt modelId="{2731ABEE-EE6D-467F-BD6A-4A71493FC2A8}" type="pres">
      <dgm:prSet presAssocID="{B892328C-483D-4A29-BC06-B02D2AAC11AD}" presName="horzFour" presStyleCnt="0"/>
      <dgm:spPr/>
    </dgm:pt>
    <dgm:pt modelId="{CD2B1F15-DE72-4907-BB2A-509C3B827760}" type="pres">
      <dgm:prSet presAssocID="{474AF413-4634-459D-9587-539186664903}" presName="vertFour" presStyleCnt="0">
        <dgm:presLayoutVars>
          <dgm:chPref val="3"/>
        </dgm:presLayoutVars>
      </dgm:prSet>
      <dgm:spPr/>
    </dgm:pt>
    <dgm:pt modelId="{16ACDFBC-ED4A-4B34-A543-37EABAB33CF8}" type="pres">
      <dgm:prSet presAssocID="{474AF413-4634-459D-9587-539186664903}" presName="txFour" presStyleLbl="node4" presStyleIdx="1" presStyleCnt="10">
        <dgm:presLayoutVars>
          <dgm:chPref val="3"/>
        </dgm:presLayoutVars>
      </dgm:prSet>
      <dgm:spPr/>
    </dgm:pt>
    <dgm:pt modelId="{B6639E6A-4645-494E-9733-F619E7913334}" type="pres">
      <dgm:prSet presAssocID="{474AF413-4634-459D-9587-539186664903}" presName="horzFour" presStyleCnt="0"/>
      <dgm:spPr/>
    </dgm:pt>
    <dgm:pt modelId="{C4967925-824A-451E-A036-42FF67F1B117}" type="pres">
      <dgm:prSet presAssocID="{CDDC1739-0317-4E4F-BA35-E756B36CA8E4}" presName="sibSpaceTwo" presStyleCnt="0"/>
      <dgm:spPr/>
    </dgm:pt>
    <dgm:pt modelId="{C5A652AB-4129-4E38-87CD-2241382446EA}" type="pres">
      <dgm:prSet presAssocID="{F0B44DB2-897E-4C8A-BAC3-FF1C8A05F1A8}" presName="vertTwo" presStyleCnt="0"/>
      <dgm:spPr/>
    </dgm:pt>
    <dgm:pt modelId="{E7F57276-B6B9-4967-A3FC-31D48DE5900F}" type="pres">
      <dgm:prSet presAssocID="{F0B44DB2-897E-4C8A-BAC3-FF1C8A05F1A8}" presName="txTwo" presStyleLbl="node2" presStyleIdx="1" presStyleCnt="3">
        <dgm:presLayoutVars>
          <dgm:chPref val="3"/>
        </dgm:presLayoutVars>
      </dgm:prSet>
      <dgm:spPr/>
    </dgm:pt>
    <dgm:pt modelId="{D24DBC4E-F62E-46B1-842D-2A47B2A2B8FB}" type="pres">
      <dgm:prSet presAssocID="{F0B44DB2-897E-4C8A-BAC3-FF1C8A05F1A8}" presName="parTransTwo" presStyleCnt="0"/>
      <dgm:spPr/>
    </dgm:pt>
    <dgm:pt modelId="{3C6D446F-100E-4DA3-85C8-D431497DAFF0}" type="pres">
      <dgm:prSet presAssocID="{F0B44DB2-897E-4C8A-BAC3-FF1C8A05F1A8}" presName="horzTwo" presStyleCnt="0"/>
      <dgm:spPr/>
    </dgm:pt>
    <dgm:pt modelId="{3FB3D8E9-C2D5-4288-8867-257DC5C92E42}" type="pres">
      <dgm:prSet presAssocID="{4323C956-D153-4661-8A6C-9B9C7C104498}" presName="vertThree" presStyleCnt="0"/>
      <dgm:spPr/>
    </dgm:pt>
    <dgm:pt modelId="{6672FCDD-87FC-4A48-8520-B634945DC333}" type="pres">
      <dgm:prSet presAssocID="{4323C956-D153-4661-8A6C-9B9C7C104498}" presName="txThree" presStyleLbl="node3" presStyleIdx="1" presStyleCnt="5">
        <dgm:presLayoutVars>
          <dgm:chPref val="3"/>
        </dgm:presLayoutVars>
      </dgm:prSet>
      <dgm:spPr/>
    </dgm:pt>
    <dgm:pt modelId="{009EF6E5-2449-4C6D-8557-DDAC38EEDEAB}" type="pres">
      <dgm:prSet presAssocID="{4323C956-D153-4661-8A6C-9B9C7C104498}" presName="parTransThree" presStyleCnt="0"/>
      <dgm:spPr/>
    </dgm:pt>
    <dgm:pt modelId="{D41F8536-5986-4BB7-BF30-4758B4476DA5}" type="pres">
      <dgm:prSet presAssocID="{4323C956-D153-4661-8A6C-9B9C7C104498}" presName="horzThree" presStyleCnt="0"/>
      <dgm:spPr/>
    </dgm:pt>
    <dgm:pt modelId="{7685E5FC-E531-4F2C-9D1E-D2F4D1182927}" type="pres">
      <dgm:prSet presAssocID="{1865F32F-AE78-4D7C-9425-FC116E76C097}" presName="vertFour" presStyleCnt="0">
        <dgm:presLayoutVars>
          <dgm:chPref val="3"/>
        </dgm:presLayoutVars>
      </dgm:prSet>
      <dgm:spPr/>
    </dgm:pt>
    <dgm:pt modelId="{A39CAA7A-7F8A-4DB3-9C28-DC2F3F6717C6}" type="pres">
      <dgm:prSet presAssocID="{1865F32F-AE78-4D7C-9425-FC116E76C097}" presName="txFour" presStyleLbl="node4" presStyleIdx="2" presStyleCnt="10">
        <dgm:presLayoutVars>
          <dgm:chPref val="3"/>
        </dgm:presLayoutVars>
      </dgm:prSet>
      <dgm:spPr/>
    </dgm:pt>
    <dgm:pt modelId="{0FCFD609-887B-472D-84AD-94AC9425A96A}" type="pres">
      <dgm:prSet presAssocID="{1865F32F-AE78-4D7C-9425-FC116E76C097}" presName="parTransFour" presStyleCnt="0"/>
      <dgm:spPr/>
    </dgm:pt>
    <dgm:pt modelId="{CBF99BEE-57C9-48BF-A58D-E4F81FB756B0}" type="pres">
      <dgm:prSet presAssocID="{1865F32F-AE78-4D7C-9425-FC116E76C097}" presName="horzFour" presStyleCnt="0"/>
      <dgm:spPr/>
    </dgm:pt>
    <dgm:pt modelId="{E632CE31-6009-4446-AF88-42BB4562957B}" type="pres">
      <dgm:prSet presAssocID="{2211B847-8B1B-46E5-958D-F2AB5E44C46B}" presName="vertFour" presStyleCnt="0">
        <dgm:presLayoutVars>
          <dgm:chPref val="3"/>
        </dgm:presLayoutVars>
      </dgm:prSet>
      <dgm:spPr/>
    </dgm:pt>
    <dgm:pt modelId="{3CC24517-3A86-4CC2-8C82-90B16E25CBD8}" type="pres">
      <dgm:prSet presAssocID="{2211B847-8B1B-46E5-958D-F2AB5E44C46B}" presName="txFour" presStyleLbl="node4" presStyleIdx="3" presStyleCnt="10">
        <dgm:presLayoutVars>
          <dgm:chPref val="3"/>
        </dgm:presLayoutVars>
      </dgm:prSet>
      <dgm:spPr/>
    </dgm:pt>
    <dgm:pt modelId="{A06EBDD3-7F0B-4152-B96A-3C81A07B2350}" type="pres">
      <dgm:prSet presAssocID="{2211B847-8B1B-46E5-958D-F2AB5E44C46B}" presName="horzFour" presStyleCnt="0"/>
      <dgm:spPr/>
    </dgm:pt>
    <dgm:pt modelId="{DF485FB2-6388-4748-8688-54F106977984}" type="pres">
      <dgm:prSet presAssocID="{BB847E4D-E081-4E04-9C87-CF9E3CABAD8D}" presName="sibSpaceThree" presStyleCnt="0"/>
      <dgm:spPr/>
    </dgm:pt>
    <dgm:pt modelId="{5EDD4DB5-D0EC-4452-BA2C-015ECFC693DE}" type="pres">
      <dgm:prSet presAssocID="{E2B3580E-573B-4329-8A67-B07A68E933F9}" presName="vertThree" presStyleCnt="0"/>
      <dgm:spPr/>
    </dgm:pt>
    <dgm:pt modelId="{0BEF25D9-3F41-4869-9F97-953736DB6504}" type="pres">
      <dgm:prSet presAssocID="{E2B3580E-573B-4329-8A67-B07A68E933F9}" presName="txThree" presStyleLbl="node3" presStyleIdx="2" presStyleCnt="5">
        <dgm:presLayoutVars>
          <dgm:chPref val="3"/>
        </dgm:presLayoutVars>
      </dgm:prSet>
      <dgm:spPr/>
    </dgm:pt>
    <dgm:pt modelId="{C278780F-75EC-4B23-B756-BB2653A4B729}" type="pres">
      <dgm:prSet presAssocID="{E2B3580E-573B-4329-8A67-B07A68E933F9}" presName="parTransThree" presStyleCnt="0"/>
      <dgm:spPr/>
    </dgm:pt>
    <dgm:pt modelId="{E77C5514-5581-4B3F-B91D-BA72A6E14722}" type="pres">
      <dgm:prSet presAssocID="{E2B3580E-573B-4329-8A67-B07A68E933F9}" presName="horzThree" presStyleCnt="0"/>
      <dgm:spPr/>
    </dgm:pt>
    <dgm:pt modelId="{D44419C7-5884-4F5E-AD79-6E07EB8A9292}" type="pres">
      <dgm:prSet presAssocID="{2697DDD8-32FD-462D-8050-9461CB04863A}" presName="vertFour" presStyleCnt="0">
        <dgm:presLayoutVars>
          <dgm:chPref val="3"/>
        </dgm:presLayoutVars>
      </dgm:prSet>
      <dgm:spPr/>
    </dgm:pt>
    <dgm:pt modelId="{FBE760FF-F2A5-49F9-8FD5-7D0FFD929E57}" type="pres">
      <dgm:prSet presAssocID="{2697DDD8-32FD-462D-8050-9461CB04863A}" presName="txFour" presStyleLbl="node4" presStyleIdx="4" presStyleCnt="10">
        <dgm:presLayoutVars>
          <dgm:chPref val="3"/>
        </dgm:presLayoutVars>
      </dgm:prSet>
      <dgm:spPr/>
    </dgm:pt>
    <dgm:pt modelId="{AB0B8810-1710-4EFE-A4D3-663137725DF9}" type="pres">
      <dgm:prSet presAssocID="{2697DDD8-32FD-462D-8050-9461CB04863A}" presName="parTransFour" presStyleCnt="0"/>
      <dgm:spPr/>
    </dgm:pt>
    <dgm:pt modelId="{61B4A8EC-C241-4E34-A8A4-8A661559CEFB}" type="pres">
      <dgm:prSet presAssocID="{2697DDD8-32FD-462D-8050-9461CB04863A}" presName="horzFour" presStyleCnt="0"/>
      <dgm:spPr/>
    </dgm:pt>
    <dgm:pt modelId="{24E61AF4-2E25-4C69-9C50-56DDBBCC07ED}" type="pres">
      <dgm:prSet presAssocID="{A0F3E2CF-9CF7-4869-803A-9031C7FE8936}" presName="vertFour" presStyleCnt="0">
        <dgm:presLayoutVars>
          <dgm:chPref val="3"/>
        </dgm:presLayoutVars>
      </dgm:prSet>
      <dgm:spPr/>
    </dgm:pt>
    <dgm:pt modelId="{7D37FFAC-A6F3-4CC8-A4D1-1FB04F16A572}" type="pres">
      <dgm:prSet presAssocID="{A0F3E2CF-9CF7-4869-803A-9031C7FE8936}" presName="txFour" presStyleLbl="node4" presStyleIdx="5" presStyleCnt="10">
        <dgm:presLayoutVars>
          <dgm:chPref val="3"/>
        </dgm:presLayoutVars>
      </dgm:prSet>
      <dgm:spPr/>
    </dgm:pt>
    <dgm:pt modelId="{0E362CDA-B540-4D1E-BBB7-C0E9BE56377A}" type="pres">
      <dgm:prSet presAssocID="{A0F3E2CF-9CF7-4869-803A-9031C7FE8936}" presName="horzFour" presStyleCnt="0"/>
      <dgm:spPr/>
    </dgm:pt>
    <dgm:pt modelId="{631A1826-4F19-4081-9252-70CF100DBB9A}" type="pres">
      <dgm:prSet presAssocID="{11C6330A-796C-457A-BC30-005F1E8C79D0}" presName="sibSpaceTwo" presStyleCnt="0"/>
      <dgm:spPr/>
    </dgm:pt>
    <dgm:pt modelId="{B55284F1-B741-415C-9162-CF6F39718025}" type="pres">
      <dgm:prSet presAssocID="{8DBA8D15-D258-4C1D-96F9-D1CDD3CC51C0}" presName="vertTwo" presStyleCnt="0"/>
      <dgm:spPr/>
    </dgm:pt>
    <dgm:pt modelId="{6B8593DE-0504-4B80-90B8-A5BA3D3E0869}" type="pres">
      <dgm:prSet presAssocID="{8DBA8D15-D258-4C1D-96F9-D1CDD3CC51C0}" presName="txTwo" presStyleLbl="node2" presStyleIdx="2" presStyleCnt="3">
        <dgm:presLayoutVars>
          <dgm:chPref val="3"/>
        </dgm:presLayoutVars>
      </dgm:prSet>
      <dgm:spPr/>
    </dgm:pt>
    <dgm:pt modelId="{C3916938-4DDC-48BE-9058-D1EF77C540DC}" type="pres">
      <dgm:prSet presAssocID="{8DBA8D15-D258-4C1D-96F9-D1CDD3CC51C0}" presName="parTransTwo" presStyleCnt="0"/>
      <dgm:spPr/>
    </dgm:pt>
    <dgm:pt modelId="{07B736FA-3D62-46A1-9F27-60F6E1B912A1}" type="pres">
      <dgm:prSet presAssocID="{8DBA8D15-D258-4C1D-96F9-D1CDD3CC51C0}" presName="horzTwo" presStyleCnt="0"/>
      <dgm:spPr/>
    </dgm:pt>
    <dgm:pt modelId="{92B837CB-8D73-4DB7-8822-E1D22DB6370F}" type="pres">
      <dgm:prSet presAssocID="{B228DCDC-FFBD-4CC2-BC55-8E8EAA8CFD90}" presName="vertThree" presStyleCnt="0"/>
      <dgm:spPr/>
    </dgm:pt>
    <dgm:pt modelId="{830F3715-CA96-406D-BDD4-B631C3E2D235}" type="pres">
      <dgm:prSet presAssocID="{B228DCDC-FFBD-4CC2-BC55-8E8EAA8CFD90}" presName="txThree" presStyleLbl="node3" presStyleIdx="3" presStyleCnt="5">
        <dgm:presLayoutVars>
          <dgm:chPref val="3"/>
        </dgm:presLayoutVars>
      </dgm:prSet>
      <dgm:spPr/>
    </dgm:pt>
    <dgm:pt modelId="{7ADC4D5E-374B-4079-9BCD-9CA320120438}" type="pres">
      <dgm:prSet presAssocID="{B228DCDC-FFBD-4CC2-BC55-8E8EAA8CFD90}" presName="parTransThree" presStyleCnt="0"/>
      <dgm:spPr/>
    </dgm:pt>
    <dgm:pt modelId="{335E7B27-5CB5-4E99-818A-01E3AFB379CA}" type="pres">
      <dgm:prSet presAssocID="{B228DCDC-FFBD-4CC2-BC55-8E8EAA8CFD90}" presName="horzThree" presStyleCnt="0"/>
      <dgm:spPr/>
    </dgm:pt>
    <dgm:pt modelId="{8E840FEB-2BF2-4A94-ACD4-47F5BF90B519}" type="pres">
      <dgm:prSet presAssocID="{00999F12-B47D-4DB8-AD91-23749A68F94C}" presName="vertFour" presStyleCnt="0">
        <dgm:presLayoutVars>
          <dgm:chPref val="3"/>
        </dgm:presLayoutVars>
      </dgm:prSet>
      <dgm:spPr/>
    </dgm:pt>
    <dgm:pt modelId="{CE9054EE-8560-47E5-8046-AEBF8EA76C2A}" type="pres">
      <dgm:prSet presAssocID="{00999F12-B47D-4DB8-AD91-23749A68F94C}" presName="txFour" presStyleLbl="node4" presStyleIdx="6" presStyleCnt="10">
        <dgm:presLayoutVars>
          <dgm:chPref val="3"/>
        </dgm:presLayoutVars>
      </dgm:prSet>
      <dgm:spPr/>
    </dgm:pt>
    <dgm:pt modelId="{1671314A-4548-4C9D-AC3E-D5B494585A85}" type="pres">
      <dgm:prSet presAssocID="{00999F12-B47D-4DB8-AD91-23749A68F94C}" presName="parTransFour" presStyleCnt="0"/>
      <dgm:spPr/>
    </dgm:pt>
    <dgm:pt modelId="{BBE0AC22-C112-4BF0-A5B1-7AC58D337673}" type="pres">
      <dgm:prSet presAssocID="{00999F12-B47D-4DB8-AD91-23749A68F94C}" presName="horzFour" presStyleCnt="0"/>
      <dgm:spPr/>
    </dgm:pt>
    <dgm:pt modelId="{09482EB8-230A-4141-9B2A-B959388268A7}" type="pres">
      <dgm:prSet presAssocID="{F9426226-C325-4738-A75E-3BE241934B42}" presName="vertFour" presStyleCnt="0">
        <dgm:presLayoutVars>
          <dgm:chPref val="3"/>
        </dgm:presLayoutVars>
      </dgm:prSet>
      <dgm:spPr/>
    </dgm:pt>
    <dgm:pt modelId="{EF6BDCD1-DE98-4A87-A1D8-D879A167399E}" type="pres">
      <dgm:prSet presAssocID="{F9426226-C325-4738-A75E-3BE241934B42}" presName="txFour" presStyleLbl="node4" presStyleIdx="7" presStyleCnt="10">
        <dgm:presLayoutVars>
          <dgm:chPref val="3"/>
        </dgm:presLayoutVars>
      </dgm:prSet>
      <dgm:spPr/>
    </dgm:pt>
    <dgm:pt modelId="{1DBABA7A-EBE8-48B3-803D-8854B586A5E6}" type="pres">
      <dgm:prSet presAssocID="{F9426226-C325-4738-A75E-3BE241934B42}" presName="horzFour" presStyleCnt="0"/>
      <dgm:spPr/>
    </dgm:pt>
    <dgm:pt modelId="{1EC4212D-59B4-46AD-AB15-0C5C4D357A74}" type="pres">
      <dgm:prSet presAssocID="{2AC372D8-669E-42E6-89C1-6B831AFC9E73}" presName="sibSpaceThree" presStyleCnt="0"/>
      <dgm:spPr/>
    </dgm:pt>
    <dgm:pt modelId="{0D3CEEAC-C2BB-4BF2-BF79-E102476A3FD9}" type="pres">
      <dgm:prSet presAssocID="{0453657B-FF02-4B77-B928-B50E5674D513}" presName="vertThree" presStyleCnt="0"/>
      <dgm:spPr/>
    </dgm:pt>
    <dgm:pt modelId="{6FC6C100-5C5F-4F23-9145-0078084AB311}" type="pres">
      <dgm:prSet presAssocID="{0453657B-FF02-4B77-B928-B50E5674D513}" presName="txThree" presStyleLbl="node3" presStyleIdx="4" presStyleCnt="5">
        <dgm:presLayoutVars>
          <dgm:chPref val="3"/>
        </dgm:presLayoutVars>
      </dgm:prSet>
      <dgm:spPr/>
    </dgm:pt>
    <dgm:pt modelId="{80171C9A-2485-4E79-865A-942B0041B92C}" type="pres">
      <dgm:prSet presAssocID="{0453657B-FF02-4B77-B928-B50E5674D513}" presName="parTransThree" presStyleCnt="0"/>
      <dgm:spPr/>
    </dgm:pt>
    <dgm:pt modelId="{F9064359-6FC8-4005-A0F8-5CFF31A4E001}" type="pres">
      <dgm:prSet presAssocID="{0453657B-FF02-4B77-B928-B50E5674D513}" presName="horzThree" presStyleCnt="0"/>
      <dgm:spPr/>
    </dgm:pt>
    <dgm:pt modelId="{4BE8764A-C381-4880-902E-FA8FA11A36A7}" type="pres">
      <dgm:prSet presAssocID="{A13018ED-737E-4642-AFF1-E89C23BB00CF}" presName="vertFour" presStyleCnt="0">
        <dgm:presLayoutVars>
          <dgm:chPref val="3"/>
        </dgm:presLayoutVars>
      </dgm:prSet>
      <dgm:spPr/>
    </dgm:pt>
    <dgm:pt modelId="{1C8554DD-4E54-4917-9E63-769150712EF5}" type="pres">
      <dgm:prSet presAssocID="{A13018ED-737E-4642-AFF1-E89C23BB00CF}" presName="txFour" presStyleLbl="node4" presStyleIdx="8" presStyleCnt="10">
        <dgm:presLayoutVars>
          <dgm:chPref val="3"/>
        </dgm:presLayoutVars>
      </dgm:prSet>
      <dgm:spPr/>
    </dgm:pt>
    <dgm:pt modelId="{D45A8305-5634-453F-921C-95851933F580}" type="pres">
      <dgm:prSet presAssocID="{A13018ED-737E-4642-AFF1-E89C23BB00CF}" presName="parTransFour" presStyleCnt="0"/>
      <dgm:spPr/>
    </dgm:pt>
    <dgm:pt modelId="{24B4402D-5C20-4949-8FA5-77B6BC7C81DA}" type="pres">
      <dgm:prSet presAssocID="{A13018ED-737E-4642-AFF1-E89C23BB00CF}" presName="horzFour" presStyleCnt="0"/>
      <dgm:spPr/>
    </dgm:pt>
    <dgm:pt modelId="{26A6FF60-6C68-4931-B95A-E726776BB130}" type="pres">
      <dgm:prSet presAssocID="{0E04D1D7-AF3B-4422-869B-56F167FD09AD}" presName="vertFour" presStyleCnt="0">
        <dgm:presLayoutVars>
          <dgm:chPref val="3"/>
        </dgm:presLayoutVars>
      </dgm:prSet>
      <dgm:spPr/>
    </dgm:pt>
    <dgm:pt modelId="{E5B80D25-285A-4740-BC79-D41B4E18E9FF}" type="pres">
      <dgm:prSet presAssocID="{0E04D1D7-AF3B-4422-869B-56F167FD09AD}" presName="txFour" presStyleLbl="node4" presStyleIdx="9" presStyleCnt="10">
        <dgm:presLayoutVars>
          <dgm:chPref val="3"/>
        </dgm:presLayoutVars>
      </dgm:prSet>
      <dgm:spPr/>
    </dgm:pt>
    <dgm:pt modelId="{6724AC45-E53C-4165-B2E6-4E6FC67CA638}" type="pres">
      <dgm:prSet presAssocID="{0E04D1D7-AF3B-4422-869B-56F167FD09AD}" presName="horzFour" presStyleCnt="0"/>
      <dgm:spPr/>
    </dgm:pt>
  </dgm:ptLst>
  <dgm:cxnLst>
    <dgm:cxn modelId="{10442404-5EF8-4152-B62C-0810068235AA}" type="presOf" srcId="{2211B847-8B1B-46E5-958D-F2AB5E44C46B}" destId="{3CC24517-3A86-4CC2-8C82-90B16E25CBD8}" srcOrd="0" destOrd="0" presId="urn:microsoft.com/office/officeart/2005/8/layout/hierarchy4"/>
    <dgm:cxn modelId="{83B36C06-33F2-4920-9614-B94073EBC156}" srcId="{00999F12-B47D-4DB8-AD91-23749A68F94C}" destId="{F9426226-C325-4738-A75E-3BE241934B42}" srcOrd="0" destOrd="0" parTransId="{BD1197AE-E0FC-4771-9A3B-17EF1F9E90D8}" sibTransId="{D6488C3A-3509-4DBA-A333-C10B04F9FED7}"/>
    <dgm:cxn modelId="{9D8D7E0C-4398-4D26-8F7C-C95325061675}" type="presOf" srcId="{474AF413-4634-459D-9587-539186664903}" destId="{16ACDFBC-ED4A-4B34-A543-37EABAB33CF8}" srcOrd="0" destOrd="0" presId="urn:microsoft.com/office/officeart/2005/8/layout/hierarchy4"/>
    <dgm:cxn modelId="{026F4411-AC8B-4E61-A9CB-DD70F89300B2}" srcId="{A8E82749-2423-46DF-9756-1195E839FD17}" destId="{BA46CB80-EE51-4448-A8C2-3C429FF00C19}" srcOrd="0" destOrd="0" parTransId="{950FF43C-DCE1-4F82-9CF7-9612C197053F}" sibTransId="{CD7A2089-9F0A-4D2A-B5C4-4011578B894C}"/>
    <dgm:cxn modelId="{DF20DF19-1689-4C9F-909B-345243536411}" srcId="{8DBA8D15-D258-4C1D-96F9-D1CDD3CC51C0}" destId="{0453657B-FF02-4B77-B928-B50E5674D513}" srcOrd="1" destOrd="0" parTransId="{5F30ED02-2381-4028-88DD-DC11C5729371}" sibTransId="{D4383181-5D3F-427F-B65D-ADD3A45AB56C}"/>
    <dgm:cxn modelId="{EEFD3C21-88A0-4C24-AB68-B84314EE8A33}" type="presOf" srcId="{00999F12-B47D-4DB8-AD91-23749A68F94C}" destId="{CE9054EE-8560-47E5-8046-AEBF8EA76C2A}" srcOrd="0" destOrd="0" presId="urn:microsoft.com/office/officeart/2005/8/layout/hierarchy4"/>
    <dgm:cxn modelId="{B4FF1923-7738-4C99-886F-458217666419}" srcId="{8DBA8D15-D258-4C1D-96F9-D1CDD3CC51C0}" destId="{B228DCDC-FFBD-4CC2-BC55-8E8EAA8CFD90}" srcOrd="0" destOrd="0" parTransId="{63C796FE-E46A-4CF3-A7F0-B4A3E1BDA048}" sibTransId="{2AC372D8-669E-42E6-89C1-6B831AFC9E73}"/>
    <dgm:cxn modelId="{1D9A7523-C30F-47BC-AC6B-92D3984C64D3}" type="presOf" srcId="{1865F32F-AE78-4D7C-9425-FC116E76C097}" destId="{A39CAA7A-7F8A-4DB3-9C28-DC2F3F6717C6}" srcOrd="0" destOrd="0" presId="urn:microsoft.com/office/officeart/2005/8/layout/hierarchy4"/>
    <dgm:cxn modelId="{23179D32-0293-45FA-95B4-863E4A313D9D}" type="presOf" srcId="{B892328C-483D-4A29-BC06-B02D2AAC11AD}" destId="{C940ECED-35FE-43B6-AA2C-C94BB44A1AC7}" srcOrd="0" destOrd="0" presId="urn:microsoft.com/office/officeart/2005/8/layout/hierarchy4"/>
    <dgm:cxn modelId="{AFB60F38-8A60-4857-902C-F86D8CD50FE0}" type="presOf" srcId="{F9426226-C325-4738-A75E-3BE241934B42}" destId="{EF6BDCD1-DE98-4A87-A1D8-D879A167399E}" srcOrd="0" destOrd="0" presId="urn:microsoft.com/office/officeart/2005/8/layout/hierarchy4"/>
    <dgm:cxn modelId="{789A5139-4D52-4370-97B5-08F7FA46AC30}" type="presOf" srcId="{F0B44DB2-897E-4C8A-BAC3-FF1C8A05F1A8}" destId="{E7F57276-B6B9-4967-A3FC-31D48DE5900F}" srcOrd="0" destOrd="0" presId="urn:microsoft.com/office/officeart/2005/8/layout/hierarchy4"/>
    <dgm:cxn modelId="{8F58BA5D-8A68-4D05-8DD8-1F2248F8339A}" srcId="{BA46CB80-EE51-4448-A8C2-3C429FF00C19}" destId="{83DB94F5-8F44-4839-8BAF-4DB9D2364072}" srcOrd="0" destOrd="0" parTransId="{0A5BA24F-0F24-4A81-BEF8-1DA4941301C5}" sibTransId="{CDDC1739-0317-4E4F-BA35-E756B36CA8E4}"/>
    <dgm:cxn modelId="{026ECE5E-AA21-41C5-AC86-6C86657AAE1A}" type="presOf" srcId="{8DBA8D15-D258-4C1D-96F9-D1CDD3CC51C0}" destId="{6B8593DE-0504-4B80-90B8-A5BA3D3E0869}" srcOrd="0" destOrd="0" presId="urn:microsoft.com/office/officeart/2005/8/layout/hierarchy4"/>
    <dgm:cxn modelId="{CFC3DD43-D851-40EF-B3B1-AA96C7DD6FA7}" srcId="{0DB7A673-868A-44E9-9A97-9E148AA5BF1A}" destId="{B892328C-483D-4A29-BC06-B02D2AAC11AD}" srcOrd="0" destOrd="0" parTransId="{1CB8F1D6-DB2A-48F3-B487-51D4FEB53A17}" sibTransId="{F20A542C-6A1B-43D7-881B-DDE3EF4FEC5B}"/>
    <dgm:cxn modelId="{46882F66-FDF2-482C-BE87-B8DC9E05E033}" type="presOf" srcId="{E2B3580E-573B-4329-8A67-B07A68E933F9}" destId="{0BEF25D9-3F41-4869-9F97-953736DB6504}" srcOrd="0" destOrd="0" presId="urn:microsoft.com/office/officeart/2005/8/layout/hierarchy4"/>
    <dgm:cxn modelId="{B4AC994B-8A36-4DFB-950B-99F5AC73D193}" type="presOf" srcId="{A0F3E2CF-9CF7-4869-803A-9031C7FE8936}" destId="{7D37FFAC-A6F3-4CC8-A4D1-1FB04F16A572}" srcOrd="0" destOrd="0" presId="urn:microsoft.com/office/officeart/2005/8/layout/hierarchy4"/>
    <dgm:cxn modelId="{B676AB6B-2514-41A5-B162-AFD6DAFC0EBC}" type="presOf" srcId="{B228DCDC-FFBD-4CC2-BC55-8E8EAA8CFD90}" destId="{830F3715-CA96-406D-BDD4-B631C3E2D235}" srcOrd="0" destOrd="0" presId="urn:microsoft.com/office/officeart/2005/8/layout/hierarchy4"/>
    <dgm:cxn modelId="{42C6576F-08B2-4F84-91D6-69B5E27A78F3}" type="presOf" srcId="{2697DDD8-32FD-462D-8050-9461CB04863A}" destId="{FBE760FF-F2A5-49F9-8FD5-7D0FFD929E57}" srcOrd="0" destOrd="0" presId="urn:microsoft.com/office/officeart/2005/8/layout/hierarchy4"/>
    <dgm:cxn modelId="{A73D2957-6BA4-4FB9-B8E2-6596CA85609F}" type="presOf" srcId="{0DB7A673-868A-44E9-9A97-9E148AA5BF1A}" destId="{F2688ACB-412F-42DB-9801-2D727260D839}" srcOrd="0" destOrd="0" presId="urn:microsoft.com/office/officeart/2005/8/layout/hierarchy4"/>
    <dgm:cxn modelId="{94518459-EF7B-4890-8FCD-E04107DB0C5E}" srcId="{B228DCDC-FFBD-4CC2-BC55-8E8EAA8CFD90}" destId="{00999F12-B47D-4DB8-AD91-23749A68F94C}" srcOrd="0" destOrd="0" parTransId="{743AEEDA-F2F8-4B81-A319-04864412D272}" sibTransId="{822C1024-EBA6-4394-B3C9-DAA8AC12FE3E}"/>
    <dgm:cxn modelId="{6979CB59-0165-4B88-B474-628997EEA27D}" type="presOf" srcId="{BA46CB80-EE51-4448-A8C2-3C429FF00C19}" destId="{95821601-3249-49A6-9E0F-32F604248C60}" srcOrd="0" destOrd="0" presId="urn:microsoft.com/office/officeart/2005/8/layout/hierarchy4"/>
    <dgm:cxn modelId="{4C055D5A-775C-4626-94D3-1780538159DE}" srcId="{F0B44DB2-897E-4C8A-BAC3-FF1C8A05F1A8}" destId="{E2B3580E-573B-4329-8A67-B07A68E933F9}" srcOrd="1" destOrd="0" parTransId="{89149E5E-9230-4CD3-A123-F01B7DF30335}" sibTransId="{70DC2F75-937E-4F79-B322-5F9BD14305E6}"/>
    <dgm:cxn modelId="{64210C8A-CE79-4F01-8C1C-AC0C3DA1A9DB}" type="presOf" srcId="{4323C956-D153-4661-8A6C-9B9C7C104498}" destId="{6672FCDD-87FC-4A48-8520-B634945DC333}" srcOrd="0" destOrd="0" presId="urn:microsoft.com/office/officeart/2005/8/layout/hierarchy4"/>
    <dgm:cxn modelId="{38BB5C8A-D18B-48F2-80A4-16F5012CFC2D}" type="presOf" srcId="{0E04D1D7-AF3B-4422-869B-56F167FD09AD}" destId="{E5B80D25-285A-4740-BC79-D41B4E18E9FF}" srcOrd="0" destOrd="0" presId="urn:microsoft.com/office/officeart/2005/8/layout/hierarchy4"/>
    <dgm:cxn modelId="{9F9D428F-2B03-47E7-987F-3D22159F5190}" type="presOf" srcId="{83DB94F5-8F44-4839-8BAF-4DB9D2364072}" destId="{F94A392B-4580-4AFB-8A07-87D76AA7D3CB}" srcOrd="0" destOrd="0" presId="urn:microsoft.com/office/officeart/2005/8/layout/hierarchy4"/>
    <dgm:cxn modelId="{069794A2-E5A7-4B3E-A59A-D547BFEDD167}" srcId="{4323C956-D153-4661-8A6C-9B9C7C104498}" destId="{1865F32F-AE78-4D7C-9425-FC116E76C097}" srcOrd="0" destOrd="0" parTransId="{2D3EE152-073E-4E8E-9B64-2E664D4FAD8D}" sibTransId="{8137AA1C-F508-48A0-95FA-1BDB8AF0C257}"/>
    <dgm:cxn modelId="{30D6A8A7-8701-46D1-9E95-067772CED140}" srcId="{BA46CB80-EE51-4448-A8C2-3C429FF00C19}" destId="{F0B44DB2-897E-4C8A-BAC3-FF1C8A05F1A8}" srcOrd="1" destOrd="0" parTransId="{89BC97CD-07B0-43D3-8BB4-E583BC660B85}" sibTransId="{11C6330A-796C-457A-BC30-005F1E8C79D0}"/>
    <dgm:cxn modelId="{933013B4-F69A-4DA8-A966-009027F53B5A}" srcId="{2697DDD8-32FD-462D-8050-9461CB04863A}" destId="{A0F3E2CF-9CF7-4869-803A-9031C7FE8936}" srcOrd="0" destOrd="0" parTransId="{297F2695-20DB-419C-BD5C-98512EA839D6}" sibTransId="{CA2E37CA-A9E4-416E-B9BB-C9540A62E354}"/>
    <dgm:cxn modelId="{11B333BB-0034-46C4-A076-0488A1EDC3E0}" type="presOf" srcId="{A13018ED-737E-4642-AFF1-E89C23BB00CF}" destId="{1C8554DD-4E54-4917-9E63-769150712EF5}" srcOrd="0" destOrd="0" presId="urn:microsoft.com/office/officeart/2005/8/layout/hierarchy4"/>
    <dgm:cxn modelId="{DCFC07D1-2755-4FE4-8E3E-FCBB6E5004DC}" srcId="{1865F32F-AE78-4D7C-9425-FC116E76C097}" destId="{2211B847-8B1B-46E5-958D-F2AB5E44C46B}" srcOrd="0" destOrd="0" parTransId="{E8C7212E-7C1A-470E-9537-4CC989E66D03}" sibTransId="{BA0ED96C-0A47-4432-BF24-A3C0990D4D80}"/>
    <dgm:cxn modelId="{54A942D8-E90B-4BD1-B481-334C1082C92E}" srcId="{83DB94F5-8F44-4839-8BAF-4DB9D2364072}" destId="{0DB7A673-868A-44E9-9A97-9E148AA5BF1A}" srcOrd="0" destOrd="0" parTransId="{B5181576-4C93-46B8-B86F-16F83691A9FF}" sibTransId="{34071AE2-DED6-45AA-BEF8-B2C968D5FF6B}"/>
    <dgm:cxn modelId="{9E803EDE-F886-4679-A3F3-281EFED1A1B9}" type="presOf" srcId="{0453657B-FF02-4B77-B928-B50E5674D513}" destId="{6FC6C100-5C5F-4F23-9145-0078084AB311}" srcOrd="0" destOrd="0" presId="urn:microsoft.com/office/officeart/2005/8/layout/hierarchy4"/>
    <dgm:cxn modelId="{147191DE-E003-437F-B295-D50E03C8F798}" srcId="{B892328C-483D-4A29-BC06-B02D2AAC11AD}" destId="{474AF413-4634-459D-9587-539186664903}" srcOrd="0" destOrd="0" parTransId="{2F78A692-9CDF-45F4-BC2F-69D379A9B68F}" sibTransId="{B69166E9-C052-4405-A3B7-EA7DD5846FD8}"/>
    <dgm:cxn modelId="{CF4832DF-7E61-4111-B0A9-A1C89BA68A0E}" srcId="{BA46CB80-EE51-4448-A8C2-3C429FF00C19}" destId="{8DBA8D15-D258-4C1D-96F9-D1CDD3CC51C0}" srcOrd="2" destOrd="0" parTransId="{5D8E8942-119A-4985-B99E-054549DADA19}" sibTransId="{2A99BA42-8442-438B-99DE-30D081774934}"/>
    <dgm:cxn modelId="{2F86E2E1-FEB8-4015-AAD2-CD37DFF728C2}" srcId="{0453657B-FF02-4B77-B928-B50E5674D513}" destId="{A13018ED-737E-4642-AFF1-E89C23BB00CF}" srcOrd="0" destOrd="0" parTransId="{2E6EF565-5C0B-4D97-BE80-7452C969BE18}" sibTransId="{C3D5F179-7D79-455B-9456-6350F3336FF5}"/>
    <dgm:cxn modelId="{AD6293EE-FD5F-4E4C-AA83-AF0A83ACBBAB}" type="presOf" srcId="{A8E82749-2423-46DF-9756-1195E839FD17}" destId="{3D7253E4-7E4E-4E1B-BDD7-B0697A714D15}" srcOrd="0" destOrd="0" presId="urn:microsoft.com/office/officeart/2005/8/layout/hierarchy4"/>
    <dgm:cxn modelId="{2AC9FFEE-A142-4742-AA3F-F8BFD04A2111}" srcId="{F0B44DB2-897E-4C8A-BAC3-FF1C8A05F1A8}" destId="{4323C956-D153-4661-8A6C-9B9C7C104498}" srcOrd="0" destOrd="0" parTransId="{482EAFE8-C248-4960-8C4E-D1E4417A1B6D}" sibTransId="{BB847E4D-E081-4E04-9C87-CF9E3CABAD8D}"/>
    <dgm:cxn modelId="{ECE263FA-DC5B-41E0-9465-4CFEF8C57628}" srcId="{A13018ED-737E-4642-AFF1-E89C23BB00CF}" destId="{0E04D1D7-AF3B-4422-869B-56F167FD09AD}" srcOrd="0" destOrd="0" parTransId="{F4685884-8C8F-4AB2-BDF3-BEE90422324D}" sibTransId="{18E453BE-631D-47DB-AEF3-2F29C24EA39E}"/>
    <dgm:cxn modelId="{E1260EFC-FA22-4436-A1F7-E72F5312C733}" srcId="{E2B3580E-573B-4329-8A67-B07A68E933F9}" destId="{2697DDD8-32FD-462D-8050-9461CB04863A}" srcOrd="0" destOrd="0" parTransId="{430F2E69-26A0-4C5D-8159-B9F8A41D995A}" sibTransId="{B0E0A616-E242-43A7-9B0C-238FC9BC537C}"/>
    <dgm:cxn modelId="{C16D1D47-B3B6-45BF-91DA-F1C3C4FBA981}" type="presParOf" srcId="{3D7253E4-7E4E-4E1B-BDD7-B0697A714D15}" destId="{3EE16F0F-AF67-4D41-AC7D-144AE280508A}" srcOrd="0" destOrd="0" presId="urn:microsoft.com/office/officeart/2005/8/layout/hierarchy4"/>
    <dgm:cxn modelId="{0C139D78-19FA-4AB6-8E59-5915FE514F9C}" type="presParOf" srcId="{3EE16F0F-AF67-4D41-AC7D-144AE280508A}" destId="{95821601-3249-49A6-9E0F-32F604248C60}" srcOrd="0" destOrd="0" presId="urn:microsoft.com/office/officeart/2005/8/layout/hierarchy4"/>
    <dgm:cxn modelId="{62205509-99B9-4A39-90E3-9E14E4222CC7}" type="presParOf" srcId="{3EE16F0F-AF67-4D41-AC7D-144AE280508A}" destId="{52EAE1FE-82DF-49F9-98B2-21FFE2FD65C4}" srcOrd="1" destOrd="0" presId="urn:microsoft.com/office/officeart/2005/8/layout/hierarchy4"/>
    <dgm:cxn modelId="{B16AF5D8-5F0B-4C3C-A3E2-6B68C5852C89}" type="presParOf" srcId="{3EE16F0F-AF67-4D41-AC7D-144AE280508A}" destId="{B771AC0C-13A4-4C8C-A59A-67B7B96AD1D7}" srcOrd="2" destOrd="0" presId="urn:microsoft.com/office/officeart/2005/8/layout/hierarchy4"/>
    <dgm:cxn modelId="{9CE47E35-AEC7-402B-81CB-02A4F03709A5}" type="presParOf" srcId="{B771AC0C-13A4-4C8C-A59A-67B7B96AD1D7}" destId="{80D243BE-25AA-4D08-983C-ED927A2A69F1}" srcOrd="0" destOrd="0" presId="urn:microsoft.com/office/officeart/2005/8/layout/hierarchy4"/>
    <dgm:cxn modelId="{E1A970F9-5FCF-4CDB-8FEA-3ACE70835945}" type="presParOf" srcId="{80D243BE-25AA-4D08-983C-ED927A2A69F1}" destId="{F94A392B-4580-4AFB-8A07-87D76AA7D3CB}" srcOrd="0" destOrd="0" presId="urn:microsoft.com/office/officeart/2005/8/layout/hierarchy4"/>
    <dgm:cxn modelId="{891A920E-F202-4D16-8361-F2560A18399C}" type="presParOf" srcId="{80D243BE-25AA-4D08-983C-ED927A2A69F1}" destId="{818259EA-61C4-49F2-8188-09239782CF48}" srcOrd="1" destOrd="0" presId="urn:microsoft.com/office/officeart/2005/8/layout/hierarchy4"/>
    <dgm:cxn modelId="{A5468F3D-29E1-4872-ACA5-CCF948A80B07}" type="presParOf" srcId="{80D243BE-25AA-4D08-983C-ED927A2A69F1}" destId="{E5AEA051-60A5-4AE0-8DA9-BECE136605D3}" srcOrd="2" destOrd="0" presId="urn:microsoft.com/office/officeart/2005/8/layout/hierarchy4"/>
    <dgm:cxn modelId="{58A55EE5-C6B1-4161-BCFC-1CA0323F7F86}" type="presParOf" srcId="{E5AEA051-60A5-4AE0-8DA9-BECE136605D3}" destId="{8C56463A-530D-49CC-A87B-7BF35447A6EA}" srcOrd="0" destOrd="0" presId="urn:microsoft.com/office/officeart/2005/8/layout/hierarchy4"/>
    <dgm:cxn modelId="{D2BB9967-C042-4C3F-B979-DE9C680D9F24}" type="presParOf" srcId="{8C56463A-530D-49CC-A87B-7BF35447A6EA}" destId="{F2688ACB-412F-42DB-9801-2D727260D839}" srcOrd="0" destOrd="0" presId="urn:microsoft.com/office/officeart/2005/8/layout/hierarchy4"/>
    <dgm:cxn modelId="{AD624963-84E5-468A-A157-8045F55108C2}" type="presParOf" srcId="{8C56463A-530D-49CC-A87B-7BF35447A6EA}" destId="{34BD1678-02A5-4BB2-B177-5C30B4408EDD}" srcOrd="1" destOrd="0" presId="urn:microsoft.com/office/officeart/2005/8/layout/hierarchy4"/>
    <dgm:cxn modelId="{64FC58EA-4FD9-4920-92B8-8AF97F109364}" type="presParOf" srcId="{8C56463A-530D-49CC-A87B-7BF35447A6EA}" destId="{9B92CA73-BD09-44FD-B1D4-D48A2716B05E}" srcOrd="2" destOrd="0" presId="urn:microsoft.com/office/officeart/2005/8/layout/hierarchy4"/>
    <dgm:cxn modelId="{F6A189D7-F3B9-4D62-A3DE-D359952A104D}" type="presParOf" srcId="{9B92CA73-BD09-44FD-B1D4-D48A2716B05E}" destId="{C7D8658A-52CA-4882-A472-E76A22D77FAD}" srcOrd="0" destOrd="0" presId="urn:microsoft.com/office/officeart/2005/8/layout/hierarchy4"/>
    <dgm:cxn modelId="{1CE8BFA9-5E7C-4653-8601-862F8110AF9B}" type="presParOf" srcId="{C7D8658A-52CA-4882-A472-E76A22D77FAD}" destId="{C940ECED-35FE-43B6-AA2C-C94BB44A1AC7}" srcOrd="0" destOrd="0" presId="urn:microsoft.com/office/officeart/2005/8/layout/hierarchy4"/>
    <dgm:cxn modelId="{B38E9205-5F95-4712-86BC-949A2CC1AF1F}" type="presParOf" srcId="{C7D8658A-52CA-4882-A472-E76A22D77FAD}" destId="{447BFC8F-CEF7-4367-B850-8AF737C37E55}" srcOrd="1" destOrd="0" presId="urn:microsoft.com/office/officeart/2005/8/layout/hierarchy4"/>
    <dgm:cxn modelId="{EA923ACB-47DB-41AE-876B-8CCA17D3584E}" type="presParOf" srcId="{C7D8658A-52CA-4882-A472-E76A22D77FAD}" destId="{2731ABEE-EE6D-467F-BD6A-4A71493FC2A8}" srcOrd="2" destOrd="0" presId="urn:microsoft.com/office/officeart/2005/8/layout/hierarchy4"/>
    <dgm:cxn modelId="{8781A824-F89E-4F33-AD98-A7A01CFC2CE3}" type="presParOf" srcId="{2731ABEE-EE6D-467F-BD6A-4A71493FC2A8}" destId="{CD2B1F15-DE72-4907-BB2A-509C3B827760}" srcOrd="0" destOrd="0" presId="urn:microsoft.com/office/officeart/2005/8/layout/hierarchy4"/>
    <dgm:cxn modelId="{3679B488-206B-4B03-BA81-CF57AF163F3C}" type="presParOf" srcId="{CD2B1F15-DE72-4907-BB2A-509C3B827760}" destId="{16ACDFBC-ED4A-4B34-A543-37EABAB33CF8}" srcOrd="0" destOrd="0" presId="urn:microsoft.com/office/officeart/2005/8/layout/hierarchy4"/>
    <dgm:cxn modelId="{08E9E9AE-82BE-4794-A609-DE1CD0FE6044}" type="presParOf" srcId="{CD2B1F15-DE72-4907-BB2A-509C3B827760}" destId="{B6639E6A-4645-494E-9733-F619E7913334}" srcOrd="1" destOrd="0" presId="urn:microsoft.com/office/officeart/2005/8/layout/hierarchy4"/>
    <dgm:cxn modelId="{A4067D3B-CDB4-4BD6-B4DD-DDBDE7CDB1D6}" type="presParOf" srcId="{B771AC0C-13A4-4C8C-A59A-67B7B96AD1D7}" destId="{C4967925-824A-451E-A036-42FF67F1B117}" srcOrd="1" destOrd="0" presId="urn:microsoft.com/office/officeart/2005/8/layout/hierarchy4"/>
    <dgm:cxn modelId="{4F44D30F-7D70-4F9C-B8D1-A7A18F174ACC}" type="presParOf" srcId="{B771AC0C-13A4-4C8C-A59A-67B7B96AD1D7}" destId="{C5A652AB-4129-4E38-87CD-2241382446EA}" srcOrd="2" destOrd="0" presId="urn:microsoft.com/office/officeart/2005/8/layout/hierarchy4"/>
    <dgm:cxn modelId="{E041A744-1B61-478E-A473-708D41E9A06A}" type="presParOf" srcId="{C5A652AB-4129-4E38-87CD-2241382446EA}" destId="{E7F57276-B6B9-4967-A3FC-31D48DE5900F}" srcOrd="0" destOrd="0" presId="urn:microsoft.com/office/officeart/2005/8/layout/hierarchy4"/>
    <dgm:cxn modelId="{03F4BBE5-E96E-4DA4-84A6-AB50698D7DA6}" type="presParOf" srcId="{C5A652AB-4129-4E38-87CD-2241382446EA}" destId="{D24DBC4E-F62E-46B1-842D-2A47B2A2B8FB}" srcOrd="1" destOrd="0" presId="urn:microsoft.com/office/officeart/2005/8/layout/hierarchy4"/>
    <dgm:cxn modelId="{FAF0F387-D4D1-4877-92C6-6F0728590A69}" type="presParOf" srcId="{C5A652AB-4129-4E38-87CD-2241382446EA}" destId="{3C6D446F-100E-4DA3-85C8-D431497DAFF0}" srcOrd="2" destOrd="0" presId="urn:microsoft.com/office/officeart/2005/8/layout/hierarchy4"/>
    <dgm:cxn modelId="{13B889F9-A632-40B9-A8FA-B8C42B0C22BC}" type="presParOf" srcId="{3C6D446F-100E-4DA3-85C8-D431497DAFF0}" destId="{3FB3D8E9-C2D5-4288-8867-257DC5C92E42}" srcOrd="0" destOrd="0" presId="urn:microsoft.com/office/officeart/2005/8/layout/hierarchy4"/>
    <dgm:cxn modelId="{FC126546-1721-4313-B93D-A7E5DE060884}" type="presParOf" srcId="{3FB3D8E9-C2D5-4288-8867-257DC5C92E42}" destId="{6672FCDD-87FC-4A48-8520-B634945DC333}" srcOrd="0" destOrd="0" presId="urn:microsoft.com/office/officeart/2005/8/layout/hierarchy4"/>
    <dgm:cxn modelId="{D2A9990B-1A07-42E2-A3BB-5F92373F1301}" type="presParOf" srcId="{3FB3D8E9-C2D5-4288-8867-257DC5C92E42}" destId="{009EF6E5-2449-4C6D-8557-DDAC38EEDEAB}" srcOrd="1" destOrd="0" presId="urn:microsoft.com/office/officeart/2005/8/layout/hierarchy4"/>
    <dgm:cxn modelId="{22307589-0A46-48E5-9400-E9010DDFCFCC}" type="presParOf" srcId="{3FB3D8E9-C2D5-4288-8867-257DC5C92E42}" destId="{D41F8536-5986-4BB7-BF30-4758B4476DA5}" srcOrd="2" destOrd="0" presId="urn:microsoft.com/office/officeart/2005/8/layout/hierarchy4"/>
    <dgm:cxn modelId="{53BF1170-1710-44AC-A7B1-7A816BA3E026}" type="presParOf" srcId="{D41F8536-5986-4BB7-BF30-4758B4476DA5}" destId="{7685E5FC-E531-4F2C-9D1E-D2F4D1182927}" srcOrd="0" destOrd="0" presId="urn:microsoft.com/office/officeart/2005/8/layout/hierarchy4"/>
    <dgm:cxn modelId="{21D6BD62-7873-45AA-9238-681A97DDB0F8}" type="presParOf" srcId="{7685E5FC-E531-4F2C-9D1E-D2F4D1182927}" destId="{A39CAA7A-7F8A-4DB3-9C28-DC2F3F6717C6}" srcOrd="0" destOrd="0" presId="urn:microsoft.com/office/officeart/2005/8/layout/hierarchy4"/>
    <dgm:cxn modelId="{2FC81FD5-57AE-4CF1-ABB2-27EE040D1555}" type="presParOf" srcId="{7685E5FC-E531-4F2C-9D1E-D2F4D1182927}" destId="{0FCFD609-887B-472D-84AD-94AC9425A96A}" srcOrd="1" destOrd="0" presId="urn:microsoft.com/office/officeart/2005/8/layout/hierarchy4"/>
    <dgm:cxn modelId="{A3BC79C5-0FFC-4928-9307-6E36F9231F64}" type="presParOf" srcId="{7685E5FC-E531-4F2C-9D1E-D2F4D1182927}" destId="{CBF99BEE-57C9-48BF-A58D-E4F81FB756B0}" srcOrd="2" destOrd="0" presId="urn:microsoft.com/office/officeart/2005/8/layout/hierarchy4"/>
    <dgm:cxn modelId="{4A76CDBD-5BC9-4C90-B326-692A69600A30}" type="presParOf" srcId="{CBF99BEE-57C9-48BF-A58D-E4F81FB756B0}" destId="{E632CE31-6009-4446-AF88-42BB4562957B}" srcOrd="0" destOrd="0" presId="urn:microsoft.com/office/officeart/2005/8/layout/hierarchy4"/>
    <dgm:cxn modelId="{263E88BD-82D1-4331-96A6-D71FA9A3DF1D}" type="presParOf" srcId="{E632CE31-6009-4446-AF88-42BB4562957B}" destId="{3CC24517-3A86-4CC2-8C82-90B16E25CBD8}" srcOrd="0" destOrd="0" presId="urn:microsoft.com/office/officeart/2005/8/layout/hierarchy4"/>
    <dgm:cxn modelId="{CBEE5B0E-A43D-4DC7-89CC-ED81CA3B462E}" type="presParOf" srcId="{E632CE31-6009-4446-AF88-42BB4562957B}" destId="{A06EBDD3-7F0B-4152-B96A-3C81A07B2350}" srcOrd="1" destOrd="0" presId="urn:microsoft.com/office/officeart/2005/8/layout/hierarchy4"/>
    <dgm:cxn modelId="{C1B36469-E1B2-42FC-BB57-70DF61BFAB58}" type="presParOf" srcId="{3C6D446F-100E-4DA3-85C8-D431497DAFF0}" destId="{DF485FB2-6388-4748-8688-54F106977984}" srcOrd="1" destOrd="0" presId="urn:microsoft.com/office/officeart/2005/8/layout/hierarchy4"/>
    <dgm:cxn modelId="{A7E214AA-A756-41D0-A740-0426116AAAE7}" type="presParOf" srcId="{3C6D446F-100E-4DA3-85C8-D431497DAFF0}" destId="{5EDD4DB5-D0EC-4452-BA2C-015ECFC693DE}" srcOrd="2" destOrd="0" presId="urn:microsoft.com/office/officeart/2005/8/layout/hierarchy4"/>
    <dgm:cxn modelId="{06725C5E-DF68-4666-B7ED-8083AAA055AE}" type="presParOf" srcId="{5EDD4DB5-D0EC-4452-BA2C-015ECFC693DE}" destId="{0BEF25D9-3F41-4869-9F97-953736DB6504}" srcOrd="0" destOrd="0" presId="urn:microsoft.com/office/officeart/2005/8/layout/hierarchy4"/>
    <dgm:cxn modelId="{1BFC7092-93DD-4FA8-8ABC-649CEA5D7B40}" type="presParOf" srcId="{5EDD4DB5-D0EC-4452-BA2C-015ECFC693DE}" destId="{C278780F-75EC-4B23-B756-BB2653A4B729}" srcOrd="1" destOrd="0" presId="urn:microsoft.com/office/officeart/2005/8/layout/hierarchy4"/>
    <dgm:cxn modelId="{7B1B15D0-375B-4106-BA75-5FCC20E53E9C}" type="presParOf" srcId="{5EDD4DB5-D0EC-4452-BA2C-015ECFC693DE}" destId="{E77C5514-5581-4B3F-B91D-BA72A6E14722}" srcOrd="2" destOrd="0" presId="urn:microsoft.com/office/officeart/2005/8/layout/hierarchy4"/>
    <dgm:cxn modelId="{F0C50E41-C30B-40DF-9245-5AF17AD752BD}" type="presParOf" srcId="{E77C5514-5581-4B3F-B91D-BA72A6E14722}" destId="{D44419C7-5884-4F5E-AD79-6E07EB8A9292}" srcOrd="0" destOrd="0" presId="urn:microsoft.com/office/officeart/2005/8/layout/hierarchy4"/>
    <dgm:cxn modelId="{7317AB42-A119-49EB-AAA4-2719C13BE16A}" type="presParOf" srcId="{D44419C7-5884-4F5E-AD79-6E07EB8A9292}" destId="{FBE760FF-F2A5-49F9-8FD5-7D0FFD929E57}" srcOrd="0" destOrd="0" presId="urn:microsoft.com/office/officeart/2005/8/layout/hierarchy4"/>
    <dgm:cxn modelId="{7B506B76-DA0F-4044-AC37-B618B705D285}" type="presParOf" srcId="{D44419C7-5884-4F5E-AD79-6E07EB8A9292}" destId="{AB0B8810-1710-4EFE-A4D3-663137725DF9}" srcOrd="1" destOrd="0" presId="urn:microsoft.com/office/officeart/2005/8/layout/hierarchy4"/>
    <dgm:cxn modelId="{1F958F6B-627E-4CC8-9C31-3138ED339E51}" type="presParOf" srcId="{D44419C7-5884-4F5E-AD79-6E07EB8A9292}" destId="{61B4A8EC-C241-4E34-A8A4-8A661559CEFB}" srcOrd="2" destOrd="0" presId="urn:microsoft.com/office/officeart/2005/8/layout/hierarchy4"/>
    <dgm:cxn modelId="{5130B343-3963-439C-B098-9452941ED55F}" type="presParOf" srcId="{61B4A8EC-C241-4E34-A8A4-8A661559CEFB}" destId="{24E61AF4-2E25-4C69-9C50-56DDBBCC07ED}" srcOrd="0" destOrd="0" presId="urn:microsoft.com/office/officeart/2005/8/layout/hierarchy4"/>
    <dgm:cxn modelId="{68D0F22A-7A71-4662-BDDF-DA9DAF4E0324}" type="presParOf" srcId="{24E61AF4-2E25-4C69-9C50-56DDBBCC07ED}" destId="{7D37FFAC-A6F3-4CC8-A4D1-1FB04F16A572}" srcOrd="0" destOrd="0" presId="urn:microsoft.com/office/officeart/2005/8/layout/hierarchy4"/>
    <dgm:cxn modelId="{1017F008-A50D-45A0-A556-B629C05B11F7}" type="presParOf" srcId="{24E61AF4-2E25-4C69-9C50-56DDBBCC07ED}" destId="{0E362CDA-B540-4D1E-BBB7-C0E9BE56377A}" srcOrd="1" destOrd="0" presId="urn:microsoft.com/office/officeart/2005/8/layout/hierarchy4"/>
    <dgm:cxn modelId="{7F81E48D-3A0B-4136-9165-D16319C5A15E}" type="presParOf" srcId="{B771AC0C-13A4-4C8C-A59A-67B7B96AD1D7}" destId="{631A1826-4F19-4081-9252-70CF100DBB9A}" srcOrd="3" destOrd="0" presId="urn:microsoft.com/office/officeart/2005/8/layout/hierarchy4"/>
    <dgm:cxn modelId="{684B62B8-BB57-4FDB-8E87-37786D76916D}" type="presParOf" srcId="{B771AC0C-13A4-4C8C-A59A-67B7B96AD1D7}" destId="{B55284F1-B741-415C-9162-CF6F39718025}" srcOrd="4" destOrd="0" presId="urn:microsoft.com/office/officeart/2005/8/layout/hierarchy4"/>
    <dgm:cxn modelId="{56D9885E-BE8A-468E-8CFC-11E21043F467}" type="presParOf" srcId="{B55284F1-B741-415C-9162-CF6F39718025}" destId="{6B8593DE-0504-4B80-90B8-A5BA3D3E0869}" srcOrd="0" destOrd="0" presId="urn:microsoft.com/office/officeart/2005/8/layout/hierarchy4"/>
    <dgm:cxn modelId="{E746B204-06F1-4641-82C0-57A7CE89F9FD}" type="presParOf" srcId="{B55284F1-B741-415C-9162-CF6F39718025}" destId="{C3916938-4DDC-48BE-9058-D1EF77C540DC}" srcOrd="1" destOrd="0" presId="urn:microsoft.com/office/officeart/2005/8/layout/hierarchy4"/>
    <dgm:cxn modelId="{48915A3E-F943-4BDF-83C4-AF71D081E5F6}" type="presParOf" srcId="{B55284F1-B741-415C-9162-CF6F39718025}" destId="{07B736FA-3D62-46A1-9F27-60F6E1B912A1}" srcOrd="2" destOrd="0" presId="urn:microsoft.com/office/officeart/2005/8/layout/hierarchy4"/>
    <dgm:cxn modelId="{66613D58-09DF-4C1D-BC97-4B418061CD8E}" type="presParOf" srcId="{07B736FA-3D62-46A1-9F27-60F6E1B912A1}" destId="{92B837CB-8D73-4DB7-8822-E1D22DB6370F}" srcOrd="0" destOrd="0" presId="urn:microsoft.com/office/officeart/2005/8/layout/hierarchy4"/>
    <dgm:cxn modelId="{641ABD56-6599-4493-B07E-4B3B2DB85F8C}" type="presParOf" srcId="{92B837CB-8D73-4DB7-8822-E1D22DB6370F}" destId="{830F3715-CA96-406D-BDD4-B631C3E2D235}" srcOrd="0" destOrd="0" presId="urn:microsoft.com/office/officeart/2005/8/layout/hierarchy4"/>
    <dgm:cxn modelId="{A9F44733-2849-4852-9E93-15BA352A1EE6}" type="presParOf" srcId="{92B837CB-8D73-4DB7-8822-E1D22DB6370F}" destId="{7ADC4D5E-374B-4079-9BCD-9CA320120438}" srcOrd="1" destOrd="0" presId="urn:microsoft.com/office/officeart/2005/8/layout/hierarchy4"/>
    <dgm:cxn modelId="{3FD4515A-6BFA-48A1-8C94-800C7CC1C69A}" type="presParOf" srcId="{92B837CB-8D73-4DB7-8822-E1D22DB6370F}" destId="{335E7B27-5CB5-4E99-818A-01E3AFB379CA}" srcOrd="2" destOrd="0" presId="urn:microsoft.com/office/officeart/2005/8/layout/hierarchy4"/>
    <dgm:cxn modelId="{E7226E9A-A635-4D53-B3A0-ED70090F1000}" type="presParOf" srcId="{335E7B27-5CB5-4E99-818A-01E3AFB379CA}" destId="{8E840FEB-2BF2-4A94-ACD4-47F5BF90B519}" srcOrd="0" destOrd="0" presId="urn:microsoft.com/office/officeart/2005/8/layout/hierarchy4"/>
    <dgm:cxn modelId="{DF5BBFFC-5C7C-4669-913A-4A2EFC12AA12}" type="presParOf" srcId="{8E840FEB-2BF2-4A94-ACD4-47F5BF90B519}" destId="{CE9054EE-8560-47E5-8046-AEBF8EA76C2A}" srcOrd="0" destOrd="0" presId="urn:microsoft.com/office/officeart/2005/8/layout/hierarchy4"/>
    <dgm:cxn modelId="{BB5A8962-1D80-4D7E-816D-FF0880787E71}" type="presParOf" srcId="{8E840FEB-2BF2-4A94-ACD4-47F5BF90B519}" destId="{1671314A-4548-4C9D-AC3E-D5B494585A85}" srcOrd="1" destOrd="0" presId="urn:microsoft.com/office/officeart/2005/8/layout/hierarchy4"/>
    <dgm:cxn modelId="{89FF161A-FC98-4590-B32F-D37DEC397EDC}" type="presParOf" srcId="{8E840FEB-2BF2-4A94-ACD4-47F5BF90B519}" destId="{BBE0AC22-C112-4BF0-A5B1-7AC58D337673}" srcOrd="2" destOrd="0" presId="urn:microsoft.com/office/officeart/2005/8/layout/hierarchy4"/>
    <dgm:cxn modelId="{34A345D6-4792-47E4-A31A-96BF5C1FCD38}" type="presParOf" srcId="{BBE0AC22-C112-4BF0-A5B1-7AC58D337673}" destId="{09482EB8-230A-4141-9B2A-B959388268A7}" srcOrd="0" destOrd="0" presId="urn:microsoft.com/office/officeart/2005/8/layout/hierarchy4"/>
    <dgm:cxn modelId="{ED467D32-D1C2-4B91-BBD5-D96C4746224D}" type="presParOf" srcId="{09482EB8-230A-4141-9B2A-B959388268A7}" destId="{EF6BDCD1-DE98-4A87-A1D8-D879A167399E}" srcOrd="0" destOrd="0" presId="urn:microsoft.com/office/officeart/2005/8/layout/hierarchy4"/>
    <dgm:cxn modelId="{F83BBF74-376E-469B-A4CD-ABAE4F6E601E}" type="presParOf" srcId="{09482EB8-230A-4141-9B2A-B959388268A7}" destId="{1DBABA7A-EBE8-48B3-803D-8854B586A5E6}" srcOrd="1" destOrd="0" presId="urn:microsoft.com/office/officeart/2005/8/layout/hierarchy4"/>
    <dgm:cxn modelId="{3EF6B78D-62FF-400B-A387-61D16C12697C}" type="presParOf" srcId="{07B736FA-3D62-46A1-9F27-60F6E1B912A1}" destId="{1EC4212D-59B4-46AD-AB15-0C5C4D357A74}" srcOrd="1" destOrd="0" presId="urn:microsoft.com/office/officeart/2005/8/layout/hierarchy4"/>
    <dgm:cxn modelId="{C94FF641-B0E2-4BC0-B846-61B2202E3701}" type="presParOf" srcId="{07B736FA-3D62-46A1-9F27-60F6E1B912A1}" destId="{0D3CEEAC-C2BB-4BF2-BF79-E102476A3FD9}" srcOrd="2" destOrd="0" presId="urn:microsoft.com/office/officeart/2005/8/layout/hierarchy4"/>
    <dgm:cxn modelId="{50E64D78-F69A-4400-85D3-1C1314CE2B5B}" type="presParOf" srcId="{0D3CEEAC-C2BB-4BF2-BF79-E102476A3FD9}" destId="{6FC6C100-5C5F-4F23-9145-0078084AB311}" srcOrd="0" destOrd="0" presId="urn:microsoft.com/office/officeart/2005/8/layout/hierarchy4"/>
    <dgm:cxn modelId="{20768F43-3E93-4D39-B614-AC15E8C7B2AE}" type="presParOf" srcId="{0D3CEEAC-C2BB-4BF2-BF79-E102476A3FD9}" destId="{80171C9A-2485-4E79-865A-942B0041B92C}" srcOrd="1" destOrd="0" presId="urn:microsoft.com/office/officeart/2005/8/layout/hierarchy4"/>
    <dgm:cxn modelId="{471FF526-4601-46AB-827E-12E7F1A237B6}" type="presParOf" srcId="{0D3CEEAC-C2BB-4BF2-BF79-E102476A3FD9}" destId="{F9064359-6FC8-4005-A0F8-5CFF31A4E001}" srcOrd="2" destOrd="0" presId="urn:microsoft.com/office/officeart/2005/8/layout/hierarchy4"/>
    <dgm:cxn modelId="{4C8386FD-414E-498C-9918-E429E9D7DF0A}" type="presParOf" srcId="{F9064359-6FC8-4005-A0F8-5CFF31A4E001}" destId="{4BE8764A-C381-4880-902E-FA8FA11A36A7}" srcOrd="0" destOrd="0" presId="urn:microsoft.com/office/officeart/2005/8/layout/hierarchy4"/>
    <dgm:cxn modelId="{C3EEF9CC-014F-4E25-A32F-0377E7D58C82}" type="presParOf" srcId="{4BE8764A-C381-4880-902E-FA8FA11A36A7}" destId="{1C8554DD-4E54-4917-9E63-769150712EF5}" srcOrd="0" destOrd="0" presId="urn:microsoft.com/office/officeart/2005/8/layout/hierarchy4"/>
    <dgm:cxn modelId="{B2D03F08-177A-4A2D-8AD1-5F733BF21D7B}" type="presParOf" srcId="{4BE8764A-C381-4880-902E-FA8FA11A36A7}" destId="{D45A8305-5634-453F-921C-95851933F580}" srcOrd="1" destOrd="0" presId="urn:microsoft.com/office/officeart/2005/8/layout/hierarchy4"/>
    <dgm:cxn modelId="{0C69D2B5-4C60-4902-954C-55A9692DFEBB}" type="presParOf" srcId="{4BE8764A-C381-4880-902E-FA8FA11A36A7}" destId="{24B4402D-5C20-4949-8FA5-77B6BC7C81DA}" srcOrd="2" destOrd="0" presId="urn:microsoft.com/office/officeart/2005/8/layout/hierarchy4"/>
    <dgm:cxn modelId="{7907862E-0AB2-4F3C-A16A-C85B6D3E073F}" type="presParOf" srcId="{24B4402D-5C20-4949-8FA5-77B6BC7C81DA}" destId="{26A6FF60-6C68-4931-B95A-E726776BB130}" srcOrd="0" destOrd="0" presId="urn:microsoft.com/office/officeart/2005/8/layout/hierarchy4"/>
    <dgm:cxn modelId="{3863A2C1-D624-49E8-B17A-F1F4BAF82DD4}" type="presParOf" srcId="{26A6FF60-6C68-4931-B95A-E726776BB130}" destId="{E5B80D25-285A-4740-BC79-D41B4E18E9FF}" srcOrd="0" destOrd="0" presId="urn:microsoft.com/office/officeart/2005/8/layout/hierarchy4"/>
    <dgm:cxn modelId="{0841538D-A2DE-4DE8-95B6-57033C30500C}" type="presParOf" srcId="{26A6FF60-6C68-4931-B95A-E726776BB130}" destId="{6724AC45-E53C-4165-B2E6-4E6FC67CA63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821601-3249-49A6-9E0F-32F604248C60}">
      <dsp:nvSpPr>
        <dsp:cNvPr id="0" name=""/>
        <dsp:cNvSpPr/>
      </dsp:nvSpPr>
      <dsp:spPr>
        <a:xfrm>
          <a:off x="5031" y="2440"/>
          <a:ext cx="8775161" cy="8053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500" kern="1200" dirty="0"/>
            <a:t>اعراب الاستفهام</a:t>
          </a:r>
          <a:endParaRPr lang="en-GB" sz="2500" kern="1200" dirty="0"/>
        </a:p>
      </dsp:txBody>
      <dsp:txXfrm>
        <a:off x="28620" y="26029"/>
        <a:ext cx="8727983" cy="758205"/>
      </dsp:txXfrm>
    </dsp:sp>
    <dsp:sp modelId="{F94A392B-4580-4AFB-8A07-87D76AA7D3CB}">
      <dsp:nvSpPr>
        <dsp:cNvPr id="0" name=""/>
        <dsp:cNvSpPr/>
      </dsp:nvSpPr>
      <dsp:spPr>
        <a:xfrm>
          <a:off x="7109370" y="898027"/>
          <a:ext cx="1670822" cy="80538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000" kern="1200" dirty="0"/>
            <a:t>قبله جار أو مضاف</a:t>
          </a:r>
          <a:endParaRPr lang="en-GB" sz="2000" kern="1200" dirty="0"/>
        </a:p>
      </dsp:txBody>
      <dsp:txXfrm>
        <a:off x="7132959" y="921616"/>
        <a:ext cx="1623644" cy="758205"/>
      </dsp:txXfrm>
    </dsp:sp>
    <dsp:sp modelId="{F2688ACB-412F-42DB-9801-2D727260D839}">
      <dsp:nvSpPr>
        <dsp:cNvPr id="0" name=""/>
        <dsp:cNvSpPr/>
      </dsp:nvSpPr>
      <dsp:spPr>
        <a:xfrm>
          <a:off x="7109370" y="1793614"/>
          <a:ext cx="1670822" cy="80538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kern="1200" dirty="0"/>
        </a:p>
      </dsp:txBody>
      <dsp:txXfrm>
        <a:off x="7132959" y="1817203"/>
        <a:ext cx="1623644" cy="758205"/>
      </dsp:txXfrm>
    </dsp:sp>
    <dsp:sp modelId="{C940ECED-35FE-43B6-AA2C-C94BB44A1AC7}">
      <dsp:nvSpPr>
        <dsp:cNvPr id="0" name=""/>
        <dsp:cNvSpPr/>
      </dsp:nvSpPr>
      <dsp:spPr>
        <a:xfrm>
          <a:off x="7109370" y="2689200"/>
          <a:ext cx="1670822" cy="8053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800" kern="1200" dirty="0"/>
            <a:t>علی من سلّمتَ؟</a:t>
          </a:r>
          <a:endParaRPr lang="en-GB" sz="1800" kern="1200" dirty="0"/>
        </a:p>
      </dsp:txBody>
      <dsp:txXfrm>
        <a:off x="7132959" y="2712789"/>
        <a:ext cx="1623644" cy="758205"/>
      </dsp:txXfrm>
    </dsp:sp>
    <dsp:sp modelId="{16ACDFBC-ED4A-4B34-A543-37EABAB33CF8}">
      <dsp:nvSpPr>
        <dsp:cNvPr id="0" name=""/>
        <dsp:cNvSpPr/>
      </dsp:nvSpPr>
      <dsp:spPr>
        <a:xfrm>
          <a:off x="7109370" y="3584787"/>
          <a:ext cx="1670822" cy="8053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800" kern="1200" dirty="0"/>
            <a:t>مجرور</a:t>
          </a:r>
          <a:endParaRPr lang="en-GB" sz="1800" kern="1200" dirty="0"/>
        </a:p>
      </dsp:txBody>
      <dsp:txXfrm>
        <a:off x="7132959" y="3608376"/>
        <a:ext cx="1623644" cy="758205"/>
      </dsp:txXfrm>
    </dsp:sp>
    <dsp:sp modelId="{E7F57276-B6B9-4967-A3FC-31D48DE5900F}">
      <dsp:nvSpPr>
        <dsp:cNvPr id="0" name=""/>
        <dsp:cNvSpPr/>
      </dsp:nvSpPr>
      <dsp:spPr>
        <a:xfrm>
          <a:off x="3557201" y="898027"/>
          <a:ext cx="3411820" cy="80538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000" kern="1200" dirty="0"/>
            <a:t>بعده فعل</a:t>
          </a:r>
          <a:endParaRPr lang="en-GB" sz="2000" kern="1200" dirty="0"/>
        </a:p>
      </dsp:txBody>
      <dsp:txXfrm>
        <a:off x="3580790" y="921616"/>
        <a:ext cx="3364642" cy="758205"/>
      </dsp:txXfrm>
    </dsp:sp>
    <dsp:sp modelId="{6672FCDD-87FC-4A48-8520-B634945DC333}">
      <dsp:nvSpPr>
        <dsp:cNvPr id="0" name=""/>
        <dsp:cNvSpPr/>
      </dsp:nvSpPr>
      <dsp:spPr>
        <a:xfrm>
          <a:off x="5298198" y="1793614"/>
          <a:ext cx="1670822" cy="80538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800" kern="1200" dirty="0"/>
            <a:t>الفعل غير مشتغل عنه</a:t>
          </a:r>
          <a:endParaRPr lang="en-GB" sz="1800" kern="1200" dirty="0"/>
        </a:p>
      </dsp:txBody>
      <dsp:txXfrm>
        <a:off x="5321787" y="1817203"/>
        <a:ext cx="1623644" cy="758205"/>
      </dsp:txXfrm>
    </dsp:sp>
    <dsp:sp modelId="{A39CAA7A-7F8A-4DB3-9C28-DC2F3F6717C6}">
      <dsp:nvSpPr>
        <dsp:cNvPr id="0" name=""/>
        <dsp:cNvSpPr/>
      </dsp:nvSpPr>
      <dsp:spPr>
        <a:xfrm>
          <a:off x="5298198" y="2689200"/>
          <a:ext cx="1670822" cy="8053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800" kern="1200" dirty="0"/>
            <a:t>من سمعت؟</a:t>
          </a:r>
          <a:endParaRPr lang="en-GB" sz="1800" kern="1200" dirty="0"/>
        </a:p>
      </dsp:txBody>
      <dsp:txXfrm>
        <a:off x="5321787" y="2712789"/>
        <a:ext cx="1623644" cy="758205"/>
      </dsp:txXfrm>
    </dsp:sp>
    <dsp:sp modelId="{3CC24517-3A86-4CC2-8C82-90B16E25CBD8}">
      <dsp:nvSpPr>
        <dsp:cNvPr id="0" name=""/>
        <dsp:cNvSpPr/>
      </dsp:nvSpPr>
      <dsp:spPr>
        <a:xfrm>
          <a:off x="5298198" y="3584787"/>
          <a:ext cx="1670822" cy="8053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800" kern="1200" dirty="0"/>
            <a:t>منصوب</a:t>
          </a:r>
          <a:endParaRPr lang="en-GB" sz="1800" kern="1200" dirty="0"/>
        </a:p>
      </dsp:txBody>
      <dsp:txXfrm>
        <a:off x="5321787" y="3608376"/>
        <a:ext cx="1623644" cy="758205"/>
      </dsp:txXfrm>
    </dsp:sp>
    <dsp:sp modelId="{0BEF25D9-3F41-4869-9F97-953736DB6504}">
      <dsp:nvSpPr>
        <dsp:cNvPr id="0" name=""/>
        <dsp:cNvSpPr/>
      </dsp:nvSpPr>
      <dsp:spPr>
        <a:xfrm>
          <a:off x="3557201" y="1793614"/>
          <a:ext cx="1670822" cy="80538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800" kern="1200" dirty="0"/>
            <a:t>الفعل مشتغل عنه</a:t>
          </a:r>
          <a:endParaRPr lang="en-GB" sz="1800" kern="1200" dirty="0"/>
        </a:p>
      </dsp:txBody>
      <dsp:txXfrm>
        <a:off x="3580790" y="1817203"/>
        <a:ext cx="1623644" cy="758205"/>
      </dsp:txXfrm>
    </dsp:sp>
    <dsp:sp modelId="{FBE760FF-F2A5-49F9-8FD5-7D0FFD929E57}">
      <dsp:nvSpPr>
        <dsp:cNvPr id="0" name=""/>
        <dsp:cNvSpPr/>
      </dsp:nvSpPr>
      <dsp:spPr>
        <a:xfrm>
          <a:off x="3557201" y="2689200"/>
          <a:ext cx="1670822" cy="8053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800" kern="1200" dirty="0"/>
            <a:t>من سمعتهُ؟</a:t>
          </a:r>
          <a:endParaRPr lang="en-GB" sz="1800" kern="1200" dirty="0"/>
        </a:p>
      </dsp:txBody>
      <dsp:txXfrm>
        <a:off x="3580790" y="2712789"/>
        <a:ext cx="1623644" cy="758205"/>
      </dsp:txXfrm>
    </dsp:sp>
    <dsp:sp modelId="{7D37FFAC-A6F3-4CC8-A4D1-1FB04F16A572}">
      <dsp:nvSpPr>
        <dsp:cNvPr id="0" name=""/>
        <dsp:cNvSpPr/>
      </dsp:nvSpPr>
      <dsp:spPr>
        <a:xfrm>
          <a:off x="3557201" y="3584787"/>
          <a:ext cx="1670822" cy="8053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800" kern="1200" dirty="0"/>
            <a:t>مبتدأ</a:t>
          </a:r>
          <a:endParaRPr lang="en-GB" sz="1800" kern="1200" dirty="0"/>
        </a:p>
      </dsp:txBody>
      <dsp:txXfrm>
        <a:off x="3580790" y="3608376"/>
        <a:ext cx="1623644" cy="758205"/>
      </dsp:txXfrm>
    </dsp:sp>
    <dsp:sp modelId="{6B8593DE-0504-4B80-90B8-A5BA3D3E0869}">
      <dsp:nvSpPr>
        <dsp:cNvPr id="0" name=""/>
        <dsp:cNvSpPr/>
      </dsp:nvSpPr>
      <dsp:spPr>
        <a:xfrm>
          <a:off x="5031" y="898027"/>
          <a:ext cx="3411820" cy="80538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000" kern="1200" dirty="0"/>
            <a:t>ليس بعده فعل ولَا قبله جار أو مضاف</a:t>
          </a:r>
          <a:endParaRPr lang="en-GB" sz="2000" kern="1200" dirty="0"/>
        </a:p>
      </dsp:txBody>
      <dsp:txXfrm>
        <a:off x="28620" y="921616"/>
        <a:ext cx="3364642" cy="758205"/>
      </dsp:txXfrm>
    </dsp:sp>
    <dsp:sp modelId="{830F3715-CA96-406D-BDD4-B631C3E2D235}">
      <dsp:nvSpPr>
        <dsp:cNvPr id="0" name=""/>
        <dsp:cNvSpPr/>
      </dsp:nvSpPr>
      <dsp:spPr>
        <a:xfrm>
          <a:off x="1746029" y="1793614"/>
          <a:ext cx="1670822" cy="80538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800" kern="1200" dirty="0"/>
            <a:t>غير ظرف</a:t>
          </a:r>
          <a:endParaRPr lang="en-GB" sz="1800" kern="1200" dirty="0"/>
        </a:p>
      </dsp:txBody>
      <dsp:txXfrm>
        <a:off x="1769618" y="1817203"/>
        <a:ext cx="1623644" cy="758205"/>
      </dsp:txXfrm>
    </dsp:sp>
    <dsp:sp modelId="{CE9054EE-8560-47E5-8046-AEBF8EA76C2A}">
      <dsp:nvSpPr>
        <dsp:cNvPr id="0" name=""/>
        <dsp:cNvSpPr/>
      </dsp:nvSpPr>
      <dsp:spPr>
        <a:xfrm>
          <a:off x="1746029" y="2689200"/>
          <a:ext cx="1670822" cy="8053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800" kern="1200" dirty="0"/>
            <a:t>من أنت؟</a:t>
          </a:r>
          <a:endParaRPr lang="en-GB" sz="1800" kern="1200" dirty="0"/>
        </a:p>
      </dsp:txBody>
      <dsp:txXfrm>
        <a:off x="1769618" y="2712789"/>
        <a:ext cx="1623644" cy="758205"/>
      </dsp:txXfrm>
    </dsp:sp>
    <dsp:sp modelId="{EF6BDCD1-DE98-4A87-A1D8-D879A167399E}">
      <dsp:nvSpPr>
        <dsp:cNvPr id="0" name=""/>
        <dsp:cNvSpPr/>
      </dsp:nvSpPr>
      <dsp:spPr>
        <a:xfrm>
          <a:off x="1746029" y="3584787"/>
          <a:ext cx="1670822" cy="8053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800" kern="1200" dirty="0"/>
            <a:t>مبتدأ</a:t>
          </a:r>
          <a:endParaRPr lang="en-GB" sz="1800" kern="1200" dirty="0"/>
        </a:p>
      </dsp:txBody>
      <dsp:txXfrm>
        <a:off x="1769618" y="3608376"/>
        <a:ext cx="1623644" cy="758205"/>
      </dsp:txXfrm>
    </dsp:sp>
    <dsp:sp modelId="{6FC6C100-5C5F-4F23-9145-0078084AB311}">
      <dsp:nvSpPr>
        <dsp:cNvPr id="0" name=""/>
        <dsp:cNvSpPr/>
      </dsp:nvSpPr>
      <dsp:spPr>
        <a:xfrm>
          <a:off x="5031" y="1793614"/>
          <a:ext cx="1670822" cy="80538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800" kern="1200" dirty="0"/>
            <a:t>ظرف</a:t>
          </a:r>
          <a:endParaRPr lang="en-GB" sz="1800" kern="1200" dirty="0"/>
        </a:p>
      </dsp:txBody>
      <dsp:txXfrm>
        <a:off x="28620" y="1817203"/>
        <a:ext cx="1623644" cy="758205"/>
      </dsp:txXfrm>
    </dsp:sp>
    <dsp:sp modelId="{1C8554DD-4E54-4917-9E63-769150712EF5}">
      <dsp:nvSpPr>
        <dsp:cNvPr id="0" name=""/>
        <dsp:cNvSpPr/>
      </dsp:nvSpPr>
      <dsp:spPr>
        <a:xfrm>
          <a:off x="5031" y="2689200"/>
          <a:ext cx="1670822" cy="8053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800" kern="1200" dirty="0"/>
            <a:t>متی رمضان؟</a:t>
          </a:r>
          <a:endParaRPr lang="en-GB" sz="1800" kern="1200" dirty="0"/>
        </a:p>
      </dsp:txBody>
      <dsp:txXfrm>
        <a:off x="28620" y="2712789"/>
        <a:ext cx="1623644" cy="758205"/>
      </dsp:txXfrm>
    </dsp:sp>
    <dsp:sp modelId="{E5B80D25-285A-4740-BC79-D41B4E18E9FF}">
      <dsp:nvSpPr>
        <dsp:cNvPr id="0" name=""/>
        <dsp:cNvSpPr/>
      </dsp:nvSpPr>
      <dsp:spPr>
        <a:xfrm>
          <a:off x="5031" y="3584787"/>
          <a:ext cx="1670822" cy="8053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800" kern="1200" dirty="0"/>
            <a:t>خبر</a:t>
          </a:r>
          <a:endParaRPr lang="en-GB" sz="1800" kern="1200" dirty="0"/>
        </a:p>
      </dsp:txBody>
      <dsp:txXfrm>
        <a:off x="28620" y="3608376"/>
        <a:ext cx="1623644" cy="7582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F6900-AEE2-47B8-A499-BD6692AFBCD4}" type="datetimeFigureOut">
              <a:rPr lang="en-GB" smtClean="0"/>
              <a:t>08/07/2020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653E3-64D1-4C0E-8683-22D80FAC7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838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5138A-59B8-4DF8-BC54-5B5A845B84AB}" type="datetimeFigureOut">
              <a:rPr lang="en-GB" smtClean="0"/>
              <a:t>08/07/2020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97859-4E80-4A3D-89E2-D942EF294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120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43608" y="1419622"/>
            <a:ext cx="7543800" cy="1945481"/>
          </a:xfrm>
        </p:spPr>
        <p:txBody>
          <a:bodyPr anchor="ctr"/>
          <a:lstStyle>
            <a:lvl1pPr algn="ctr">
              <a:defRPr lang="ur-PK" sz="8800" b="0" cap="none" spc="0" baseline="0" dirty="0">
                <a:ln w="0">
                  <a:solidFill>
                    <a:schemeClr val="accent5"/>
                  </a:solidFill>
                </a:ln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 Thuluth" pitchFamily="2" charset="-78"/>
              </a:defRPr>
            </a:lvl1pPr>
          </a:lstStyle>
          <a:p>
            <a:r>
              <a:rPr lang="ur-PK" dirty="0"/>
              <a:t>القلم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43608" y="3435846"/>
            <a:ext cx="7541880" cy="8001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458"/>
            <a:ext cx="7772400" cy="445970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0304" y="0"/>
            <a:ext cx="8458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4" y="4572000"/>
            <a:ext cx="7772400" cy="45948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711388" y="4236720"/>
            <a:ext cx="548640" cy="29718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39880" y="205979"/>
            <a:ext cx="1752600" cy="4388644"/>
          </a:xfrm>
        </p:spPr>
        <p:txBody>
          <a:bodyPr vert="eaVert" anchor="b" anchorCtr="0"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768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24" y="483518"/>
            <a:ext cx="8778552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6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19622"/>
            <a:ext cx="8784976" cy="3600400"/>
          </a:xfrm>
        </p:spPr>
        <p:txBody>
          <a:bodyPr/>
          <a:lstStyle>
            <a:lvl1pPr algn="just" rtl="0">
              <a:defRPr sz="3200">
                <a:cs typeface="Traditional Arabic" panose="02020603050405020304" pitchFamily="18" charset="-78"/>
              </a:defRPr>
            </a:lvl1pPr>
            <a:lvl2pPr algn="l" rtl="0">
              <a:defRPr sz="2800">
                <a:cs typeface="Traditional Arabic" panose="02020603050405020304" pitchFamily="18" charset="-78"/>
              </a:defRPr>
            </a:lvl2pPr>
            <a:lvl3pPr algn="l" rtl="0">
              <a:defRPr>
                <a:cs typeface="Traditional Arabic" panose="02020603050405020304" pitchFamily="18" charset="-78"/>
              </a:defRPr>
            </a:lvl3pPr>
            <a:lvl4pPr algn="l" rtl="0">
              <a:defRPr>
                <a:cs typeface="Traditional Arabic" panose="02020603050405020304" pitchFamily="18" charset="-78"/>
              </a:defRPr>
            </a:lvl4pPr>
            <a:lvl5pPr algn="l" rtl="0">
              <a:defRPr>
                <a:cs typeface="Traditional Arabic" panose="02020603050405020304" pitchFamily="18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9512" y="627534"/>
            <a:ext cx="8784976" cy="4392488"/>
          </a:xfrm>
        </p:spPr>
        <p:txBody>
          <a:bodyPr anchor="ctr"/>
          <a:lstStyle>
            <a:lvl1pPr algn="just" rtl="0">
              <a:lnSpc>
                <a:spcPct val="200000"/>
              </a:lnSpc>
              <a:defRPr sz="3200">
                <a:cs typeface="adwa-assalaf" panose="02000000000000000000" pitchFamily="2" charset="-78"/>
              </a:defRPr>
            </a:lvl1pPr>
            <a:lvl2pPr algn="l" rtl="0">
              <a:lnSpc>
                <a:spcPct val="200000"/>
              </a:lnSpc>
              <a:defRPr sz="2800">
                <a:cs typeface="adwa-assalaf" panose="02000000000000000000" pitchFamily="2" charset="-78"/>
              </a:defRPr>
            </a:lvl2pPr>
            <a:lvl3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3pPr>
            <a:lvl4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4pPr>
            <a:lvl5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6174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2133600"/>
            <a:ext cx="7659687" cy="876300"/>
          </a:xfrm>
        </p:spPr>
        <p:txBody>
          <a:bodyPr anchor="ctr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3002780"/>
            <a:ext cx="6135687" cy="57708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640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84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640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640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684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684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DE1C7C-3632-4F0C-BEA6-0CEBFEE06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562372"/>
            <a:ext cx="8412088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658"/>
            <a:ext cx="7772400" cy="44577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3" y="4572000"/>
            <a:ext cx="7772401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76063" y="285750"/>
            <a:ext cx="7772400" cy="370713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512" y="205979"/>
            <a:ext cx="841208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1200150"/>
            <a:ext cx="8424936" cy="3819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Adobe Arabic" panose="02040503050201020203" pitchFamily="18" charset="-78"/>
        </a:defRPr>
      </a:lvl1pPr>
    </p:titleStyle>
    <p:bodyStyle>
      <a:lvl1pPr marL="114300" indent="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1pPr>
      <a:lvl2pPr marL="411480" indent="0" algn="r" defTabSz="914400" rtl="1" eaLnBrk="1" latinLnBrk="0" hangingPunct="1">
        <a:spcBef>
          <a:spcPct val="20000"/>
        </a:spcBef>
        <a:buClr>
          <a:schemeClr val="accent2"/>
        </a:buClr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2pPr>
      <a:lvl3pPr marL="777240" indent="0" algn="r" defTabSz="914400" rtl="1" eaLnBrk="1" latinLnBrk="0" hangingPunct="1">
        <a:spcBef>
          <a:spcPct val="20000"/>
        </a:spcBef>
        <a:buClr>
          <a:schemeClr val="accent3"/>
        </a:buClr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3pPr>
      <a:lvl4pPr marL="1051560" indent="0" algn="r" defTabSz="914400" rtl="1" eaLnBrk="1" latinLnBrk="0" hangingPunct="1">
        <a:spcBef>
          <a:spcPct val="20000"/>
        </a:spcBef>
        <a:buClr>
          <a:schemeClr val="accent4"/>
        </a:buClr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4pPr>
      <a:lvl5pPr marL="1325880" indent="0" algn="r" defTabSz="914400" rtl="1" eaLnBrk="1" latinLnBrk="0" hangingPunct="1">
        <a:spcBef>
          <a:spcPct val="20000"/>
        </a:spcBef>
        <a:buClr>
          <a:schemeClr val="accent5"/>
        </a:buClr>
        <a:buFont typeface="Arial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jpeg"/><Relationship Id="rId7" Type="http://schemas.openxmlformats.org/officeDocument/2006/relationships/image" Target="../media/image9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5" Type="http://schemas.microsoft.com/office/2007/relationships/hdphoto" Target="../media/hdphoto1.wdp"/><Relationship Id="rId4" Type="http://schemas.openxmlformats.org/officeDocument/2006/relationships/image" Target="../media/image7.png"/><Relationship Id="rId9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jpeg"/><Relationship Id="rId7" Type="http://schemas.openxmlformats.org/officeDocument/2006/relationships/image" Target="../media/image9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5" Type="http://schemas.microsoft.com/office/2007/relationships/hdphoto" Target="../media/hdphoto1.wdp"/><Relationship Id="rId4" Type="http://schemas.openxmlformats.org/officeDocument/2006/relationships/image" Target="../media/image7.png"/><Relationship Id="rId9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E7EA84-5B65-4A75-B8E2-E98E98BD5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46" y="0"/>
            <a:ext cx="9149546" cy="5146620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28DAE66-EAF9-4B7F-BAD7-950F900FE40A}"/>
              </a:ext>
            </a:extLst>
          </p:cNvPr>
          <p:cNvSpPr/>
          <p:nvPr/>
        </p:nvSpPr>
        <p:spPr>
          <a:xfrm rot="5400000">
            <a:off x="6567365" y="1883573"/>
            <a:ext cx="2622568" cy="1860769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ur-PK" sz="28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القسم</a:t>
            </a:r>
            <a:r>
              <a:rPr lang="ur-PK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الأول</a:t>
            </a:r>
            <a:endParaRPr lang="en-GB" sz="2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0A49D47-8F52-4A9F-8CDF-0B18D56A01A6}"/>
              </a:ext>
            </a:extLst>
          </p:cNvPr>
          <p:cNvSpPr/>
          <p:nvPr/>
        </p:nvSpPr>
        <p:spPr>
          <a:xfrm>
            <a:off x="4181273" y="2122896"/>
            <a:ext cx="4633372" cy="2507084"/>
          </a:xfrm>
          <a:prstGeom prst="roundRect">
            <a:avLst/>
          </a:prstGeom>
          <a:solidFill>
            <a:srgbClr val="E4DED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accent3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8D6AAC-281E-4CEF-AA10-8D056D1DF2AF}"/>
              </a:ext>
            </a:extLst>
          </p:cNvPr>
          <p:cNvSpPr/>
          <p:nvPr/>
        </p:nvSpPr>
        <p:spPr>
          <a:xfrm>
            <a:off x="160951" y="132770"/>
            <a:ext cx="5869886" cy="1563638"/>
          </a:xfrm>
          <a:prstGeom prst="roundRect">
            <a:avLst/>
          </a:prstGeom>
          <a:solidFill>
            <a:srgbClr val="E4DED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3CD38C-5AAB-4DB6-9814-33A5A7EA9122}"/>
              </a:ext>
            </a:extLst>
          </p:cNvPr>
          <p:cNvSpPr txBox="1"/>
          <p:nvPr/>
        </p:nvSpPr>
        <p:spPr>
          <a:xfrm>
            <a:off x="1074549" y="191314"/>
            <a:ext cx="40426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هداية</a:t>
            </a:r>
            <a:r>
              <a:rPr lang="ur-PK" sz="8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 </a:t>
            </a:r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النحو</a:t>
            </a:r>
            <a:endParaRPr lang="en-GB" sz="80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latin typeface="BlackChancery" pitchFamily="2" charset="0"/>
              <a:cs typeface="DecoType Thuluth II" panose="02010000000000000000" pitchFamily="2" charset="-78"/>
            </a:endParaRPr>
          </a:p>
        </p:txBody>
      </p:sp>
      <p:sp>
        <p:nvSpPr>
          <p:cNvPr id="20" name="Arrow: Pentagon 1">
            <a:extLst>
              <a:ext uri="{FF2B5EF4-FFF2-40B4-BE49-F238E27FC236}">
                <a16:creationId xmlns:a16="http://schemas.microsoft.com/office/drawing/2014/main" id="{D69C7162-ECEC-4A0A-BC4C-0F0CBA2776EC}"/>
              </a:ext>
            </a:extLst>
          </p:cNvPr>
          <p:cNvSpPr/>
          <p:nvPr/>
        </p:nvSpPr>
        <p:spPr>
          <a:xfrm>
            <a:off x="827584" y="2218618"/>
            <a:ext cx="2038911" cy="133176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3200" b="1" dirty="0">
                <a:latin typeface="adwa-assalaf" panose="02000000000000000000" pitchFamily="2" charset="-78"/>
                <a:cs typeface="adwa-assalaf" panose="02000000000000000000" pitchFamily="2" charset="-78"/>
              </a:rPr>
              <a:t>الدرس</a:t>
            </a:r>
          </a:p>
          <a:p>
            <a:pPr algn="ctr" rtl="1"/>
            <a:r>
              <a:rPr lang="ur-PK" sz="4400" b="1" dirty="0">
                <a:latin typeface="adwa-assalaf" panose="02000000000000000000" pitchFamily="2" charset="-78"/>
                <a:cs typeface="+mj-cs"/>
              </a:rPr>
              <a:t>٥١</a:t>
            </a:r>
            <a:endParaRPr lang="en-GB" sz="4400" b="1" dirty="0">
              <a:latin typeface="adwa-assalaf" panose="02000000000000000000" pitchFamily="2" charset="-78"/>
              <a:cs typeface="+mj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952B17-B759-433D-BBBA-9AE1FFB49964}"/>
              </a:ext>
            </a:extLst>
          </p:cNvPr>
          <p:cNvSpPr/>
          <p:nvPr/>
        </p:nvSpPr>
        <p:spPr>
          <a:xfrm rot="5400000">
            <a:off x="4396862" y="362236"/>
            <a:ext cx="381238" cy="9186057"/>
          </a:xfrm>
          <a:prstGeom prst="rect">
            <a:avLst/>
          </a:prstGeom>
          <a:solidFill>
            <a:schemeClr val="accent6"/>
          </a:solidFill>
          <a:ln w="28575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EE497531-3C37-4E64-8AE8-B7FC7D0BC2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591" y="-8500"/>
            <a:ext cx="1308409" cy="127561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4901C11-7A40-4FE1-8AD3-D61877F2E6C6}"/>
              </a:ext>
            </a:extLst>
          </p:cNvPr>
          <p:cNvSpPr/>
          <p:nvPr/>
        </p:nvSpPr>
        <p:spPr>
          <a:xfrm>
            <a:off x="-23014" y="4794706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Al-</a:t>
            </a:r>
            <a:r>
              <a:rPr lang="en-GB" dirty="0" err="1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Qalam</a:t>
            </a:r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 Institute	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DB28BF-BEB3-4636-8824-1CB3A83B5DE5}"/>
              </a:ext>
            </a:extLst>
          </p:cNvPr>
          <p:cNvSpPr/>
          <p:nvPr/>
        </p:nvSpPr>
        <p:spPr>
          <a:xfrm>
            <a:off x="6652613" y="4775656"/>
            <a:ext cx="2491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www.alqalaminstitute.org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77CB83-F6DB-4B27-9ACD-64760A5BEE82}"/>
              </a:ext>
            </a:extLst>
          </p:cNvPr>
          <p:cNvSpPr txBox="1"/>
          <p:nvPr/>
        </p:nvSpPr>
        <p:spPr>
          <a:xfrm>
            <a:off x="2162878" y="2297839"/>
            <a:ext cx="4052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endParaRPr lang="en-GB" sz="2400" b="1" dirty="0">
              <a:solidFill>
                <a:schemeClr val="tx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65E7C5-2AD6-4DB8-B87D-EA80981B41DE}"/>
              </a:ext>
            </a:extLst>
          </p:cNvPr>
          <p:cNvSpPr/>
          <p:nvPr/>
        </p:nvSpPr>
        <p:spPr>
          <a:xfrm>
            <a:off x="8244408" y="-833671"/>
            <a:ext cx="899592" cy="6053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FE726B-4F38-4134-B5F4-D6AFE9CFD2AF}"/>
              </a:ext>
            </a:extLst>
          </p:cNvPr>
          <p:cNvSpPr/>
          <p:nvPr/>
        </p:nvSpPr>
        <p:spPr>
          <a:xfrm>
            <a:off x="7062468" y="-833671"/>
            <a:ext cx="899592" cy="60537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F6B4F77-FC7B-477D-AF03-83FD1181B445}"/>
              </a:ext>
            </a:extLst>
          </p:cNvPr>
          <p:cNvSpPr/>
          <p:nvPr/>
        </p:nvSpPr>
        <p:spPr>
          <a:xfrm>
            <a:off x="5880525" y="-833671"/>
            <a:ext cx="899592" cy="60537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883F62-0B44-4D0B-AFAE-C19ACD819129}"/>
              </a:ext>
            </a:extLst>
          </p:cNvPr>
          <p:cNvSpPr/>
          <p:nvPr/>
        </p:nvSpPr>
        <p:spPr>
          <a:xfrm>
            <a:off x="4698582" y="-833671"/>
            <a:ext cx="899592" cy="6053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77008A-7282-4365-B35B-E893F1C0AA66}"/>
              </a:ext>
            </a:extLst>
          </p:cNvPr>
          <p:cNvSpPr/>
          <p:nvPr/>
        </p:nvSpPr>
        <p:spPr>
          <a:xfrm>
            <a:off x="3516639" y="-833671"/>
            <a:ext cx="899592" cy="60537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53DC75-8312-4B12-840C-29E6CAB5D766}"/>
              </a:ext>
            </a:extLst>
          </p:cNvPr>
          <p:cNvSpPr/>
          <p:nvPr/>
        </p:nvSpPr>
        <p:spPr>
          <a:xfrm>
            <a:off x="2334696" y="-833671"/>
            <a:ext cx="899592" cy="6053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D5DF29-AF0B-48B1-BEA9-89B61061979B}"/>
              </a:ext>
            </a:extLst>
          </p:cNvPr>
          <p:cNvSpPr/>
          <p:nvPr/>
        </p:nvSpPr>
        <p:spPr>
          <a:xfrm>
            <a:off x="1152753" y="-833671"/>
            <a:ext cx="899592" cy="6053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27642B-8F4A-4786-893E-9EA9C7B20BD4}"/>
              </a:ext>
            </a:extLst>
          </p:cNvPr>
          <p:cNvSpPr/>
          <p:nvPr/>
        </p:nvSpPr>
        <p:spPr>
          <a:xfrm>
            <a:off x="-29190" y="-833671"/>
            <a:ext cx="899592" cy="605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499336-D37B-4A36-93A1-1558B3742C5E}"/>
              </a:ext>
            </a:extLst>
          </p:cNvPr>
          <p:cNvSpPr/>
          <p:nvPr/>
        </p:nvSpPr>
        <p:spPr>
          <a:xfrm>
            <a:off x="4144764" y="2201766"/>
            <a:ext cx="4552282" cy="2349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>
              <a:lnSpc>
                <a:spcPct val="200000"/>
              </a:lnSpc>
            </a:pP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الْخَاتِمَةُ فِي سائِرِ أحـْكامِ الاسْمِ </a:t>
            </a:r>
          </a:p>
          <a:p>
            <a:pPr marL="457200" indent="-45720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ur-PK" sz="2800" b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 الثَّانِيْ: 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أَسْمَاءُ الْعَدَدِ</a:t>
            </a:r>
          </a:p>
        </p:txBody>
      </p:sp>
    </p:spTree>
    <p:extLst>
      <p:ext uri="{BB962C8B-B14F-4D97-AF65-F5344CB8AC3E}">
        <p14:creationId xmlns:p14="http://schemas.microsoft.com/office/powerpoint/2010/main" val="3663149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3059832" y="0"/>
            <a:ext cx="236905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الثَّانِيْ: أَسْمَاءُ الْعَدَدِ</a:t>
            </a:r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76056" y="-5"/>
            <a:ext cx="316835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الْخَاتِمَةُ فِي سائِرِ أحـْكامِ الاسْمِ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فَإذا زادَ عَلى المِائَةِ وَ الْأَلْفِ يُسْتَعْمَلُ عَلَى قِياسِ مَا عَرَفْتَ.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1397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3059832" y="0"/>
            <a:ext cx="236905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الثَّانِيْ: أَسْمَاءُ الْعَدَدِ</a:t>
            </a:r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76056" y="-5"/>
            <a:ext cx="316835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الْخَاتِمَةُ فِي سائِرِ أحـْكامِ الاسْمِ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 fontScale="70000" lnSpcReduction="20000"/>
          </a:bodyPr>
          <a:lstStyle/>
          <a:p>
            <a:pPr rtl="1"/>
            <a:r>
              <a:rPr lang="ur-PK" dirty="0"/>
              <a:t>وَيُقَدَّمُ الألفُ عَلى المِائَةِ، وَالْمِائَةُ عَلَی الْآحَادِ، والآحَادُ عَلى العَشَراتِ.</a:t>
            </a:r>
            <a:endParaRPr lang="en-GB" dirty="0"/>
          </a:p>
          <a:p>
            <a:pPr rtl="1"/>
            <a:r>
              <a:rPr lang="ur-PK" dirty="0"/>
              <a:t>تَقُولُ: عِنْدِي</a:t>
            </a:r>
          </a:p>
          <a:p>
            <a:pPr rtl="1"/>
            <a:r>
              <a:rPr lang="ur-PK" dirty="0"/>
              <a:t>	ألفٌ ومِائَةٌ وأَحَدٌ وعِشْرُونَ رَجُلًا، </a:t>
            </a:r>
          </a:p>
          <a:p>
            <a:pPr rtl="1"/>
            <a:r>
              <a:rPr lang="ur-PK" dirty="0"/>
              <a:t>	وألفَانِ وَمِائَتَانِ وَاثْنانِ وعِشْرُونَ رَجُلًا، </a:t>
            </a:r>
          </a:p>
          <a:p>
            <a:pPr rtl="1"/>
            <a:r>
              <a:rPr lang="ur-PK" dirty="0"/>
              <a:t>	وأَرْبَعَةُ آلافٍ وتِسْعُ مِائَةٍ وخَمْسٌ وَأَرْبَعُونَ امْرَأَةً،</a:t>
            </a:r>
          </a:p>
          <a:p>
            <a:pPr rtl="1"/>
            <a:r>
              <a:rPr lang="ur-PK" dirty="0"/>
              <a:t>وَعَلَيْكَ بِالقِياسُ.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0348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3059832" y="0"/>
            <a:ext cx="236905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الثَّانِيْ: أَسْمَاءُ الْعَدَدِ</a:t>
            </a:r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76056" y="-5"/>
            <a:ext cx="316835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الْخَاتِمَةُ فِي سائِرِ أحـْكامِ الاسْمِ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C891998-B077-47CC-8C9C-5A25508F5DC4}"/>
              </a:ext>
            </a:extLst>
          </p:cNvPr>
          <p:cNvSpPr/>
          <p:nvPr/>
        </p:nvSpPr>
        <p:spPr>
          <a:xfrm>
            <a:off x="5308350" y="1203598"/>
            <a:ext cx="1440160" cy="7200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dirty="0"/>
              <a:t>ثَلَاثَةُ</a:t>
            </a:r>
            <a:endParaRPr lang="en-GB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87792B4-A99B-49BB-B9C8-15531103890C}"/>
              </a:ext>
            </a:extLst>
          </p:cNvPr>
          <p:cNvSpPr/>
          <p:nvPr/>
        </p:nvSpPr>
        <p:spPr>
          <a:xfrm>
            <a:off x="2395491" y="1203598"/>
            <a:ext cx="1440160" cy="7200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dirty="0"/>
              <a:t>كُتُبٍ</a:t>
            </a:r>
            <a:endParaRPr lang="en-GB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05A8DE3-6DE6-43B4-84BC-5ACF32D473E0}"/>
              </a:ext>
            </a:extLst>
          </p:cNvPr>
          <p:cNvSpPr/>
          <p:nvPr/>
        </p:nvSpPr>
        <p:spPr>
          <a:xfrm>
            <a:off x="5678257" y="677073"/>
            <a:ext cx="700345" cy="28803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dirty="0"/>
              <a:t>عَدَدٌ</a:t>
            </a:r>
            <a:endParaRPr lang="en-GB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79344D-9DC4-410F-BAA6-D0851AE15CF9}"/>
              </a:ext>
            </a:extLst>
          </p:cNvPr>
          <p:cNvSpPr/>
          <p:nvPr/>
        </p:nvSpPr>
        <p:spPr>
          <a:xfrm>
            <a:off x="2765398" y="677073"/>
            <a:ext cx="700345" cy="28803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dirty="0"/>
              <a:t>مَعْدُوْد</a:t>
            </a:r>
            <a:endParaRPr lang="en-GB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6BAED37-9225-45CB-94A6-50BBEA2856BB}"/>
              </a:ext>
            </a:extLst>
          </p:cNvPr>
          <p:cNvSpPr/>
          <p:nvPr/>
        </p:nvSpPr>
        <p:spPr>
          <a:xfrm>
            <a:off x="2765395" y="2427734"/>
            <a:ext cx="700345" cy="28803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dirty="0"/>
              <a:t>مُمَيِّزٌ</a:t>
            </a:r>
            <a:endParaRPr lang="en-GB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E8702CB-9136-40BA-9B09-ADD50A3D419B}"/>
              </a:ext>
            </a:extLst>
          </p:cNvPr>
          <p:cNvSpPr/>
          <p:nvPr/>
        </p:nvSpPr>
        <p:spPr>
          <a:xfrm>
            <a:off x="2765396" y="2055458"/>
            <a:ext cx="700345" cy="28803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dirty="0"/>
              <a:t>تَمْيِيْزٌ</a:t>
            </a:r>
            <a:endParaRPr lang="en-GB" dirty="0"/>
          </a:p>
        </p:txBody>
      </p:sp>
      <p:sp>
        <p:nvSpPr>
          <p:cNvPr id="6" name="Action Button: Help 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7632040-DE3F-45A9-B251-4EFA983D839F}"/>
              </a:ext>
            </a:extLst>
          </p:cNvPr>
          <p:cNvSpPr/>
          <p:nvPr/>
        </p:nvSpPr>
        <p:spPr>
          <a:xfrm>
            <a:off x="5416360" y="2859782"/>
            <a:ext cx="1224136" cy="1008112"/>
          </a:xfrm>
          <a:prstGeom prst="actionButtonHelp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GB" b="1" dirty="0"/>
              <a:t>Gender</a:t>
            </a:r>
          </a:p>
          <a:p>
            <a:pPr algn="ctr">
              <a:lnSpc>
                <a:spcPct val="150000"/>
              </a:lnSpc>
            </a:pPr>
            <a:r>
              <a:rPr lang="ur-PK" b="1" dirty="0"/>
              <a:t>تَذْكِيْرٌ / تَأْنِيْث</a:t>
            </a:r>
            <a:endParaRPr lang="en-GB" b="1" dirty="0"/>
          </a:p>
        </p:txBody>
      </p:sp>
      <p:sp>
        <p:nvSpPr>
          <p:cNvPr id="15" name="Action Button: Help 1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09A5ABDF-FF82-4471-8F83-A9C0E628110E}"/>
              </a:ext>
            </a:extLst>
          </p:cNvPr>
          <p:cNvSpPr/>
          <p:nvPr/>
        </p:nvSpPr>
        <p:spPr>
          <a:xfrm>
            <a:off x="2503505" y="2859782"/>
            <a:ext cx="1224136" cy="1008112"/>
          </a:xfrm>
          <a:prstGeom prst="actionButtonHelp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GB" b="1" dirty="0"/>
              <a:t>Number</a:t>
            </a:r>
          </a:p>
          <a:p>
            <a:pPr algn="ctr">
              <a:lnSpc>
                <a:spcPct val="150000"/>
              </a:lnSpc>
            </a:pPr>
            <a:r>
              <a:rPr lang="ur-PK" b="1" dirty="0"/>
              <a:t>مُفْرَدٌ / جَمْعٌ</a:t>
            </a:r>
            <a:endParaRPr lang="en-GB" b="1" dirty="0"/>
          </a:p>
        </p:txBody>
      </p:sp>
      <p:sp>
        <p:nvSpPr>
          <p:cNvPr id="16" name="Action Button: Help 1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6409182-AE04-417F-AC0C-89ED2D013AA0}"/>
              </a:ext>
            </a:extLst>
          </p:cNvPr>
          <p:cNvSpPr/>
          <p:nvPr/>
        </p:nvSpPr>
        <p:spPr>
          <a:xfrm>
            <a:off x="2503505" y="4011910"/>
            <a:ext cx="1224136" cy="1008112"/>
          </a:xfrm>
          <a:prstGeom prst="actionButtonHelp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ur-PK" b="1" dirty="0"/>
              <a:t>إِعْرَابٌ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024777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5" grpId="0" animBg="1"/>
      <p:bldP spid="12" grpId="0" animBg="1"/>
      <p:bldP spid="13" grpId="0" animBg="1"/>
      <p:bldP spid="14" grpId="0" animBg="1"/>
      <p:bldP spid="6" grpId="0" animBg="1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3059832" y="0"/>
            <a:ext cx="236905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الثَّانِيْ: أَسْمَاءُ الْعَدَدِ</a:t>
            </a:r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76056" y="-5"/>
            <a:ext cx="316835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الْخَاتِمَةُ فِي سائِرِ أحـْكامِ الاسْمِ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6EEB8EFD-BBB4-430D-AA42-1D85CA4AF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789477"/>
              </p:ext>
            </p:extLst>
          </p:nvPr>
        </p:nvGraphicFramePr>
        <p:xfrm>
          <a:off x="396903" y="2859782"/>
          <a:ext cx="6263328" cy="1849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28000">
                  <a:extLst>
                    <a:ext uri="{9D8B030D-6E8A-4147-A177-3AD203B41FA5}">
                      <a16:colId xmlns:a16="http://schemas.microsoft.com/office/drawing/2014/main" val="89896716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96005116"/>
                    </a:ext>
                  </a:extLst>
                </a:gridCol>
                <a:gridCol w="1944000">
                  <a:extLst>
                    <a:ext uri="{9D8B030D-6E8A-4147-A177-3AD203B41FA5}">
                      <a16:colId xmlns:a16="http://schemas.microsoft.com/office/drawing/2014/main" val="2500649959"/>
                    </a:ext>
                  </a:extLst>
                </a:gridCol>
                <a:gridCol w="1151328">
                  <a:extLst>
                    <a:ext uri="{9D8B030D-6E8A-4147-A177-3AD203B41FA5}">
                      <a16:colId xmlns:a16="http://schemas.microsoft.com/office/drawing/2014/main" val="35039875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r-PK" dirty="0"/>
                        <a:t>إِعْرَٓبٌ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1799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ur-PK" dirty="0"/>
                        <a:t>تَابِعٌ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r-PK" dirty="0"/>
                        <a:t>وَاحِدٌ، اثْنَانِ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GB" dirty="0"/>
                        <a:t>1-2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77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ur-PK" dirty="0"/>
                        <a:t>مُضَافٌ إِلَيْهِ - مَجْرُوْرٌ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ur-PK" dirty="0"/>
                        <a:t>جَمْعٌ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r-PK" dirty="0"/>
                        <a:t>ثَلَاثٌ - عَشَرٌ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3-10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4520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r-PK" dirty="0"/>
                        <a:t>تَمْيِيْزٌ - مَنْصُوْبٌ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r-PK" dirty="0"/>
                        <a:t>مُفْرَدٌ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r-PK" dirty="0"/>
                        <a:t>أَحَدَ عَشَرَ – تِسْعٌ وَّتِسْعِيْنَ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11-99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760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r-PK" dirty="0"/>
                        <a:t>مُضَافٌ إِلَيْهِ - مَجْرُوْرٌ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r-PK" dirty="0"/>
                        <a:t>مُفْرَدٌ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ur-PK" dirty="0"/>
                        <a:t>مِائَةٌ، أَلْفٌ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GB" dirty="0"/>
                        <a:t>100, 1000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6511098"/>
                  </a:ext>
                </a:extLst>
              </a:tr>
            </a:tbl>
          </a:graphicData>
        </a:graphic>
      </p:graphicFrame>
      <p:sp>
        <p:nvSpPr>
          <p:cNvPr id="15" name="Action Button: Help 1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A6A8B90-2072-45D1-8AD4-56B8265BD7AE}"/>
              </a:ext>
            </a:extLst>
          </p:cNvPr>
          <p:cNvSpPr/>
          <p:nvPr/>
        </p:nvSpPr>
        <p:spPr>
          <a:xfrm>
            <a:off x="7682478" y="787884"/>
            <a:ext cx="1224136" cy="1008112"/>
          </a:xfrm>
          <a:prstGeom prst="actionButtonHelp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GB" b="1" dirty="0"/>
              <a:t>Number</a:t>
            </a:r>
          </a:p>
          <a:p>
            <a:pPr algn="ctr">
              <a:lnSpc>
                <a:spcPct val="150000"/>
              </a:lnSpc>
            </a:pPr>
            <a:r>
              <a:rPr lang="ur-PK" b="1" dirty="0"/>
              <a:t>مُفْرَدٌ / جَمْعٌ</a:t>
            </a:r>
            <a:endParaRPr lang="en-GB" b="1" dirty="0"/>
          </a:p>
        </p:txBody>
      </p:sp>
      <p:sp>
        <p:nvSpPr>
          <p:cNvPr id="21" name="Action Button: Help 2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F87A49CF-BFAA-4361-85C3-1EDC9A34F977}"/>
              </a:ext>
            </a:extLst>
          </p:cNvPr>
          <p:cNvSpPr/>
          <p:nvPr/>
        </p:nvSpPr>
        <p:spPr>
          <a:xfrm>
            <a:off x="7682478" y="1923678"/>
            <a:ext cx="1224136" cy="1008112"/>
          </a:xfrm>
          <a:prstGeom prst="actionButtonHelp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ur-PK" b="1" dirty="0"/>
              <a:t>إِعْرَابٌ</a:t>
            </a:r>
            <a:endParaRPr lang="en-GB" b="1" dirty="0"/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809E4262-01FB-4B1D-8707-A295964EFEE9}"/>
              </a:ext>
            </a:extLst>
          </p:cNvPr>
          <p:cNvSpPr/>
          <p:nvPr/>
        </p:nvSpPr>
        <p:spPr>
          <a:xfrm>
            <a:off x="1637074" y="1275605"/>
            <a:ext cx="1224136" cy="834281"/>
          </a:xfrm>
          <a:prstGeom prst="leftBrace">
            <a:avLst>
              <a:gd name="adj1" fmla="val 22675"/>
              <a:gd name="adj2" fmla="val 48396"/>
            </a:avLst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696B89-A61D-479C-ADF8-B1FA8467C9EA}"/>
              </a:ext>
            </a:extLst>
          </p:cNvPr>
          <p:cNvSpPr txBox="1"/>
          <p:nvPr/>
        </p:nvSpPr>
        <p:spPr>
          <a:xfrm>
            <a:off x="617546" y="15080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dirty="0"/>
              <a:t>مُضَاف إِليْه</a:t>
            </a:r>
            <a:endParaRPr lang="en-GB" dirty="0"/>
          </a:p>
        </p:txBody>
      </p:sp>
      <p:pic>
        <p:nvPicPr>
          <p:cNvPr id="6148" name="Picture 4" descr="Burger vector icon stock vector. Illustration of flat - 127810184">
            <a:extLst>
              <a:ext uri="{FF2B5EF4-FFF2-40B4-BE49-F238E27FC236}">
                <a16:creationId xmlns:a16="http://schemas.microsoft.com/office/drawing/2014/main" id="{648F0AA2-C0B0-4722-85BD-31367924F9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48" t="11861" r="9292" b="20768"/>
          <a:stretch/>
        </p:blipFill>
        <p:spPr bwMode="auto">
          <a:xfrm>
            <a:off x="2742863" y="843557"/>
            <a:ext cx="1656184" cy="148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2A2DD84-E47B-4D17-8A18-1C9A54D2F8D4}"/>
              </a:ext>
            </a:extLst>
          </p:cNvPr>
          <p:cNvSpPr txBox="1"/>
          <p:nvPr/>
        </p:nvSpPr>
        <p:spPr>
          <a:xfrm>
            <a:off x="3191577" y="103973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dirty="0">
                <a:solidFill>
                  <a:schemeClr val="bg1"/>
                </a:solidFill>
              </a:rPr>
              <a:t>جمع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F3E429A-F87B-42E2-B981-95A93D7FCE9E}"/>
              </a:ext>
            </a:extLst>
          </p:cNvPr>
          <p:cNvCxnSpPr/>
          <p:nvPr/>
        </p:nvCxnSpPr>
        <p:spPr>
          <a:xfrm>
            <a:off x="3923928" y="1692745"/>
            <a:ext cx="936104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15BD3F7-6127-448E-8DF3-42DC724B4712}"/>
              </a:ext>
            </a:extLst>
          </p:cNvPr>
          <p:cNvSpPr txBox="1"/>
          <p:nvPr/>
        </p:nvSpPr>
        <p:spPr>
          <a:xfrm>
            <a:off x="4744955" y="15080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dirty="0"/>
              <a:t>تَمْييْزٌ</a:t>
            </a:r>
            <a:endParaRPr lang="en-GB" dirty="0"/>
          </a:p>
        </p:txBody>
      </p:sp>
      <p:pic>
        <p:nvPicPr>
          <p:cNvPr id="6150" name="Picture 6" descr="Vintage tomato vector graphics | Free SVG">
            <a:extLst>
              <a:ext uri="{FF2B5EF4-FFF2-40B4-BE49-F238E27FC236}">
                <a16:creationId xmlns:a16="http://schemas.microsoft.com/office/drawing/2014/main" id="{8D81B42E-36E2-49DC-970C-ADB9DDFEBE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67" t="28449" r="26480" b="30598"/>
          <a:stretch/>
        </p:blipFill>
        <p:spPr bwMode="auto">
          <a:xfrm>
            <a:off x="3402148" y="695617"/>
            <a:ext cx="337613" cy="312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5743EB0-FE1F-428A-9CF7-FF1E02FA747D}"/>
              </a:ext>
            </a:extLst>
          </p:cNvPr>
          <p:cNvSpPr txBox="1"/>
          <p:nvPr/>
        </p:nvSpPr>
        <p:spPr>
          <a:xfrm>
            <a:off x="3570954" y="654566"/>
            <a:ext cx="75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dirty="0"/>
              <a:t>نعت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781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1" grpId="0" animBg="1"/>
      <p:bldP spid="2" grpId="0" animBg="1"/>
      <p:bldP spid="3" grpId="0"/>
      <p:bldP spid="24" grpId="0"/>
      <p:bldP spid="25" grpId="0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3059832" y="0"/>
            <a:ext cx="236905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الثَّانِيْ: أَسْمَاءُ الْعَدَدِ</a:t>
            </a:r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76056" y="-5"/>
            <a:ext cx="316835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الْخَاتِمَةُ فِي سائِرِ أحـْكامِ الاسْمِ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وَاعْلَمْ انَّ الواحِدَ وَالاثْنَينَ لا مُمَيّزَ لَهُما لأنَّ لَفْظَ المُمَيّزِ مُسْتَغْنٍ عَنْ ذِكْرِ العَدَدِ فِيهِما، كَما تَقُولُ: عِندِي رَجُلٌ، ورَجُلانِ، </a:t>
            </a:r>
          </a:p>
          <a:p>
            <a:pPr rtl="1"/>
            <a:r>
              <a:rPr lang="ur-PK" dirty="0"/>
              <a:t>وأَمَّا سَائرُ الأعْدادِ فَلابدَّ لَها مَنْ مُمَيِّزٍ.</a:t>
            </a:r>
          </a:p>
        </p:txBody>
      </p:sp>
    </p:spTree>
    <p:extLst>
      <p:ext uri="{BB962C8B-B14F-4D97-AF65-F5344CB8AC3E}">
        <p14:creationId xmlns:p14="http://schemas.microsoft.com/office/powerpoint/2010/main" val="231651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3059832" y="0"/>
            <a:ext cx="236905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الثَّانِيْ: أَسْمَاءُ الْعَدَدِ</a:t>
            </a:r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76056" y="-5"/>
            <a:ext cx="316835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الْخَاتِمَةُ فِي سائِرِ أحـْكامِ الاسْمِ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ومُمَيِّزُ الثَّلاثَةِ إلى العَشَرَةِ مَخْـفُوضٌ وَمَجْمُوعٌ، </a:t>
            </a:r>
          </a:p>
          <a:p>
            <a:pPr rtl="1"/>
            <a:r>
              <a:rPr lang="ur-PK" dirty="0"/>
              <a:t>	تَقُولُ: ثَلاثَةُ رِجَالٍ وثَلاثُ نِسْوَةٍ، </a:t>
            </a:r>
          </a:p>
          <a:p>
            <a:pPr rtl="1"/>
            <a:r>
              <a:rPr lang="ur-PK" dirty="0"/>
              <a:t>إلاّ إذا كَانَ المُمَيِّزُ لَفْظَ المِائَةِ فَحِينَئِذٍ يَكُونُ مَخْـفُوضًا مُفْرَدًا،</a:t>
            </a:r>
          </a:p>
          <a:p>
            <a:pPr rtl="1"/>
            <a:r>
              <a:rPr lang="ur-PK" dirty="0"/>
              <a:t>	 تَقُولُ: ثَلاثُ مِائَةٍ، والقِياسُ ثَلاثُ مِئاتٍ أوْ مِئينَ. </a:t>
            </a:r>
          </a:p>
        </p:txBody>
      </p:sp>
    </p:spTree>
    <p:extLst>
      <p:ext uri="{BB962C8B-B14F-4D97-AF65-F5344CB8AC3E}">
        <p14:creationId xmlns:p14="http://schemas.microsoft.com/office/powerpoint/2010/main" val="4030304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3059832" y="0"/>
            <a:ext cx="236905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الثَّانِيْ: أَسْمَاءُ الْعَدَدِ</a:t>
            </a:r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76056" y="-5"/>
            <a:ext cx="316835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الْخَاتِمَةُ فِي سائِرِ أحـْكامِ الاسْمِ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وَمُمَيِّزُ أَحَدَ عَشَرَ إلى تِسْعٍ وتِسْعِينَ، مَنْصُوبٌ مُفْرَدٌ،</a:t>
            </a:r>
          </a:p>
          <a:p>
            <a:pPr rtl="1"/>
            <a:r>
              <a:rPr lang="ur-PK" dirty="0"/>
              <a:t>	تَقُولُ: أَحَدَ عَشَرَ رَجُلًا وإحْدَى عَشْرَةَ امْرَأَةً، </a:t>
            </a:r>
          </a:p>
          <a:p>
            <a:pPr rtl="1"/>
            <a:r>
              <a:rPr lang="ur-PK" dirty="0"/>
              <a:t>	وتِسْعَةٌ وتِسْعُونَ رَجُلًا، وتِسْعٌ وتِسْعُونَ امْرَأَةً. </a:t>
            </a:r>
          </a:p>
        </p:txBody>
      </p:sp>
    </p:spTree>
    <p:extLst>
      <p:ext uri="{BB962C8B-B14F-4D97-AF65-F5344CB8AC3E}">
        <p14:creationId xmlns:p14="http://schemas.microsoft.com/office/powerpoint/2010/main" val="419119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3059832" y="0"/>
            <a:ext cx="236905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الثَّانِيْ: أَسْمَاءُ الْعَدَدِ</a:t>
            </a:r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76056" y="-5"/>
            <a:ext cx="316835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الْخَاتِمَةُ فِي سائِرِ أحـْكامِ الاسْمِ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ومُميِّزُ مِائةٍ وأَلْفٍ تَثْنِيَتِهِما وجَمْعِ الألفِ مَخْفوضٌ مُفْرَدٌ </a:t>
            </a:r>
          </a:p>
          <a:p>
            <a:pPr rtl="1"/>
            <a:r>
              <a:rPr lang="ur-PK" dirty="0"/>
              <a:t>تَقُولُ: مِائَةُ رَجُلٍ، ومِائَتَا رَجُلٍ، ومِائَةُ امْرَأَةٍ، وَمِائَتَا امْرَأَةٍ، </a:t>
            </a:r>
          </a:p>
          <a:p>
            <a:pPr rtl="1"/>
            <a:r>
              <a:rPr lang="ur-PK"/>
              <a:t>وَأَلْفُ </a:t>
            </a:r>
            <a:r>
              <a:rPr lang="ur-PK" dirty="0"/>
              <a:t>رَجُلٍ، وأَلفَا رَجُلٍ، وألفا رَجُلٍ، وأَلفُ امرَأَةٍ، وألفا امرَأَةً</a:t>
            </a:r>
            <a:r>
              <a:rPr lang="ur-PK"/>
              <a:t>، </a:t>
            </a:r>
          </a:p>
          <a:p>
            <a:pPr rtl="1"/>
            <a:r>
              <a:rPr lang="ur-PK"/>
              <a:t>وثَلاثَةُ </a:t>
            </a:r>
            <a:r>
              <a:rPr lang="ur-PK" dirty="0"/>
              <a:t>آلافِ رَجُلٍ، وَثَلاثَةُ آلافِ امْرَأَةٍ، وقِسْ عَلى ذلِك.</a:t>
            </a:r>
          </a:p>
        </p:txBody>
      </p:sp>
    </p:spTree>
    <p:extLst>
      <p:ext uri="{BB962C8B-B14F-4D97-AF65-F5344CB8AC3E}">
        <p14:creationId xmlns:p14="http://schemas.microsoft.com/office/powerpoint/2010/main" val="129594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3059832" y="0"/>
            <a:ext cx="236905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الثَّانِيْ: أَسْمَاءُ الْعَدَدِ</a:t>
            </a:r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76056" y="-5"/>
            <a:ext cx="316835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الْخَاتِمَةُ فِي سائِرِ أحـْكامِ الاسْمِ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C891998-B077-47CC-8C9C-5A25508F5DC4}"/>
              </a:ext>
            </a:extLst>
          </p:cNvPr>
          <p:cNvSpPr/>
          <p:nvPr/>
        </p:nvSpPr>
        <p:spPr>
          <a:xfrm>
            <a:off x="5308350" y="1203598"/>
            <a:ext cx="1440160" cy="7200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dirty="0"/>
              <a:t>ثَلَاثَةُ</a:t>
            </a:r>
            <a:endParaRPr lang="en-GB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87792B4-A99B-49BB-B9C8-15531103890C}"/>
              </a:ext>
            </a:extLst>
          </p:cNvPr>
          <p:cNvSpPr/>
          <p:nvPr/>
        </p:nvSpPr>
        <p:spPr>
          <a:xfrm>
            <a:off x="2395491" y="1203598"/>
            <a:ext cx="1440160" cy="7200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dirty="0"/>
              <a:t>كُتُبٍ</a:t>
            </a:r>
            <a:endParaRPr lang="en-GB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05A8DE3-6DE6-43B4-84BC-5ACF32D473E0}"/>
              </a:ext>
            </a:extLst>
          </p:cNvPr>
          <p:cNvSpPr/>
          <p:nvPr/>
        </p:nvSpPr>
        <p:spPr>
          <a:xfrm>
            <a:off x="5678257" y="677073"/>
            <a:ext cx="700345" cy="28803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dirty="0"/>
              <a:t>عَدَدٌ</a:t>
            </a:r>
            <a:endParaRPr lang="en-GB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79344D-9DC4-410F-BAA6-D0851AE15CF9}"/>
              </a:ext>
            </a:extLst>
          </p:cNvPr>
          <p:cNvSpPr/>
          <p:nvPr/>
        </p:nvSpPr>
        <p:spPr>
          <a:xfrm>
            <a:off x="2765398" y="677073"/>
            <a:ext cx="700345" cy="28803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dirty="0"/>
              <a:t>مَعْدُوْد</a:t>
            </a:r>
            <a:endParaRPr lang="en-GB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6BAED37-9225-45CB-94A6-50BBEA2856BB}"/>
              </a:ext>
            </a:extLst>
          </p:cNvPr>
          <p:cNvSpPr/>
          <p:nvPr/>
        </p:nvSpPr>
        <p:spPr>
          <a:xfrm>
            <a:off x="2765395" y="2427734"/>
            <a:ext cx="700345" cy="28803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dirty="0"/>
              <a:t>مُمَيِّزٌ</a:t>
            </a:r>
            <a:endParaRPr lang="en-GB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E8702CB-9136-40BA-9B09-ADD50A3D419B}"/>
              </a:ext>
            </a:extLst>
          </p:cNvPr>
          <p:cNvSpPr/>
          <p:nvPr/>
        </p:nvSpPr>
        <p:spPr>
          <a:xfrm>
            <a:off x="2765396" y="2055458"/>
            <a:ext cx="700345" cy="28803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dirty="0"/>
              <a:t>تَمْيِيْزٌ</a:t>
            </a:r>
            <a:endParaRPr lang="en-GB" dirty="0"/>
          </a:p>
        </p:txBody>
      </p:sp>
      <p:sp>
        <p:nvSpPr>
          <p:cNvPr id="6" name="Action Button: Help 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7632040-DE3F-45A9-B251-4EFA983D839F}"/>
              </a:ext>
            </a:extLst>
          </p:cNvPr>
          <p:cNvSpPr/>
          <p:nvPr/>
        </p:nvSpPr>
        <p:spPr>
          <a:xfrm>
            <a:off x="5416360" y="2859782"/>
            <a:ext cx="1224136" cy="1008112"/>
          </a:xfrm>
          <a:prstGeom prst="actionButtonHelp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GB" b="1" dirty="0"/>
              <a:t>Gender</a:t>
            </a:r>
          </a:p>
          <a:p>
            <a:pPr algn="ctr">
              <a:lnSpc>
                <a:spcPct val="150000"/>
              </a:lnSpc>
            </a:pPr>
            <a:r>
              <a:rPr lang="ur-PK" b="1" dirty="0"/>
              <a:t>تَذْكِيْرٌ / تَأْنِيْث</a:t>
            </a:r>
            <a:endParaRPr lang="en-GB" b="1" dirty="0"/>
          </a:p>
        </p:txBody>
      </p:sp>
      <p:sp>
        <p:nvSpPr>
          <p:cNvPr id="15" name="Action Button: Help 1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09A5ABDF-FF82-4471-8F83-A9C0E628110E}"/>
              </a:ext>
            </a:extLst>
          </p:cNvPr>
          <p:cNvSpPr/>
          <p:nvPr/>
        </p:nvSpPr>
        <p:spPr>
          <a:xfrm>
            <a:off x="2503505" y="2859782"/>
            <a:ext cx="1224136" cy="1008112"/>
          </a:xfrm>
          <a:prstGeom prst="actionButtonHelp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GB" b="1" dirty="0"/>
              <a:t>Number</a:t>
            </a:r>
          </a:p>
          <a:p>
            <a:pPr algn="ctr">
              <a:lnSpc>
                <a:spcPct val="150000"/>
              </a:lnSpc>
            </a:pPr>
            <a:r>
              <a:rPr lang="ur-PK" b="1" dirty="0"/>
              <a:t>مُفْرَدٌ / جَمْعٌ</a:t>
            </a:r>
            <a:endParaRPr lang="en-GB" b="1" dirty="0"/>
          </a:p>
        </p:txBody>
      </p:sp>
      <p:sp>
        <p:nvSpPr>
          <p:cNvPr id="16" name="Action Button: Help 1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6409182-AE04-417F-AC0C-89ED2D013AA0}"/>
              </a:ext>
            </a:extLst>
          </p:cNvPr>
          <p:cNvSpPr/>
          <p:nvPr/>
        </p:nvSpPr>
        <p:spPr>
          <a:xfrm>
            <a:off x="2503505" y="4011910"/>
            <a:ext cx="1224136" cy="1008112"/>
          </a:xfrm>
          <a:prstGeom prst="actionButtonHelp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ur-PK" b="1" dirty="0"/>
              <a:t>إِعْرَابٌ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989072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5" grpId="0" animBg="1"/>
      <p:bldP spid="12" grpId="0" animBg="1"/>
      <p:bldP spid="13" grpId="0" animBg="1"/>
      <p:bldP spid="14" grpId="0" animBg="1"/>
      <p:bldP spid="6" grpId="0" animBg="1"/>
      <p:bldP spid="15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3059832" y="0"/>
            <a:ext cx="236905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الثَّانِيْ: أَسْمَاءُ الْعَدَدِ</a:t>
            </a:r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76056" y="-5"/>
            <a:ext cx="316835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الْخَاتِمَةُ فِي سائِرِ أحـْكامِ الاسْمِ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6" name="Action Button: Help 1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77ADE95-C985-4680-93E3-5B915F5FBEFE}"/>
              </a:ext>
            </a:extLst>
          </p:cNvPr>
          <p:cNvSpPr/>
          <p:nvPr/>
        </p:nvSpPr>
        <p:spPr>
          <a:xfrm>
            <a:off x="7668344" y="699542"/>
            <a:ext cx="1224136" cy="1008112"/>
          </a:xfrm>
          <a:prstGeom prst="actionButtonHelp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GB" b="1" dirty="0"/>
              <a:t>Gender</a:t>
            </a:r>
          </a:p>
          <a:p>
            <a:pPr algn="ctr">
              <a:lnSpc>
                <a:spcPct val="150000"/>
              </a:lnSpc>
            </a:pPr>
            <a:r>
              <a:rPr lang="ur-PK" b="1" dirty="0"/>
              <a:t>تَذْكِيْرٌ / تَأْنِيْث</a:t>
            </a:r>
            <a:endParaRPr lang="en-GB" b="1" dirty="0"/>
          </a:p>
        </p:txBody>
      </p:sp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6EEB8EFD-BBB4-430D-AA42-1D85CA4AFF8F}"/>
              </a:ext>
            </a:extLst>
          </p:cNvPr>
          <p:cNvGraphicFramePr>
            <a:graphicFrameLocks noGrp="1"/>
          </p:cNvGraphicFramePr>
          <p:nvPr/>
        </p:nvGraphicFramePr>
        <p:xfrm>
          <a:off x="251520" y="1851670"/>
          <a:ext cx="7200000" cy="2865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89896716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96005116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5039875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Neutral Gender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Disagree in Gender</a:t>
                      </a:r>
                    </a:p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Chiastic Concord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GB" dirty="0"/>
                        <a:t>Agree In Gender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1799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ur-PK" dirty="0"/>
                        <a:t>وَاحِدٌ، اثْنَانِ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77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ur-PK" dirty="0"/>
                        <a:t>ثَلَاثٌ، أَرْبَعٌ، خَمْسٌ، سِتٌّ، سَبْعٌ، ثَمَانٍ، تَسْعٌ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520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ur-PK" dirty="0"/>
                        <a:t>عَشَرٌ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60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r-PK" dirty="0"/>
                        <a:t>عِشْرُوْنَ ... تَسْعُوْنَ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511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r-PK" dirty="0"/>
                        <a:t>مِائَةٌ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920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ur-PK" dirty="0"/>
                        <a:t>أَلْفٌ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090646"/>
                  </a:ext>
                </a:extLst>
              </a:tr>
            </a:tbl>
          </a:graphicData>
        </a:graphic>
      </p:graphicFrame>
      <p:pic>
        <p:nvPicPr>
          <p:cNvPr id="18" name="Picture 6" descr="Arabic family in national clothes. parents, children in muslim costumes, islamic clothing">
            <a:extLst>
              <a:ext uri="{FF2B5EF4-FFF2-40B4-BE49-F238E27FC236}">
                <a16:creationId xmlns:a16="http://schemas.microsoft.com/office/drawing/2014/main" id="{13B73CEE-FC25-460B-ACD2-27660399AE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47" r="62213"/>
          <a:stretch/>
        </p:blipFill>
        <p:spPr bwMode="auto">
          <a:xfrm>
            <a:off x="3826114" y="683940"/>
            <a:ext cx="469452" cy="113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Muslim girl holding book">
            <a:extLst>
              <a:ext uri="{FF2B5EF4-FFF2-40B4-BE49-F238E27FC236}">
                <a16:creationId xmlns:a16="http://schemas.microsoft.com/office/drawing/2014/main" id="{A69AF8CA-FE42-4656-BC47-7A2688170B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75" r="20295"/>
          <a:stretch/>
        </p:blipFill>
        <p:spPr bwMode="auto">
          <a:xfrm>
            <a:off x="4388482" y="722967"/>
            <a:ext cx="475514" cy="1084092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Vector of arab adult man and woman Illustration arab old people ...">
            <a:extLst>
              <a:ext uri="{FF2B5EF4-FFF2-40B4-BE49-F238E27FC236}">
                <a16:creationId xmlns:a16="http://schemas.microsoft.com/office/drawing/2014/main" id="{DB5C7E2B-9BBC-48F5-8624-2F8A4AFD5A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889" b="92889" l="49778" r="80000">
                        <a14:foregroundMark x1="62222" y1="11556" x2="58222" y2="8889"/>
                        <a14:foregroundMark x1="62667" y1="5333" x2="60000" y2="6667"/>
                        <a14:foregroundMark x1="56000" y1="89333" x2="70667" y2="89778"/>
                        <a14:foregroundMark x1="74222" y1="90667" x2="74222" y2="92000"/>
                        <a14:foregroundMark x1="56000" y1="92444" x2="55111" y2="92889"/>
                        <a14:foregroundMark x1="69333" y1="92000" x2="69778" y2="92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195" t="-400" r="16050"/>
          <a:stretch/>
        </p:blipFill>
        <p:spPr bwMode="auto">
          <a:xfrm>
            <a:off x="1115101" y="607613"/>
            <a:ext cx="467823" cy="124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Boy and girl in qatar costume">
            <a:extLst>
              <a:ext uri="{FF2B5EF4-FFF2-40B4-BE49-F238E27FC236}">
                <a16:creationId xmlns:a16="http://schemas.microsoft.com/office/drawing/2014/main" id="{D80974AF-F467-424A-8338-895216FFC4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02"/>
          <a:stretch/>
        </p:blipFill>
        <p:spPr bwMode="auto">
          <a:xfrm>
            <a:off x="7017209" y="592429"/>
            <a:ext cx="475514" cy="777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Boy and girl in qatar costume">
            <a:extLst>
              <a:ext uri="{FF2B5EF4-FFF2-40B4-BE49-F238E27FC236}">
                <a16:creationId xmlns:a16="http://schemas.microsoft.com/office/drawing/2014/main" id="{3A10EAD9-370D-4DA3-A1CB-E35546A312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5636872" y="1064607"/>
            <a:ext cx="475515" cy="80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Boy and girl in qatar costume">
            <a:extLst>
              <a:ext uri="{FF2B5EF4-FFF2-40B4-BE49-F238E27FC236}">
                <a16:creationId xmlns:a16="http://schemas.microsoft.com/office/drawing/2014/main" id="{1943CF3B-702D-4018-AEF4-C2309AFEE5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02"/>
          <a:stretch/>
        </p:blipFill>
        <p:spPr bwMode="auto">
          <a:xfrm>
            <a:off x="6624436" y="580324"/>
            <a:ext cx="475514" cy="777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Boy and girl in qatar costume">
            <a:extLst>
              <a:ext uri="{FF2B5EF4-FFF2-40B4-BE49-F238E27FC236}">
                <a16:creationId xmlns:a16="http://schemas.microsoft.com/office/drawing/2014/main" id="{2174BDBD-D273-476A-9A1C-44C56E9747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5000" r="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6019722" y="1046481"/>
            <a:ext cx="475515" cy="80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0353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43601FD6-EF02-4F16-B21F-F1252B071603}"/>
              </a:ext>
            </a:extLst>
          </p:cNvPr>
          <p:cNvSpPr/>
          <p:nvPr/>
        </p:nvSpPr>
        <p:spPr>
          <a:xfrm flipH="1">
            <a:off x="6300192" y="0"/>
            <a:ext cx="2843808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3200" b="1" dirty="0" err="1"/>
              <a:t>خطة</a:t>
            </a:r>
            <a:r>
              <a:rPr lang="ur-PK" sz="3200" b="1" dirty="0"/>
              <a:t> </a:t>
            </a:r>
            <a:r>
              <a:rPr lang="ur-PK" sz="3200" b="1" dirty="0" err="1"/>
              <a:t>الكتاب</a:t>
            </a:r>
            <a:endParaRPr lang="en-GB" sz="3200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AD319D6-6C1C-4268-98B7-C4AC91E0997C}"/>
              </a:ext>
            </a:extLst>
          </p:cNvPr>
          <p:cNvGrpSpPr/>
          <p:nvPr/>
        </p:nvGrpSpPr>
        <p:grpSpPr>
          <a:xfrm>
            <a:off x="360040" y="1298668"/>
            <a:ext cx="8423920" cy="2546163"/>
            <a:chOff x="0" y="1298668"/>
            <a:chExt cx="8423920" cy="254616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704D92E-CF46-496F-B647-1D3B27D7B8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5350"/>
            <a:stretch/>
          </p:blipFill>
          <p:spPr>
            <a:xfrm>
              <a:off x="0" y="1298668"/>
              <a:ext cx="7740352" cy="254616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173BCA6-D4E8-4A83-BAE7-E0C994F152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2524"/>
            <a:stretch/>
          </p:blipFill>
          <p:spPr>
            <a:xfrm>
              <a:off x="7740352" y="1298668"/>
              <a:ext cx="683568" cy="25461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2911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3059832" y="0"/>
            <a:ext cx="236905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الثَّانِيْ: أَسْمَاءُ الْعَدَدِ</a:t>
            </a:r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76056" y="-5"/>
            <a:ext cx="316835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الْخَاتِمَةُ فِي سائِرِ أحـْكامِ الاسْمِ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6EEB8EFD-BBB4-430D-AA42-1D85CA4AFF8F}"/>
              </a:ext>
            </a:extLst>
          </p:cNvPr>
          <p:cNvGraphicFramePr>
            <a:graphicFrameLocks noGrp="1"/>
          </p:cNvGraphicFramePr>
          <p:nvPr/>
        </p:nvGraphicFramePr>
        <p:xfrm>
          <a:off x="396903" y="2859782"/>
          <a:ext cx="6263328" cy="1849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28000">
                  <a:extLst>
                    <a:ext uri="{9D8B030D-6E8A-4147-A177-3AD203B41FA5}">
                      <a16:colId xmlns:a16="http://schemas.microsoft.com/office/drawing/2014/main" val="89896716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96005116"/>
                    </a:ext>
                  </a:extLst>
                </a:gridCol>
                <a:gridCol w="1944000">
                  <a:extLst>
                    <a:ext uri="{9D8B030D-6E8A-4147-A177-3AD203B41FA5}">
                      <a16:colId xmlns:a16="http://schemas.microsoft.com/office/drawing/2014/main" val="2500649959"/>
                    </a:ext>
                  </a:extLst>
                </a:gridCol>
                <a:gridCol w="1151328">
                  <a:extLst>
                    <a:ext uri="{9D8B030D-6E8A-4147-A177-3AD203B41FA5}">
                      <a16:colId xmlns:a16="http://schemas.microsoft.com/office/drawing/2014/main" val="35039875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r-PK" dirty="0"/>
                        <a:t>إِعْرَٓبٌ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1799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ur-PK" dirty="0"/>
                        <a:t>تَابِعٌ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r-PK" dirty="0"/>
                        <a:t>وَاحِدٌ، اثْنَانِ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GB" dirty="0"/>
                        <a:t>1-2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77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ur-PK" dirty="0"/>
                        <a:t>مُضَافٌ إِلَيْهِ - مَجْرُوْرٌ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ur-PK" dirty="0"/>
                        <a:t>جَمْعٌ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r-PK" dirty="0"/>
                        <a:t>ثَلَاثٌ - عَشَرٌ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3-10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4520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r-PK" dirty="0"/>
                        <a:t>تَمْيِيْزٌ - مَنْصُوْبٌ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r-PK" dirty="0"/>
                        <a:t>مُفْرَدٌ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r-PK" dirty="0"/>
                        <a:t>أَحَدَ عَشَرَ – تِسْعٌ وَّتِسْعِيْنَ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11-99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760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r-PK" dirty="0"/>
                        <a:t>مُضَافٌ إِلَيْهِ - مَجْرُوْرٌ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r-PK" dirty="0"/>
                        <a:t>مُفْرَدٌ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ur-PK" dirty="0"/>
                        <a:t>مِائَةٌ، أَلْفٌ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GB" dirty="0"/>
                        <a:t>100, 1000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6511098"/>
                  </a:ext>
                </a:extLst>
              </a:tr>
            </a:tbl>
          </a:graphicData>
        </a:graphic>
      </p:graphicFrame>
      <p:sp>
        <p:nvSpPr>
          <p:cNvPr id="15" name="Action Button: Help 1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A6A8B90-2072-45D1-8AD4-56B8265BD7AE}"/>
              </a:ext>
            </a:extLst>
          </p:cNvPr>
          <p:cNvSpPr/>
          <p:nvPr/>
        </p:nvSpPr>
        <p:spPr>
          <a:xfrm>
            <a:off x="7682478" y="787884"/>
            <a:ext cx="1224136" cy="1008112"/>
          </a:xfrm>
          <a:prstGeom prst="actionButtonHelp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GB" b="1" dirty="0"/>
              <a:t>Number</a:t>
            </a:r>
          </a:p>
          <a:p>
            <a:pPr algn="ctr">
              <a:lnSpc>
                <a:spcPct val="150000"/>
              </a:lnSpc>
            </a:pPr>
            <a:r>
              <a:rPr lang="ur-PK" b="1" dirty="0"/>
              <a:t>مُفْرَدٌ / جَمْعٌ</a:t>
            </a:r>
            <a:endParaRPr lang="en-GB" b="1" dirty="0"/>
          </a:p>
        </p:txBody>
      </p:sp>
      <p:sp>
        <p:nvSpPr>
          <p:cNvPr id="21" name="Action Button: Help 2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F87A49CF-BFAA-4361-85C3-1EDC9A34F977}"/>
              </a:ext>
            </a:extLst>
          </p:cNvPr>
          <p:cNvSpPr/>
          <p:nvPr/>
        </p:nvSpPr>
        <p:spPr>
          <a:xfrm>
            <a:off x="7682478" y="1923678"/>
            <a:ext cx="1224136" cy="1008112"/>
          </a:xfrm>
          <a:prstGeom prst="actionButtonHelp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ur-PK" b="1" dirty="0"/>
              <a:t>إِعْرَابٌ</a:t>
            </a:r>
            <a:endParaRPr lang="en-GB" b="1" dirty="0"/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809E4262-01FB-4B1D-8707-A295964EFEE9}"/>
              </a:ext>
            </a:extLst>
          </p:cNvPr>
          <p:cNvSpPr/>
          <p:nvPr/>
        </p:nvSpPr>
        <p:spPr>
          <a:xfrm>
            <a:off x="1637074" y="1275605"/>
            <a:ext cx="1224136" cy="834281"/>
          </a:xfrm>
          <a:prstGeom prst="leftBrace">
            <a:avLst>
              <a:gd name="adj1" fmla="val 22675"/>
              <a:gd name="adj2" fmla="val 48396"/>
            </a:avLst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696B89-A61D-479C-ADF8-B1FA8467C9EA}"/>
              </a:ext>
            </a:extLst>
          </p:cNvPr>
          <p:cNvSpPr txBox="1"/>
          <p:nvPr/>
        </p:nvSpPr>
        <p:spPr>
          <a:xfrm>
            <a:off x="617546" y="15080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dirty="0"/>
              <a:t>مُضَاف إِليْه</a:t>
            </a:r>
            <a:endParaRPr lang="en-GB" dirty="0"/>
          </a:p>
        </p:txBody>
      </p:sp>
      <p:pic>
        <p:nvPicPr>
          <p:cNvPr id="6148" name="Picture 4" descr="Burger vector icon stock vector. Illustration of flat - 127810184">
            <a:extLst>
              <a:ext uri="{FF2B5EF4-FFF2-40B4-BE49-F238E27FC236}">
                <a16:creationId xmlns:a16="http://schemas.microsoft.com/office/drawing/2014/main" id="{648F0AA2-C0B0-4722-85BD-31367924F9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48" t="11861" r="9292" b="20768"/>
          <a:stretch/>
        </p:blipFill>
        <p:spPr bwMode="auto">
          <a:xfrm>
            <a:off x="2742863" y="843557"/>
            <a:ext cx="1656184" cy="148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2A2DD84-E47B-4D17-8A18-1C9A54D2F8D4}"/>
              </a:ext>
            </a:extLst>
          </p:cNvPr>
          <p:cNvSpPr txBox="1"/>
          <p:nvPr/>
        </p:nvSpPr>
        <p:spPr>
          <a:xfrm>
            <a:off x="3191577" y="103973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dirty="0">
                <a:solidFill>
                  <a:schemeClr val="bg1"/>
                </a:solidFill>
              </a:rPr>
              <a:t>جمع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F3E429A-F87B-42E2-B981-95A93D7FCE9E}"/>
              </a:ext>
            </a:extLst>
          </p:cNvPr>
          <p:cNvCxnSpPr/>
          <p:nvPr/>
        </p:nvCxnSpPr>
        <p:spPr>
          <a:xfrm>
            <a:off x="3923928" y="1692745"/>
            <a:ext cx="936104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15BD3F7-6127-448E-8DF3-42DC724B4712}"/>
              </a:ext>
            </a:extLst>
          </p:cNvPr>
          <p:cNvSpPr txBox="1"/>
          <p:nvPr/>
        </p:nvSpPr>
        <p:spPr>
          <a:xfrm>
            <a:off x="4744955" y="15080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dirty="0"/>
              <a:t>تَمْييْزٌ</a:t>
            </a:r>
            <a:endParaRPr lang="en-GB" dirty="0"/>
          </a:p>
        </p:txBody>
      </p:sp>
      <p:pic>
        <p:nvPicPr>
          <p:cNvPr id="6150" name="Picture 6" descr="Vintage tomato vector graphics | Free SVG">
            <a:extLst>
              <a:ext uri="{FF2B5EF4-FFF2-40B4-BE49-F238E27FC236}">
                <a16:creationId xmlns:a16="http://schemas.microsoft.com/office/drawing/2014/main" id="{8D81B42E-36E2-49DC-970C-ADB9DDFEBE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67" t="28449" r="26480" b="30598"/>
          <a:stretch/>
        </p:blipFill>
        <p:spPr bwMode="auto">
          <a:xfrm>
            <a:off x="3402148" y="695617"/>
            <a:ext cx="337613" cy="312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5743EB0-FE1F-428A-9CF7-FF1E02FA747D}"/>
              </a:ext>
            </a:extLst>
          </p:cNvPr>
          <p:cNvSpPr txBox="1"/>
          <p:nvPr/>
        </p:nvSpPr>
        <p:spPr>
          <a:xfrm>
            <a:off x="3570954" y="654566"/>
            <a:ext cx="75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dirty="0"/>
              <a:t>نعت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10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1" grpId="0" animBg="1"/>
      <p:bldP spid="2" grpId="0" animBg="1"/>
      <p:bldP spid="3" grpId="0"/>
      <p:bldP spid="24" grpId="0"/>
      <p:bldP spid="25" grpId="0"/>
      <p:bldP spid="2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3059832" y="0"/>
            <a:ext cx="236905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الثَّانِيْ: أَسْمَاءُ الْعَدَدِ</a:t>
            </a:r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76056" y="-5"/>
            <a:ext cx="316835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الْخَاتِمَةُ فِي سائِرِ أحـْكامِ الاسْمِ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algn="l"/>
            <a:r>
              <a:rPr lang="en-GB" dirty="0">
                <a:solidFill>
                  <a:schemeClr val="accent6"/>
                </a:solidFill>
              </a:rPr>
              <a:t>1 man</a:t>
            </a:r>
          </a:p>
          <a:p>
            <a:pPr algn="l"/>
            <a:r>
              <a:rPr lang="en-GB" dirty="0">
                <a:solidFill>
                  <a:schemeClr val="accent6"/>
                </a:solidFill>
              </a:rPr>
              <a:t>2 women</a:t>
            </a:r>
          </a:p>
          <a:p>
            <a:pPr algn="l"/>
            <a:r>
              <a:rPr lang="en-GB" dirty="0">
                <a:solidFill>
                  <a:schemeClr val="accent6"/>
                </a:solidFill>
              </a:rPr>
              <a:t>3 men</a:t>
            </a:r>
          </a:p>
          <a:p>
            <a:pPr algn="l"/>
            <a:r>
              <a:rPr lang="en-GB" dirty="0">
                <a:solidFill>
                  <a:schemeClr val="accent6"/>
                </a:solidFill>
              </a:rPr>
              <a:t>4 women</a:t>
            </a:r>
            <a:endParaRPr lang="ur-PK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428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3059832" y="0"/>
            <a:ext cx="236905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الثَّانِيْ: أَسْمَاءُ الْعَدَدِ</a:t>
            </a:r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76056" y="-5"/>
            <a:ext cx="316835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الْخَاتِمَةُ فِي سائِرِ أحـْكامِ الاسْمِ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algn="l"/>
            <a:r>
              <a:rPr lang="en-GB" dirty="0">
                <a:solidFill>
                  <a:schemeClr val="accent6"/>
                </a:solidFill>
              </a:rPr>
              <a:t>11 men</a:t>
            </a:r>
          </a:p>
          <a:p>
            <a:pPr algn="l"/>
            <a:r>
              <a:rPr lang="en-GB" dirty="0">
                <a:solidFill>
                  <a:schemeClr val="accent6"/>
                </a:solidFill>
              </a:rPr>
              <a:t>12 women</a:t>
            </a:r>
          </a:p>
          <a:p>
            <a:pPr algn="l"/>
            <a:r>
              <a:rPr lang="en-GB" dirty="0">
                <a:solidFill>
                  <a:schemeClr val="accent6"/>
                </a:solidFill>
              </a:rPr>
              <a:t>13 men</a:t>
            </a:r>
          </a:p>
          <a:p>
            <a:pPr algn="l"/>
            <a:r>
              <a:rPr lang="en-GB" dirty="0">
                <a:solidFill>
                  <a:schemeClr val="accent6"/>
                </a:solidFill>
              </a:rPr>
              <a:t>14 women</a:t>
            </a:r>
            <a:endParaRPr lang="ur-PK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839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3059832" y="0"/>
            <a:ext cx="236905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الثَّانِيْ: أَسْمَاءُ الْعَدَدِ</a:t>
            </a:r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76056" y="-5"/>
            <a:ext cx="316835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الْخَاتِمَةُ فِي سائِرِ أحـْكامِ الاسْمِ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algn="l"/>
            <a:r>
              <a:rPr lang="en-GB" dirty="0">
                <a:solidFill>
                  <a:schemeClr val="accent6"/>
                </a:solidFill>
              </a:rPr>
              <a:t>21 men</a:t>
            </a:r>
          </a:p>
          <a:p>
            <a:pPr algn="l"/>
            <a:r>
              <a:rPr lang="en-GB" dirty="0">
                <a:solidFill>
                  <a:schemeClr val="accent6"/>
                </a:solidFill>
              </a:rPr>
              <a:t>22 women</a:t>
            </a:r>
          </a:p>
          <a:p>
            <a:pPr algn="l"/>
            <a:r>
              <a:rPr lang="en-GB" dirty="0">
                <a:solidFill>
                  <a:schemeClr val="accent6"/>
                </a:solidFill>
              </a:rPr>
              <a:t>23 men</a:t>
            </a:r>
          </a:p>
          <a:p>
            <a:pPr algn="l"/>
            <a:r>
              <a:rPr lang="en-GB" dirty="0">
                <a:solidFill>
                  <a:schemeClr val="accent6"/>
                </a:solidFill>
              </a:rPr>
              <a:t>24 women</a:t>
            </a:r>
            <a:endParaRPr lang="ur-PK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15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3059832" y="0"/>
            <a:ext cx="236905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الثَّانِيْ: أَسْمَاءُ الْعَدَدِ</a:t>
            </a:r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76056" y="-5"/>
            <a:ext cx="316835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الْخَاتِمَةُ فِي سائِرِ أحـْكامِ الاسْمِ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algn="l"/>
            <a:r>
              <a:rPr lang="en-GB" dirty="0">
                <a:solidFill>
                  <a:schemeClr val="accent6"/>
                </a:solidFill>
              </a:rPr>
              <a:t>100 men</a:t>
            </a:r>
          </a:p>
          <a:p>
            <a:pPr algn="l"/>
            <a:r>
              <a:rPr lang="en-GB" dirty="0">
                <a:solidFill>
                  <a:schemeClr val="accent6"/>
                </a:solidFill>
              </a:rPr>
              <a:t>100 women</a:t>
            </a:r>
          </a:p>
          <a:p>
            <a:pPr algn="l"/>
            <a:r>
              <a:rPr lang="en-GB" dirty="0">
                <a:solidFill>
                  <a:schemeClr val="accent6"/>
                </a:solidFill>
              </a:rPr>
              <a:t>1000 men</a:t>
            </a:r>
          </a:p>
          <a:p>
            <a:pPr algn="l"/>
            <a:r>
              <a:rPr lang="en-GB" dirty="0">
                <a:solidFill>
                  <a:schemeClr val="accent6"/>
                </a:solidFill>
              </a:rPr>
              <a:t>1000 women</a:t>
            </a:r>
            <a:endParaRPr lang="ur-PK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19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3059832" y="0"/>
            <a:ext cx="236905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الثَّانِيْ: أَسْمَاءُ الْعَدَدِ</a:t>
            </a:r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76056" y="-5"/>
            <a:ext cx="316835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الْخَاتِمَةُ فِي سائِرِ أحـْكامِ الاسْمِ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algn="l"/>
            <a:r>
              <a:rPr lang="en-GB" dirty="0">
                <a:solidFill>
                  <a:schemeClr val="accent6"/>
                </a:solidFill>
              </a:rPr>
              <a:t>200 men</a:t>
            </a:r>
          </a:p>
          <a:p>
            <a:pPr algn="l"/>
            <a:r>
              <a:rPr lang="en-GB" dirty="0">
                <a:solidFill>
                  <a:schemeClr val="accent6"/>
                </a:solidFill>
              </a:rPr>
              <a:t>200 women</a:t>
            </a:r>
          </a:p>
          <a:p>
            <a:pPr algn="l"/>
            <a:r>
              <a:rPr lang="en-GB" dirty="0">
                <a:solidFill>
                  <a:schemeClr val="accent6"/>
                </a:solidFill>
              </a:rPr>
              <a:t>2000 men</a:t>
            </a:r>
          </a:p>
          <a:p>
            <a:pPr algn="l"/>
            <a:r>
              <a:rPr lang="en-GB" dirty="0">
                <a:solidFill>
                  <a:schemeClr val="accent6"/>
                </a:solidFill>
              </a:rPr>
              <a:t>2000 women</a:t>
            </a:r>
            <a:endParaRPr lang="ur-PK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274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3059832" y="0"/>
            <a:ext cx="236905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الثَّانِيْ: أَسْمَاءُ الْعَدَدِ</a:t>
            </a:r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76056" y="-5"/>
            <a:ext cx="316835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الْخَاتِمَةُ فِي سائِرِ أحـْكامِ الاسْمِ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algn="l"/>
            <a:r>
              <a:rPr lang="en-GB" dirty="0">
                <a:solidFill>
                  <a:schemeClr val="accent6"/>
                </a:solidFill>
              </a:rPr>
              <a:t>405 men</a:t>
            </a:r>
          </a:p>
          <a:p>
            <a:pPr algn="l"/>
            <a:r>
              <a:rPr lang="en-GB" dirty="0">
                <a:solidFill>
                  <a:schemeClr val="accent6"/>
                </a:solidFill>
              </a:rPr>
              <a:t>550 women</a:t>
            </a:r>
          </a:p>
          <a:p>
            <a:pPr algn="l"/>
            <a:r>
              <a:rPr lang="en-GB" dirty="0">
                <a:solidFill>
                  <a:schemeClr val="accent6"/>
                </a:solidFill>
              </a:rPr>
              <a:t>6655 men</a:t>
            </a:r>
          </a:p>
          <a:p>
            <a:pPr algn="l"/>
            <a:r>
              <a:rPr lang="en-GB" dirty="0">
                <a:solidFill>
                  <a:schemeClr val="accent6"/>
                </a:solidFill>
              </a:rPr>
              <a:t>7799 women</a:t>
            </a:r>
            <a:endParaRPr lang="ur-PK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01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E7EA84-5B65-4A75-B8E2-E98E98BD5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46" y="0"/>
            <a:ext cx="9149546" cy="5146620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626089E-E415-4F17-A428-8BED41257090}"/>
              </a:ext>
            </a:extLst>
          </p:cNvPr>
          <p:cNvSpPr/>
          <p:nvPr/>
        </p:nvSpPr>
        <p:spPr>
          <a:xfrm>
            <a:off x="4663471" y="195926"/>
            <a:ext cx="4403138" cy="1007672"/>
          </a:xfrm>
          <a:prstGeom prst="roundRect">
            <a:avLst/>
          </a:prstGeom>
          <a:solidFill>
            <a:srgbClr val="E4DED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accent3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8D6AAC-281E-4CEF-AA10-8D056D1DF2AF}"/>
              </a:ext>
            </a:extLst>
          </p:cNvPr>
          <p:cNvSpPr/>
          <p:nvPr/>
        </p:nvSpPr>
        <p:spPr>
          <a:xfrm>
            <a:off x="4698581" y="1726474"/>
            <a:ext cx="4368027" cy="3139321"/>
          </a:xfrm>
          <a:prstGeom prst="roundRect">
            <a:avLst/>
          </a:prstGeom>
          <a:solidFill>
            <a:srgbClr val="E4DED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3CD38C-5AAB-4DB6-9814-33A5A7EA9122}"/>
              </a:ext>
            </a:extLst>
          </p:cNvPr>
          <p:cNvSpPr txBox="1"/>
          <p:nvPr/>
        </p:nvSpPr>
        <p:spPr>
          <a:xfrm>
            <a:off x="4436154" y="368612"/>
            <a:ext cx="4857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Al-Qalam Institute</a:t>
            </a:r>
            <a:endParaRPr lang="en-GB" sz="36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latin typeface="BlackChancery" pitchFamily="2" charset="0"/>
              <a:cs typeface="DecoType Thuluth II" panose="02010000000000000000" pitchFamily="2" charset="-78"/>
            </a:endParaRPr>
          </a:p>
        </p:txBody>
      </p:sp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EE497531-3C37-4E64-8AE8-B7FC7D0BC2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36" y="3651870"/>
            <a:ext cx="1308409" cy="127561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565E7C5-2AD6-4DB8-B87D-EA80981B41DE}"/>
              </a:ext>
            </a:extLst>
          </p:cNvPr>
          <p:cNvSpPr/>
          <p:nvPr/>
        </p:nvSpPr>
        <p:spPr>
          <a:xfrm>
            <a:off x="8244408" y="-833671"/>
            <a:ext cx="899592" cy="6053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FE726B-4F38-4134-B5F4-D6AFE9CFD2AF}"/>
              </a:ext>
            </a:extLst>
          </p:cNvPr>
          <p:cNvSpPr/>
          <p:nvPr/>
        </p:nvSpPr>
        <p:spPr>
          <a:xfrm>
            <a:off x="7062468" y="-833671"/>
            <a:ext cx="899592" cy="60537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F6B4F77-FC7B-477D-AF03-83FD1181B445}"/>
              </a:ext>
            </a:extLst>
          </p:cNvPr>
          <p:cNvSpPr/>
          <p:nvPr/>
        </p:nvSpPr>
        <p:spPr>
          <a:xfrm>
            <a:off x="5880525" y="-833671"/>
            <a:ext cx="899592" cy="60537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883F62-0B44-4D0B-AFAE-C19ACD819129}"/>
              </a:ext>
            </a:extLst>
          </p:cNvPr>
          <p:cNvSpPr/>
          <p:nvPr/>
        </p:nvSpPr>
        <p:spPr>
          <a:xfrm>
            <a:off x="4698582" y="-833671"/>
            <a:ext cx="899592" cy="6053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77008A-7282-4365-B35B-E893F1C0AA66}"/>
              </a:ext>
            </a:extLst>
          </p:cNvPr>
          <p:cNvSpPr/>
          <p:nvPr/>
        </p:nvSpPr>
        <p:spPr>
          <a:xfrm>
            <a:off x="3516639" y="-833671"/>
            <a:ext cx="899592" cy="60537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53DC75-8312-4B12-840C-29E6CAB5D766}"/>
              </a:ext>
            </a:extLst>
          </p:cNvPr>
          <p:cNvSpPr/>
          <p:nvPr/>
        </p:nvSpPr>
        <p:spPr>
          <a:xfrm>
            <a:off x="2334696" y="-833671"/>
            <a:ext cx="899592" cy="6053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D5DF29-AF0B-48B1-BEA9-89B61061979B}"/>
              </a:ext>
            </a:extLst>
          </p:cNvPr>
          <p:cNvSpPr/>
          <p:nvPr/>
        </p:nvSpPr>
        <p:spPr>
          <a:xfrm>
            <a:off x="1152753" y="-833671"/>
            <a:ext cx="899592" cy="6053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27642B-8F4A-4786-893E-9EA9C7B20BD4}"/>
              </a:ext>
            </a:extLst>
          </p:cNvPr>
          <p:cNvSpPr/>
          <p:nvPr/>
        </p:nvSpPr>
        <p:spPr>
          <a:xfrm>
            <a:off x="-29190" y="-833671"/>
            <a:ext cx="899592" cy="605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62D4598-3D54-4694-8630-46515D2E78EB}"/>
              </a:ext>
            </a:extLst>
          </p:cNvPr>
          <p:cNvSpPr/>
          <p:nvPr/>
        </p:nvSpPr>
        <p:spPr>
          <a:xfrm>
            <a:off x="4144764" y="2201766"/>
            <a:ext cx="4552282" cy="2349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/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067C48B-00E6-4943-9F79-2BDB04BDA263}"/>
              </a:ext>
            </a:extLst>
          </p:cNvPr>
          <p:cNvSpPr/>
          <p:nvPr/>
        </p:nvSpPr>
        <p:spPr>
          <a:xfrm>
            <a:off x="66444" y="48546"/>
            <a:ext cx="453650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سبْحانَك اللَّهُمّ وبحَمْدكَ </a:t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أشْهدُ أن لا إله إلا أنْت </a:t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أسْتغْفِركَ وَأتَوبُ إليْك </a:t>
            </a:r>
            <a:endParaRPr lang="en-GB" sz="4400" dirty="0">
              <a:ln w="0">
                <a:solidFill>
                  <a:schemeClr val="accent6"/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wa-assalaf" panose="02000000000000000000" pitchFamily="2" charset="-78"/>
              <a:cs typeface="B Arabic Style" panose="00000400000000000000" pitchFamily="2" charset="-78"/>
            </a:endParaRPr>
          </a:p>
        </p:txBody>
      </p:sp>
      <p:pic>
        <p:nvPicPr>
          <p:cNvPr id="1026" name="Picture 2" descr="Social media logo collection">
            <a:extLst>
              <a:ext uri="{FF2B5EF4-FFF2-40B4-BE49-F238E27FC236}">
                <a16:creationId xmlns:a16="http://schemas.microsoft.com/office/drawing/2014/main" id="{73D65273-05CD-49C4-A4E9-481833888F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EAEAEA"/>
              </a:clrFrom>
              <a:clrTo>
                <a:srgbClr val="EAEAE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r="73160" b="35879"/>
          <a:stretch/>
        </p:blipFill>
        <p:spPr bwMode="auto">
          <a:xfrm>
            <a:off x="4794143" y="1953938"/>
            <a:ext cx="756806" cy="206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Social media logo collection">
            <a:extLst>
              <a:ext uri="{FF2B5EF4-FFF2-40B4-BE49-F238E27FC236}">
                <a16:creationId xmlns:a16="http://schemas.microsoft.com/office/drawing/2014/main" id="{FEC101B6-010C-4FAE-81F7-5583674135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EAEAEA"/>
              </a:clrFrom>
              <a:clrTo>
                <a:srgbClr val="EAEAE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56" t="20139" r="50445" b="59731"/>
          <a:stretch/>
        </p:blipFill>
        <p:spPr bwMode="auto">
          <a:xfrm>
            <a:off x="4836131" y="1817896"/>
            <a:ext cx="672831" cy="648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elegram icon Free Vector">
            <a:extLst>
              <a:ext uri="{FF2B5EF4-FFF2-40B4-BE49-F238E27FC236}">
                <a16:creationId xmlns:a16="http://schemas.microsoft.com/office/drawing/2014/main" id="{0A195A70-B23D-45C9-A770-3020129469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1" t="56857" r="36000" b="16145"/>
          <a:stretch/>
        </p:blipFill>
        <p:spPr bwMode="auto">
          <a:xfrm>
            <a:off x="4851972" y="4072803"/>
            <a:ext cx="728140" cy="70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6426803-9C3D-48C9-81CE-B69A1CF83F61}"/>
              </a:ext>
            </a:extLst>
          </p:cNvPr>
          <p:cNvSpPr/>
          <p:nvPr/>
        </p:nvSpPr>
        <p:spPr>
          <a:xfrm>
            <a:off x="5436096" y="1863031"/>
            <a:ext cx="27495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cs typeface="DecoType Thuluth II" panose="02010000000000000000" pitchFamily="2" charset="-78"/>
              </a:rPr>
              <a:t>alqalaminstitute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0A68299-BC1C-4858-AD67-E52A025FC5BE}"/>
              </a:ext>
            </a:extLst>
          </p:cNvPr>
          <p:cNvSpPr/>
          <p:nvPr/>
        </p:nvSpPr>
        <p:spPr>
          <a:xfrm>
            <a:off x="5436096" y="2647517"/>
            <a:ext cx="27495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cs typeface="DecoType Thuluth II" panose="02010000000000000000" pitchFamily="2" charset="-78"/>
              </a:rPr>
              <a:t>alqalamleicester</a:t>
            </a:r>
            <a:endParaRPr lang="en-GB" sz="28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cs typeface="DecoType Thuluth II" panose="02010000000000000000" pitchFamily="2" charset="-78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0FB050C-AC0A-4131-808E-8AE8393C7366}"/>
              </a:ext>
            </a:extLst>
          </p:cNvPr>
          <p:cNvSpPr/>
          <p:nvPr/>
        </p:nvSpPr>
        <p:spPr>
          <a:xfrm>
            <a:off x="5458111" y="3390260"/>
            <a:ext cx="27495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cs typeface="DecoType Thuluth II" panose="02010000000000000000" pitchFamily="2" charset="-78"/>
              </a:rPr>
              <a:t>qalam_leicester</a:t>
            </a:r>
            <a:endParaRPr lang="en-GB" sz="28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cs typeface="DecoType Thuluth II" panose="02010000000000000000" pitchFamily="2" charset="-78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58B3E5E-BDEB-4059-84AD-7DD02C2509A5}"/>
              </a:ext>
            </a:extLst>
          </p:cNvPr>
          <p:cNvSpPr/>
          <p:nvPr/>
        </p:nvSpPr>
        <p:spPr>
          <a:xfrm>
            <a:off x="5491465" y="4138272"/>
            <a:ext cx="36398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cs typeface="DecoType Thuluth II" panose="02010000000000000000" pitchFamily="2" charset="-78"/>
              </a:rPr>
              <a:t>t.me/AlQalamLeicester</a:t>
            </a:r>
          </a:p>
        </p:txBody>
      </p:sp>
    </p:spTree>
    <p:extLst>
      <p:ext uri="{BB962C8B-B14F-4D97-AF65-F5344CB8AC3E}">
        <p14:creationId xmlns:p14="http://schemas.microsoft.com/office/powerpoint/2010/main" val="5269980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3419872" y="0"/>
            <a:ext cx="2153028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السَّابِعُ: الْكِنَايَاتُ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220071" y="-5"/>
            <a:ext cx="3024336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اَلبَابُ الثَّانِي فِي الاسْمِ المَبْنِيِّ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991F1C04-C6A2-4499-937D-A790317ABB6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9388" y="627063"/>
          <a:ext cx="8785225" cy="4392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57125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114714" y="-4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 err="1"/>
              <a:t>الْفَصْلُ</a:t>
            </a:r>
            <a:r>
              <a:rPr lang="ur-PK" sz="1600" b="1" dirty="0"/>
              <a:t> </a:t>
            </a:r>
            <a:r>
              <a:rPr lang="ur-PK" sz="1600" b="1" dirty="0" err="1"/>
              <a:t>الثّانِي</a:t>
            </a:r>
            <a:r>
              <a:rPr lang="ur-PK" sz="1600" b="1" dirty="0"/>
              <a:t> </a:t>
            </a:r>
            <a:r>
              <a:rPr lang="ur-PK" sz="1600" b="1" dirty="0" err="1"/>
              <a:t>عَشَرَ</a:t>
            </a:r>
            <a:r>
              <a:rPr lang="ur-PK" sz="1600" b="1" dirty="0"/>
              <a:t>: </a:t>
            </a:r>
            <a:r>
              <a:rPr lang="ur-PK" sz="1600" b="1" dirty="0" err="1"/>
              <a:t>مَا</a:t>
            </a:r>
            <a:r>
              <a:rPr lang="ur-PK" sz="1600" b="1" dirty="0"/>
              <a:t> و لا </a:t>
            </a:r>
            <a:r>
              <a:rPr lang="ur-PK" sz="1600" b="1" dirty="0" err="1"/>
              <a:t>المُشْبَّهَتينِ</a:t>
            </a:r>
            <a:r>
              <a:rPr lang="ur-PK" sz="1600" b="1" dirty="0"/>
              <a:t> </a:t>
            </a:r>
            <a:r>
              <a:rPr lang="ur-PK" sz="1600" b="1" dirty="0" err="1"/>
              <a:t>بـِلَيْسَ</a:t>
            </a:r>
            <a:endParaRPr lang="ur-PK" sz="16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الثَّالِثِ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الْمَجْرُوْرَاتُ</a:t>
            </a:r>
            <a:endParaRPr lang="ur-PK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220071" y="-5"/>
            <a:ext cx="3024336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اَلبَابُ الثَّانِي فِي الاسْمِ المَبْنِيِّ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/>
              <a:t>خال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4002277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3059832" y="0"/>
            <a:ext cx="236905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الثَّانِيْ: أَسْمَاءُ الْعَدَدِ</a:t>
            </a:r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76056" y="-5"/>
            <a:ext cx="316835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الْخَاتِمَةُ فِي سائِرِ أحـْكامِ الاسْمِ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35C55A7-CC36-4870-B3BA-BA71CFCF1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794346"/>
              </p:ext>
            </p:extLst>
          </p:nvPr>
        </p:nvGraphicFramePr>
        <p:xfrm>
          <a:off x="972000" y="1131590"/>
          <a:ext cx="7200000" cy="2595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600000">
                  <a:extLst>
                    <a:ext uri="{9D8B030D-6E8A-4147-A177-3AD203B41FA5}">
                      <a16:colId xmlns:a16="http://schemas.microsoft.com/office/drawing/2014/main" val="296005116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3503987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r-PK" dirty="0"/>
                        <a:t>مَا لَا يُذَكَّرُ وَيُؤَنَّثُ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ur-PK" dirty="0"/>
                        <a:t>مَا يُذَكَّرُ وَيُؤَنَّثُ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799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ur-PK" dirty="0"/>
                        <a:t>وَاحِدٌ، اثْنَانِ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77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ur-PK" dirty="0"/>
                        <a:t>ثَلَاثٌ، أَرْبَعٌ، خَمْسٌ، سِتٌّ، سَبْعٌ، ثَمَانٍ، تَسْعٌ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520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ur-PK" dirty="0"/>
                        <a:t>عَشَرٌ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60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ur-PK" dirty="0"/>
                        <a:t>عِشْرُوْنَ ... تَسْعُوْنَ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511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r-PK" dirty="0"/>
                        <a:t>مِائَةٌ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920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ur-PK" dirty="0"/>
                        <a:t>أَلْفٌ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090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6548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3059832" y="0"/>
            <a:ext cx="236905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الثَّانِيْ: أَسْمَاءُ الْعَدَدِ</a:t>
            </a:r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76056" y="-5"/>
            <a:ext cx="316835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الْخَاتِمَةُ فِي سائِرِ أحـْكامِ الاسْمِ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C891998-B077-47CC-8C9C-5A25508F5DC4}"/>
              </a:ext>
            </a:extLst>
          </p:cNvPr>
          <p:cNvSpPr/>
          <p:nvPr/>
        </p:nvSpPr>
        <p:spPr>
          <a:xfrm>
            <a:off x="5308350" y="1203598"/>
            <a:ext cx="1440160" cy="7200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dirty="0"/>
              <a:t>ثَلَاثَةُ</a:t>
            </a:r>
            <a:endParaRPr lang="en-GB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87792B4-A99B-49BB-B9C8-15531103890C}"/>
              </a:ext>
            </a:extLst>
          </p:cNvPr>
          <p:cNvSpPr/>
          <p:nvPr/>
        </p:nvSpPr>
        <p:spPr>
          <a:xfrm>
            <a:off x="2395491" y="1203598"/>
            <a:ext cx="1440160" cy="7200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dirty="0"/>
              <a:t>كُتُبٍ</a:t>
            </a:r>
            <a:endParaRPr lang="en-GB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05A8DE3-6DE6-43B4-84BC-5ACF32D473E0}"/>
              </a:ext>
            </a:extLst>
          </p:cNvPr>
          <p:cNvSpPr/>
          <p:nvPr/>
        </p:nvSpPr>
        <p:spPr>
          <a:xfrm>
            <a:off x="5678257" y="677073"/>
            <a:ext cx="700345" cy="28803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dirty="0"/>
              <a:t>عَدَدٌ</a:t>
            </a:r>
            <a:endParaRPr lang="en-GB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79344D-9DC4-410F-BAA6-D0851AE15CF9}"/>
              </a:ext>
            </a:extLst>
          </p:cNvPr>
          <p:cNvSpPr/>
          <p:nvPr/>
        </p:nvSpPr>
        <p:spPr>
          <a:xfrm>
            <a:off x="2765398" y="677073"/>
            <a:ext cx="700345" cy="28803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dirty="0"/>
              <a:t>مَعْدُوْد</a:t>
            </a:r>
            <a:endParaRPr lang="en-GB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6BAED37-9225-45CB-94A6-50BBEA2856BB}"/>
              </a:ext>
            </a:extLst>
          </p:cNvPr>
          <p:cNvSpPr/>
          <p:nvPr/>
        </p:nvSpPr>
        <p:spPr>
          <a:xfrm>
            <a:off x="2765395" y="2427734"/>
            <a:ext cx="700345" cy="28803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dirty="0"/>
              <a:t>مُمَيِّزٌ</a:t>
            </a:r>
            <a:endParaRPr lang="en-GB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E8702CB-9136-40BA-9B09-ADD50A3D419B}"/>
              </a:ext>
            </a:extLst>
          </p:cNvPr>
          <p:cNvSpPr/>
          <p:nvPr/>
        </p:nvSpPr>
        <p:spPr>
          <a:xfrm>
            <a:off x="2765396" y="2055458"/>
            <a:ext cx="700345" cy="28803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dirty="0"/>
              <a:t>تَمْيِيْزٌ</a:t>
            </a:r>
            <a:endParaRPr lang="en-GB" dirty="0"/>
          </a:p>
        </p:txBody>
      </p:sp>
      <p:sp>
        <p:nvSpPr>
          <p:cNvPr id="6" name="Action Button: Help 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7632040-DE3F-45A9-B251-4EFA983D839F}"/>
              </a:ext>
            </a:extLst>
          </p:cNvPr>
          <p:cNvSpPr/>
          <p:nvPr/>
        </p:nvSpPr>
        <p:spPr>
          <a:xfrm>
            <a:off x="5416360" y="2859782"/>
            <a:ext cx="1224136" cy="1008112"/>
          </a:xfrm>
          <a:prstGeom prst="actionButtonHelp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GB" b="1" dirty="0"/>
              <a:t>Gender</a:t>
            </a:r>
          </a:p>
          <a:p>
            <a:pPr algn="ctr">
              <a:lnSpc>
                <a:spcPct val="150000"/>
              </a:lnSpc>
            </a:pPr>
            <a:r>
              <a:rPr lang="ur-PK" b="1" dirty="0"/>
              <a:t>تَذْكِيْرٌ / تَأْنِيْث</a:t>
            </a:r>
            <a:endParaRPr lang="en-GB" b="1" dirty="0"/>
          </a:p>
        </p:txBody>
      </p:sp>
      <p:sp>
        <p:nvSpPr>
          <p:cNvPr id="15" name="Action Button: Help 1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09A5ABDF-FF82-4471-8F83-A9C0E628110E}"/>
              </a:ext>
            </a:extLst>
          </p:cNvPr>
          <p:cNvSpPr/>
          <p:nvPr/>
        </p:nvSpPr>
        <p:spPr>
          <a:xfrm>
            <a:off x="2503505" y="2859782"/>
            <a:ext cx="1224136" cy="1008112"/>
          </a:xfrm>
          <a:prstGeom prst="actionButtonHelp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GB" b="1" dirty="0"/>
              <a:t>Number</a:t>
            </a:r>
          </a:p>
          <a:p>
            <a:pPr algn="ctr">
              <a:lnSpc>
                <a:spcPct val="150000"/>
              </a:lnSpc>
            </a:pPr>
            <a:r>
              <a:rPr lang="ur-PK" b="1" dirty="0"/>
              <a:t>مُفْرَدٌ / جَمْعٌ</a:t>
            </a:r>
            <a:endParaRPr lang="en-GB" b="1" dirty="0"/>
          </a:p>
        </p:txBody>
      </p:sp>
      <p:sp>
        <p:nvSpPr>
          <p:cNvPr id="16" name="Action Button: Help 1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6409182-AE04-417F-AC0C-89ED2D013AA0}"/>
              </a:ext>
            </a:extLst>
          </p:cNvPr>
          <p:cNvSpPr/>
          <p:nvPr/>
        </p:nvSpPr>
        <p:spPr>
          <a:xfrm>
            <a:off x="2503505" y="4011910"/>
            <a:ext cx="1224136" cy="1008112"/>
          </a:xfrm>
          <a:prstGeom prst="actionButtonHelp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ur-PK" b="1" dirty="0"/>
              <a:t>إِعْرَابٌ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249985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5" grpId="0" animBg="1"/>
      <p:bldP spid="12" grpId="0" animBg="1"/>
      <p:bldP spid="13" grpId="0" animBg="1"/>
      <p:bldP spid="14" grpId="0" animBg="1"/>
      <p:bldP spid="6" grpId="0" animBg="1"/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3059832" y="0"/>
            <a:ext cx="236905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الثَّانِيْ: أَسْمَاءُ الْعَدَدِ</a:t>
            </a:r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76056" y="-5"/>
            <a:ext cx="316835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الْخَاتِمَةُ فِي سائِرِ أحـْكامِ الاسْمِ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6" name="Action Button: Help 1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77ADE95-C985-4680-93E3-5B915F5FBEFE}"/>
              </a:ext>
            </a:extLst>
          </p:cNvPr>
          <p:cNvSpPr/>
          <p:nvPr/>
        </p:nvSpPr>
        <p:spPr>
          <a:xfrm>
            <a:off x="7668344" y="699542"/>
            <a:ext cx="1224136" cy="1008112"/>
          </a:xfrm>
          <a:prstGeom prst="actionButtonHelp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GB" b="1" dirty="0"/>
              <a:t>Gender</a:t>
            </a:r>
          </a:p>
          <a:p>
            <a:pPr algn="ctr">
              <a:lnSpc>
                <a:spcPct val="150000"/>
              </a:lnSpc>
            </a:pPr>
            <a:r>
              <a:rPr lang="ur-PK" b="1" dirty="0"/>
              <a:t>تَذْكِيْرٌ / تَأْنِيْث</a:t>
            </a:r>
            <a:endParaRPr lang="en-GB" b="1" dirty="0"/>
          </a:p>
        </p:txBody>
      </p:sp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6EEB8EFD-BBB4-430D-AA42-1D85CA4AF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796988"/>
              </p:ext>
            </p:extLst>
          </p:nvPr>
        </p:nvGraphicFramePr>
        <p:xfrm>
          <a:off x="251520" y="1851670"/>
          <a:ext cx="7200000" cy="2865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89896716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96005116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5039875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Neutral Gender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Disagree in Gender</a:t>
                      </a:r>
                    </a:p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Chiastic Concord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GB" dirty="0"/>
                        <a:t>Agree In Gender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1799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ur-PK" dirty="0"/>
                        <a:t>وَاحِدٌ، اثْنَانِ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77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ur-PK" dirty="0"/>
                        <a:t>ثَلَاثٌ، أَرْبَعٌ، خَمْسٌ، سِتٌّ، سَبْعٌ، ثَمَانٍ، تَسْعٌ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520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ur-PK" dirty="0"/>
                        <a:t>عَشَرٌ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60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r-PK" dirty="0"/>
                        <a:t>عِشْرُوْنَ ... تَسْعُوْنَ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511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r-PK" dirty="0"/>
                        <a:t>مِائَةٌ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920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ur-PK" dirty="0"/>
                        <a:t>أَلْفٌ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090646"/>
                  </a:ext>
                </a:extLst>
              </a:tr>
            </a:tbl>
          </a:graphicData>
        </a:graphic>
      </p:graphicFrame>
      <p:pic>
        <p:nvPicPr>
          <p:cNvPr id="18" name="Picture 6" descr="Arabic family in national clothes. parents, children in muslim costumes, islamic clothing">
            <a:extLst>
              <a:ext uri="{FF2B5EF4-FFF2-40B4-BE49-F238E27FC236}">
                <a16:creationId xmlns:a16="http://schemas.microsoft.com/office/drawing/2014/main" id="{13B73CEE-FC25-460B-ACD2-27660399AE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47" r="62213"/>
          <a:stretch/>
        </p:blipFill>
        <p:spPr bwMode="auto">
          <a:xfrm>
            <a:off x="3826114" y="683940"/>
            <a:ext cx="469452" cy="113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Muslim girl holding book">
            <a:extLst>
              <a:ext uri="{FF2B5EF4-FFF2-40B4-BE49-F238E27FC236}">
                <a16:creationId xmlns:a16="http://schemas.microsoft.com/office/drawing/2014/main" id="{A69AF8CA-FE42-4656-BC47-7A2688170B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75" r="20295"/>
          <a:stretch/>
        </p:blipFill>
        <p:spPr bwMode="auto">
          <a:xfrm>
            <a:off x="4388482" y="722967"/>
            <a:ext cx="475514" cy="1084092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Vector of arab adult man and woman Illustration arab old people ...">
            <a:extLst>
              <a:ext uri="{FF2B5EF4-FFF2-40B4-BE49-F238E27FC236}">
                <a16:creationId xmlns:a16="http://schemas.microsoft.com/office/drawing/2014/main" id="{DB5C7E2B-9BBC-48F5-8624-2F8A4AFD5A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889" b="92889" l="49778" r="80000">
                        <a14:foregroundMark x1="62222" y1="11556" x2="58222" y2="8889"/>
                        <a14:foregroundMark x1="62667" y1="5333" x2="60000" y2="6667"/>
                        <a14:foregroundMark x1="56000" y1="89333" x2="70667" y2="89778"/>
                        <a14:foregroundMark x1="74222" y1="90667" x2="74222" y2="92000"/>
                        <a14:foregroundMark x1="56000" y1="92444" x2="55111" y2="92889"/>
                        <a14:foregroundMark x1="69333" y1="92000" x2="69778" y2="92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195" t="-400" r="16050"/>
          <a:stretch/>
        </p:blipFill>
        <p:spPr bwMode="auto">
          <a:xfrm>
            <a:off x="1115101" y="607613"/>
            <a:ext cx="467823" cy="124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Boy and girl in qatar costume">
            <a:extLst>
              <a:ext uri="{FF2B5EF4-FFF2-40B4-BE49-F238E27FC236}">
                <a16:creationId xmlns:a16="http://schemas.microsoft.com/office/drawing/2014/main" id="{D80974AF-F467-424A-8338-895216FFC4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02"/>
          <a:stretch/>
        </p:blipFill>
        <p:spPr bwMode="auto">
          <a:xfrm>
            <a:off x="7017209" y="592429"/>
            <a:ext cx="475514" cy="777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Boy and girl in qatar costume">
            <a:extLst>
              <a:ext uri="{FF2B5EF4-FFF2-40B4-BE49-F238E27FC236}">
                <a16:creationId xmlns:a16="http://schemas.microsoft.com/office/drawing/2014/main" id="{3A10EAD9-370D-4DA3-A1CB-E35546A312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5636872" y="1064607"/>
            <a:ext cx="475515" cy="80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Boy and girl in qatar costume">
            <a:extLst>
              <a:ext uri="{FF2B5EF4-FFF2-40B4-BE49-F238E27FC236}">
                <a16:creationId xmlns:a16="http://schemas.microsoft.com/office/drawing/2014/main" id="{1943CF3B-702D-4018-AEF4-C2309AFEE5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02"/>
          <a:stretch/>
        </p:blipFill>
        <p:spPr bwMode="auto">
          <a:xfrm>
            <a:off x="6624436" y="580324"/>
            <a:ext cx="475514" cy="777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Boy and girl in qatar costume">
            <a:extLst>
              <a:ext uri="{FF2B5EF4-FFF2-40B4-BE49-F238E27FC236}">
                <a16:creationId xmlns:a16="http://schemas.microsoft.com/office/drawing/2014/main" id="{2174BDBD-D273-476A-9A1C-44C56E9747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5000" r="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6019722" y="1046481"/>
            <a:ext cx="475515" cy="80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30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3059832" y="0"/>
            <a:ext cx="236905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الثَّانِيْ: أَسْمَاءُ الْعَدَدِ</a:t>
            </a:r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76056" y="-5"/>
            <a:ext cx="316835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الْخَاتِمَةُ فِي سائِرِ أحـْكامِ الاسْمِ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 fontScale="85000" lnSpcReduction="10000"/>
          </a:bodyPr>
          <a:lstStyle/>
          <a:p>
            <a:pPr rtl="1"/>
            <a:r>
              <a:rPr lang="ur-PK" dirty="0"/>
              <a:t>واسْتِعْمَالُهُ مِنْ واحِدٍ إِلَی اثْنَينِ عَلى القِياسِ، </a:t>
            </a:r>
            <a:endParaRPr lang="en-GB" dirty="0"/>
          </a:p>
          <a:p>
            <a:pPr rtl="1"/>
            <a:r>
              <a:rPr lang="ur-PK" dirty="0"/>
              <a:t>أَعْنِي لِلْمُذَكَّرِ بِدُون التَّاءِ ولِلْمُؤنَّثِ بِالتَّاءِ؛ </a:t>
            </a:r>
            <a:endParaRPr lang="en-GB" dirty="0"/>
          </a:p>
          <a:p>
            <a:pPr rtl="1"/>
            <a:r>
              <a:rPr lang="ur-PK" dirty="0"/>
              <a:t>تَقُولُ </a:t>
            </a:r>
            <a:endParaRPr lang="en-GB" dirty="0"/>
          </a:p>
          <a:p>
            <a:pPr rtl="1"/>
            <a:r>
              <a:rPr lang="en-GB" dirty="0"/>
              <a:t>	</a:t>
            </a:r>
            <a:r>
              <a:rPr lang="ur-PK" dirty="0"/>
              <a:t>فِي رَجُلٍ  وَاحِدٌ وفِي رَجُلَيْنِ اثْنَانِ، </a:t>
            </a:r>
            <a:endParaRPr lang="en-GB" dirty="0"/>
          </a:p>
          <a:p>
            <a:pPr rtl="1"/>
            <a:r>
              <a:rPr lang="en-GB" dirty="0"/>
              <a:t>	</a:t>
            </a:r>
            <a:r>
              <a:rPr lang="ur-PK" dirty="0"/>
              <a:t>وَفِي امْرَأةٍ وَاحِدةٌ ؛ وفِي امْرَأتَيْنِ ؛ اثْنَتَانِ، وثِنْتَانِ.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414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3059832" y="0"/>
            <a:ext cx="236905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الثَّانِيْ: أَسْمَاءُ الْعَدَدِ</a:t>
            </a:r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76056" y="-5"/>
            <a:ext cx="316835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الْخَاتِمَةُ فِي سائِرِ أحـْكامِ الاسْمِ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ومِنْ ثَلاثَةٍ إلى عَشَرةٍ عَلى خِلافِ القِيَاسِ، </a:t>
            </a:r>
            <a:endParaRPr lang="en-GB" dirty="0"/>
          </a:p>
          <a:p>
            <a:pPr rtl="1"/>
            <a:r>
              <a:rPr lang="ur-PK" dirty="0"/>
              <a:t>أَعِنْي </a:t>
            </a:r>
            <a:endParaRPr lang="en-GB" dirty="0"/>
          </a:p>
          <a:p>
            <a:pPr rtl="1"/>
            <a:r>
              <a:rPr lang="en-GB" dirty="0"/>
              <a:t>	</a:t>
            </a:r>
            <a:r>
              <a:rPr lang="ur-PK" dirty="0"/>
              <a:t>للْمُذَكَّرِ بِالتَّاءِ، تَقُولُ: ثَلاثَةُ رِجَالٍ إلى عَشَرةُ رِجَالٍ، </a:t>
            </a:r>
            <a:endParaRPr lang="en-GB" dirty="0"/>
          </a:p>
          <a:p>
            <a:pPr rtl="1"/>
            <a:r>
              <a:rPr lang="en-GB" dirty="0"/>
              <a:t>	</a:t>
            </a:r>
            <a:r>
              <a:rPr lang="ur-PK" dirty="0"/>
              <a:t>ولِلمُؤَنَّثِ بِدُونِهَا تَقُوْلُ: ثَلاثُ نِسْوَةٍ إلى عَشْرِ نِسْوَةٍ..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938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3059832" y="0"/>
            <a:ext cx="236905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الثَّانِيْ: أَسْمَاءُ الْعَدَدِ</a:t>
            </a:r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76056" y="-5"/>
            <a:ext cx="316835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الْخَاتِمَةُ فِي سائِرِ أحـْكامِ الاسْمِ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 fontScale="85000" lnSpcReduction="10000"/>
          </a:bodyPr>
          <a:lstStyle/>
          <a:p>
            <a:pPr rtl="1"/>
            <a:r>
              <a:rPr lang="ur-PK" dirty="0"/>
              <a:t>وبَعْدَ ذلِك تَقُولُ: </a:t>
            </a:r>
            <a:endParaRPr lang="en-GB" dirty="0"/>
          </a:p>
          <a:p>
            <a:pPr rtl="1"/>
            <a:r>
              <a:rPr lang="ur-PK" dirty="0"/>
              <a:t>	عِشْرُونَ رَجُلًا، وعِشْرُونَ امْرَأَةً، </a:t>
            </a:r>
          </a:p>
          <a:p>
            <a:pPr rtl="1"/>
            <a:r>
              <a:rPr lang="ur-PK" dirty="0"/>
              <a:t>		بِلا فَرْقٍ بَيْنَ الْمُذَكَّرِ وَالْمُؤَنَّثِ إلى تِسْعِينَ رَجُلًا وامْرَأَةً. </a:t>
            </a:r>
          </a:p>
          <a:p>
            <a:pPr rtl="1"/>
            <a:r>
              <a:rPr lang="ur-PK" dirty="0"/>
              <a:t>	وأَحَدٌ وَعِشْرُونَ رَجُلًا، وإحْدى وعِشْرُونَ امْرَأَةً </a:t>
            </a:r>
          </a:p>
          <a:p>
            <a:pPr rtl="1"/>
            <a:r>
              <a:rPr lang="ur-PK" dirty="0"/>
              <a:t>إلى تِسْعَةٍ وتِسعِينَ رجلًا، وتِسْعٍ وتِسعِينَ امْرَأَةً.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988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3059832" y="0"/>
            <a:ext cx="236905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الثَّانِيْ: أَسْمَاءُ الْعَدَدِ</a:t>
            </a:r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76056" y="-5"/>
            <a:ext cx="316835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الْخَاتِمَةُ فِي سائِرِ أحـْكامِ الاسْمِ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تـَقُولُ: </a:t>
            </a:r>
          </a:p>
          <a:p>
            <a:pPr rtl="1"/>
            <a:r>
              <a:rPr lang="ur-PK" dirty="0"/>
              <a:t>	مِائَةُ رَجُلٍ، ومِائَةُ امْرَأَةٍ، وأَلْفُ رَجُلٍ، وأَلْفُ امْرَأَةٍ، </a:t>
            </a:r>
          </a:p>
          <a:p>
            <a:pPr rtl="1"/>
            <a:r>
              <a:rPr lang="ur-PK" dirty="0"/>
              <a:t>	وَمِائَتا رَجُلٍ ومِائَتا امْرأَةٍ، وأَلفا رَجُلٍ، وأَلفا امْرَأَةٍ، </a:t>
            </a:r>
          </a:p>
          <a:p>
            <a:pPr rtl="1"/>
            <a:r>
              <a:rPr lang="ur-PK" dirty="0"/>
              <a:t>بِلا فَرْقٍ بَيْنَ المُذَكَّرِ المُؤنَّثِ.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004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sdar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ustom 1">
      <a:majorFont>
        <a:latin typeface="Cambria"/>
        <a:ea typeface=""/>
        <a:cs typeface="Adobe Arabic"/>
      </a:majorFont>
      <a:minorFont>
        <a:latin typeface="Calibri"/>
        <a:ea typeface=""/>
        <a:cs typeface="adwa-assalaf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C933498-3EBB-4465-94E5-8123C4CD8531}">
  <we:reference id="wa104379997" version="2.0.0.0" store="en-GB" storeType="OMEX"/>
  <we:alternateReferences>
    <we:reference id="wa104379997" version="2.0.0.0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15342</TotalTime>
  <Words>1104</Words>
  <Application>Microsoft Office PowerPoint</Application>
  <PresentationFormat>On-screen Show (16:9)</PresentationFormat>
  <Paragraphs>288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adwa-assalaf</vt:lpstr>
      <vt:lpstr>Arial</vt:lpstr>
      <vt:lpstr>BlackChancery</vt:lpstr>
      <vt:lpstr>Calibri</vt:lpstr>
      <vt:lpstr>Cambria</vt:lpstr>
      <vt:lpstr>Masdar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Nuktatul Irab</dc:title>
  <dc:creator>Hashim Mohamed</dc:creator>
  <cp:lastModifiedBy>Hashim Mohamed</cp:lastModifiedBy>
  <cp:revision>1764</cp:revision>
  <cp:lastPrinted>2018-11-30T18:58:39Z</cp:lastPrinted>
  <dcterms:created xsi:type="dcterms:W3CDTF">2017-07-04T20:08:42Z</dcterms:created>
  <dcterms:modified xsi:type="dcterms:W3CDTF">2020-07-08T09:12:27Z</dcterms:modified>
</cp:coreProperties>
</file>