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1"/>
  </p:sldMasterIdLst>
  <p:notesMasterIdLst>
    <p:notesMasterId r:id="rId29"/>
  </p:notesMasterIdLst>
  <p:handoutMasterIdLst>
    <p:handoutMasterId r:id="rId30"/>
  </p:handoutMasterIdLst>
  <p:sldIdLst>
    <p:sldId id="357" r:id="rId2"/>
    <p:sldId id="566" r:id="rId3"/>
    <p:sldId id="569" r:id="rId4"/>
    <p:sldId id="574" r:id="rId5"/>
    <p:sldId id="575" r:id="rId6"/>
    <p:sldId id="573" r:id="rId7"/>
    <p:sldId id="576" r:id="rId8"/>
    <p:sldId id="581" r:id="rId9"/>
    <p:sldId id="572" r:id="rId10"/>
    <p:sldId id="579" r:id="rId11"/>
    <p:sldId id="584" r:id="rId12"/>
    <p:sldId id="582" r:id="rId13"/>
    <p:sldId id="583" r:id="rId14"/>
    <p:sldId id="587" r:id="rId15"/>
    <p:sldId id="585" r:id="rId16"/>
    <p:sldId id="588" r:id="rId17"/>
    <p:sldId id="586" r:id="rId18"/>
    <p:sldId id="591" r:id="rId19"/>
    <p:sldId id="590" r:id="rId20"/>
    <p:sldId id="580" r:id="rId21"/>
    <p:sldId id="589" r:id="rId22"/>
    <p:sldId id="577" r:id="rId23"/>
    <p:sldId id="578" r:id="rId24"/>
    <p:sldId id="592" r:id="rId25"/>
    <p:sldId id="522" r:id="rId26"/>
    <p:sldId id="571" r:id="rId27"/>
    <p:sldId id="507" r:id="rId28"/>
  </p:sldIdLst>
  <p:sldSz cx="9144000" cy="5143500" type="screen16x9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AB3CFA4-A8BB-46AB-86D5-91E847B5F75E}">
          <p14:sldIdLst>
            <p14:sldId id="357"/>
            <p14:sldId id="566"/>
            <p14:sldId id="569"/>
            <p14:sldId id="574"/>
            <p14:sldId id="575"/>
            <p14:sldId id="573"/>
            <p14:sldId id="576"/>
            <p14:sldId id="581"/>
            <p14:sldId id="572"/>
            <p14:sldId id="579"/>
            <p14:sldId id="584"/>
            <p14:sldId id="582"/>
            <p14:sldId id="583"/>
            <p14:sldId id="587"/>
            <p14:sldId id="585"/>
            <p14:sldId id="588"/>
            <p14:sldId id="586"/>
            <p14:sldId id="591"/>
            <p14:sldId id="590"/>
            <p14:sldId id="580"/>
            <p14:sldId id="589"/>
            <p14:sldId id="577"/>
            <p14:sldId id="578"/>
            <p14:sldId id="592"/>
            <p14:sldId id="522"/>
            <p14:sldId id="571"/>
            <p14:sldId id="50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127">
          <p15:clr>
            <a:srgbClr val="A4A3A4"/>
          </p15:clr>
        </p15:guide>
        <p15:guide id="4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14" autoAdjust="0"/>
  </p:normalViewPr>
  <p:slideViewPr>
    <p:cSldViewPr>
      <p:cViewPr varScale="1">
        <p:scale>
          <a:sx n="151" d="100"/>
          <a:sy n="151" d="100"/>
        </p:scale>
        <p:origin x="456" y="1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1" d="100"/>
          <a:sy n="81" d="100"/>
        </p:scale>
        <p:origin x="3042" y="102"/>
      </p:cViewPr>
      <p:guideLst>
        <p:guide orient="horz" pos="2880"/>
        <p:guide pos="2160"/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D4A3370-A7C4-4073-8CF5-F80AB4C8D09F}" type="doc">
      <dgm:prSet loTypeId="urn:microsoft.com/office/officeart/2005/8/layout/hierarchy4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GB"/>
        </a:p>
      </dgm:t>
    </dgm:pt>
    <dgm:pt modelId="{D2251D33-C1A6-49B5-B481-FFB51541FEFD}">
      <dgm:prSet phldrT="[Text]"/>
      <dgm:spPr/>
      <dgm:t>
        <a:bodyPr/>
        <a:lstStyle/>
        <a:p>
          <a:r>
            <a:rPr lang="ur-PK" dirty="0"/>
            <a:t>الجمع</a:t>
          </a:r>
          <a:endParaRPr lang="en-GB" dirty="0"/>
        </a:p>
      </dgm:t>
    </dgm:pt>
    <dgm:pt modelId="{CDE6CF7A-2DD8-4296-BEBF-D83F9666A115}" type="parTrans" cxnId="{3E8B1E09-488A-48C0-9F14-55D8B1967666}">
      <dgm:prSet/>
      <dgm:spPr/>
      <dgm:t>
        <a:bodyPr/>
        <a:lstStyle/>
        <a:p>
          <a:endParaRPr lang="en-GB"/>
        </a:p>
      </dgm:t>
    </dgm:pt>
    <dgm:pt modelId="{7593053B-E2C2-413E-8C51-E92A36359365}" type="sibTrans" cxnId="{3E8B1E09-488A-48C0-9F14-55D8B1967666}">
      <dgm:prSet/>
      <dgm:spPr/>
      <dgm:t>
        <a:bodyPr/>
        <a:lstStyle/>
        <a:p>
          <a:endParaRPr lang="en-GB"/>
        </a:p>
      </dgm:t>
    </dgm:pt>
    <dgm:pt modelId="{4BEC5B34-C6B4-4482-AE41-5A2870380642}">
      <dgm:prSet phldrT="[Text]"/>
      <dgm:spPr/>
      <dgm:t>
        <a:bodyPr/>
        <a:lstStyle/>
        <a:p>
          <a:r>
            <a:rPr lang="ur-PK" dirty="0"/>
            <a:t>مصحح</a:t>
          </a:r>
          <a:endParaRPr lang="en-GB" dirty="0"/>
        </a:p>
      </dgm:t>
    </dgm:pt>
    <dgm:pt modelId="{57531699-53DF-467A-A76C-BB3FFD588531}" type="parTrans" cxnId="{36E54A3C-FA67-4674-B1D4-067FD4C0CEB6}">
      <dgm:prSet/>
      <dgm:spPr/>
      <dgm:t>
        <a:bodyPr/>
        <a:lstStyle/>
        <a:p>
          <a:endParaRPr lang="en-GB"/>
        </a:p>
      </dgm:t>
    </dgm:pt>
    <dgm:pt modelId="{68657721-C396-479C-B17E-544466D2BB46}" type="sibTrans" cxnId="{36E54A3C-FA67-4674-B1D4-067FD4C0CEB6}">
      <dgm:prSet/>
      <dgm:spPr/>
      <dgm:t>
        <a:bodyPr/>
        <a:lstStyle/>
        <a:p>
          <a:endParaRPr lang="en-GB"/>
        </a:p>
      </dgm:t>
    </dgm:pt>
    <dgm:pt modelId="{96BF4EB6-B781-4543-853F-2B3E54F9F1FE}">
      <dgm:prSet phldrT="[Text]"/>
      <dgm:spPr/>
      <dgm:t>
        <a:bodyPr/>
        <a:lstStyle/>
        <a:p>
          <a:r>
            <a:rPr lang="ur-PK" dirty="0"/>
            <a:t>مكسر</a:t>
          </a:r>
          <a:endParaRPr lang="en-GB" dirty="0"/>
        </a:p>
      </dgm:t>
    </dgm:pt>
    <dgm:pt modelId="{8A70D65C-9E49-4F38-BFFE-F605F1A32B33}" type="parTrans" cxnId="{32679468-55C8-4A70-BF97-DE5652BC34AB}">
      <dgm:prSet/>
      <dgm:spPr/>
      <dgm:t>
        <a:bodyPr/>
        <a:lstStyle/>
        <a:p>
          <a:endParaRPr lang="en-GB"/>
        </a:p>
      </dgm:t>
    </dgm:pt>
    <dgm:pt modelId="{A385D8F7-4DDF-4917-8C39-A01CE0C1B0B3}" type="sibTrans" cxnId="{32679468-55C8-4A70-BF97-DE5652BC34AB}">
      <dgm:prSet/>
      <dgm:spPr/>
      <dgm:t>
        <a:bodyPr/>
        <a:lstStyle/>
        <a:p>
          <a:endParaRPr lang="en-GB"/>
        </a:p>
      </dgm:t>
    </dgm:pt>
    <dgm:pt modelId="{04A5BB15-4335-4283-AEDA-28F63A3BB249}">
      <dgm:prSet phldrT="[Text]"/>
      <dgm:spPr/>
      <dgm:t>
        <a:bodyPr/>
        <a:lstStyle/>
        <a:p>
          <a:r>
            <a:rPr lang="ur-PK" dirty="0"/>
            <a:t>مذكر</a:t>
          </a:r>
          <a:endParaRPr lang="en-GB" dirty="0"/>
        </a:p>
      </dgm:t>
    </dgm:pt>
    <dgm:pt modelId="{AAF9EC57-1274-4185-B681-D1ED69D30E8B}" type="parTrans" cxnId="{FD8CD18A-FABE-4E6B-814F-F46A8C92D7BB}">
      <dgm:prSet/>
      <dgm:spPr/>
      <dgm:t>
        <a:bodyPr/>
        <a:lstStyle/>
        <a:p>
          <a:endParaRPr lang="en-GB"/>
        </a:p>
      </dgm:t>
    </dgm:pt>
    <dgm:pt modelId="{74FB44F9-9F52-4FE4-98BC-17803DE884D4}" type="sibTrans" cxnId="{FD8CD18A-FABE-4E6B-814F-F46A8C92D7BB}">
      <dgm:prSet/>
      <dgm:spPr/>
      <dgm:t>
        <a:bodyPr/>
        <a:lstStyle/>
        <a:p>
          <a:endParaRPr lang="en-GB"/>
        </a:p>
      </dgm:t>
    </dgm:pt>
    <dgm:pt modelId="{629F34AA-94E7-4A5F-B515-817B30A58BCE}">
      <dgm:prSet phldrT="[Text]"/>
      <dgm:spPr/>
      <dgm:t>
        <a:bodyPr/>
        <a:lstStyle/>
        <a:p>
          <a:r>
            <a:rPr lang="ur-PK" dirty="0"/>
            <a:t>مؤنث</a:t>
          </a:r>
          <a:endParaRPr lang="en-GB" dirty="0"/>
        </a:p>
      </dgm:t>
    </dgm:pt>
    <dgm:pt modelId="{9C459AE7-228F-456A-BCD3-9A64BE6BC105}" type="parTrans" cxnId="{4478CCD6-5F77-46AC-8B6A-186904649498}">
      <dgm:prSet/>
      <dgm:spPr/>
      <dgm:t>
        <a:bodyPr/>
        <a:lstStyle/>
        <a:p>
          <a:endParaRPr lang="en-GB"/>
        </a:p>
      </dgm:t>
    </dgm:pt>
    <dgm:pt modelId="{428D6F10-7539-4E1E-9C2C-2CBFC080F9D8}" type="sibTrans" cxnId="{4478CCD6-5F77-46AC-8B6A-186904649498}">
      <dgm:prSet/>
      <dgm:spPr/>
      <dgm:t>
        <a:bodyPr/>
        <a:lstStyle/>
        <a:p>
          <a:endParaRPr lang="en-GB"/>
        </a:p>
      </dgm:t>
    </dgm:pt>
    <dgm:pt modelId="{936797A9-9BDF-4526-966B-5FA51E421D75}" type="pres">
      <dgm:prSet presAssocID="{DD4A3370-A7C4-4073-8CF5-F80AB4C8D09F}" presName="Name0" presStyleCnt="0">
        <dgm:presLayoutVars>
          <dgm:chPref val="1"/>
          <dgm:dir val="rev"/>
          <dgm:animOne val="branch"/>
          <dgm:animLvl val="lvl"/>
          <dgm:resizeHandles/>
        </dgm:presLayoutVars>
      </dgm:prSet>
      <dgm:spPr/>
    </dgm:pt>
    <dgm:pt modelId="{C934BFDB-0EA6-4A10-A1BD-A320741649F4}" type="pres">
      <dgm:prSet presAssocID="{D2251D33-C1A6-49B5-B481-FFB51541FEFD}" presName="vertOne" presStyleCnt="0"/>
      <dgm:spPr/>
    </dgm:pt>
    <dgm:pt modelId="{8BF75819-4F45-4BD3-B062-2AAEDCC5C97A}" type="pres">
      <dgm:prSet presAssocID="{D2251D33-C1A6-49B5-B481-FFB51541FEFD}" presName="txOne" presStyleLbl="node0" presStyleIdx="0" presStyleCnt="1">
        <dgm:presLayoutVars>
          <dgm:chPref val="3"/>
        </dgm:presLayoutVars>
      </dgm:prSet>
      <dgm:spPr/>
    </dgm:pt>
    <dgm:pt modelId="{B3AE186F-20CB-4F11-84B0-8E7E6E2C49BB}" type="pres">
      <dgm:prSet presAssocID="{D2251D33-C1A6-49B5-B481-FFB51541FEFD}" presName="parTransOne" presStyleCnt="0"/>
      <dgm:spPr/>
    </dgm:pt>
    <dgm:pt modelId="{C1CABF56-DB2C-4BD9-8AF4-34D592C044BF}" type="pres">
      <dgm:prSet presAssocID="{D2251D33-C1A6-49B5-B481-FFB51541FEFD}" presName="horzOne" presStyleCnt="0"/>
      <dgm:spPr/>
    </dgm:pt>
    <dgm:pt modelId="{63A9E4A6-2F99-40AE-BC1A-FC2B29C8ED27}" type="pres">
      <dgm:prSet presAssocID="{4BEC5B34-C6B4-4482-AE41-5A2870380642}" presName="vertTwo" presStyleCnt="0"/>
      <dgm:spPr/>
    </dgm:pt>
    <dgm:pt modelId="{8A4B8048-5293-47D6-9F57-6EE62454BDF2}" type="pres">
      <dgm:prSet presAssocID="{4BEC5B34-C6B4-4482-AE41-5A2870380642}" presName="txTwo" presStyleLbl="node2" presStyleIdx="0" presStyleCnt="2">
        <dgm:presLayoutVars>
          <dgm:chPref val="3"/>
        </dgm:presLayoutVars>
      </dgm:prSet>
      <dgm:spPr/>
    </dgm:pt>
    <dgm:pt modelId="{CECB75AE-BF27-4A2E-99A9-C4C5E37FB26F}" type="pres">
      <dgm:prSet presAssocID="{4BEC5B34-C6B4-4482-AE41-5A2870380642}" presName="parTransTwo" presStyleCnt="0"/>
      <dgm:spPr/>
    </dgm:pt>
    <dgm:pt modelId="{A6E93D40-64E5-4275-AA66-BBBDE118D0CB}" type="pres">
      <dgm:prSet presAssocID="{4BEC5B34-C6B4-4482-AE41-5A2870380642}" presName="horzTwo" presStyleCnt="0"/>
      <dgm:spPr/>
    </dgm:pt>
    <dgm:pt modelId="{B8B8773E-C50F-4A35-96C0-E3C7B0F8365B}" type="pres">
      <dgm:prSet presAssocID="{04A5BB15-4335-4283-AEDA-28F63A3BB249}" presName="vertThree" presStyleCnt="0"/>
      <dgm:spPr/>
    </dgm:pt>
    <dgm:pt modelId="{CAED843E-808B-4894-9937-F66D377B1B99}" type="pres">
      <dgm:prSet presAssocID="{04A5BB15-4335-4283-AEDA-28F63A3BB249}" presName="txThree" presStyleLbl="node3" presStyleIdx="0" presStyleCnt="2">
        <dgm:presLayoutVars>
          <dgm:chPref val="3"/>
        </dgm:presLayoutVars>
      </dgm:prSet>
      <dgm:spPr/>
    </dgm:pt>
    <dgm:pt modelId="{033F24B6-5F30-4EB2-AE12-D333F9FE9196}" type="pres">
      <dgm:prSet presAssocID="{04A5BB15-4335-4283-AEDA-28F63A3BB249}" presName="horzThree" presStyleCnt="0"/>
      <dgm:spPr/>
    </dgm:pt>
    <dgm:pt modelId="{24DA45D1-ADEC-4CB3-8A2F-60B5685AFD1C}" type="pres">
      <dgm:prSet presAssocID="{74FB44F9-9F52-4FE4-98BC-17803DE884D4}" presName="sibSpaceThree" presStyleCnt="0"/>
      <dgm:spPr/>
    </dgm:pt>
    <dgm:pt modelId="{E8B4874D-876D-402B-834F-B3652B9315A9}" type="pres">
      <dgm:prSet presAssocID="{629F34AA-94E7-4A5F-B515-817B30A58BCE}" presName="vertThree" presStyleCnt="0"/>
      <dgm:spPr/>
    </dgm:pt>
    <dgm:pt modelId="{333E092D-C951-4DA4-A1CF-AA063FE49101}" type="pres">
      <dgm:prSet presAssocID="{629F34AA-94E7-4A5F-B515-817B30A58BCE}" presName="txThree" presStyleLbl="node3" presStyleIdx="1" presStyleCnt="2">
        <dgm:presLayoutVars>
          <dgm:chPref val="3"/>
        </dgm:presLayoutVars>
      </dgm:prSet>
      <dgm:spPr/>
    </dgm:pt>
    <dgm:pt modelId="{13B8AC2B-802F-4DBF-BE99-DCC6A281809B}" type="pres">
      <dgm:prSet presAssocID="{629F34AA-94E7-4A5F-B515-817B30A58BCE}" presName="horzThree" presStyleCnt="0"/>
      <dgm:spPr/>
    </dgm:pt>
    <dgm:pt modelId="{7424EDF6-1A50-4C8C-959D-0B358D5FAC41}" type="pres">
      <dgm:prSet presAssocID="{68657721-C396-479C-B17E-544466D2BB46}" presName="sibSpaceTwo" presStyleCnt="0"/>
      <dgm:spPr/>
    </dgm:pt>
    <dgm:pt modelId="{625A7BFD-F1B2-4E71-A248-F53BF611D1EF}" type="pres">
      <dgm:prSet presAssocID="{96BF4EB6-B781-4543-853F-2B3E54F9F1FE}" presName="vertTwo" presStyleCnt="0"/>
      <dgm:spPr/>
    </dgm:pt>
    <dgm:pt modelId="{3320CB22-1101-416B-831E-CD8390D7C277}" type="pres">
      <dgm:prSet presAssocID="{96BF4EB6-B781-4543-853F-2B3E54F9F1FE}" presName="txTwo" presStyleLbl="node2" presStyleIdx="1" presStyleCnt="2">
        <dgm:presLayoutVars>
          <dgm:chPref val="3"/>
        </dgm:presLayoutVars>
      </dgm:prSet>
      <dgm:spPr/>
    </dgm:pt>
    <dgm:pt modelId="{2F6F7061-F39B-48DA-ACA7-C5667CF2604E}" type="pres">
      <dgm:prSet presAssocID="{96BF4EB6-B781-4543-853F-2B3E54F9F1FE}" presName="horzTwo" presStyleCnt="0"/>
      <dgm:spPr/>
    </dgm:pt>
  </dgm:ptLst>
  <dgm:cxnLst>
    <dgm:cxn modelId="{3E8B1E09-488A-48C0-9F14-55D8B1967666}" srcId="{DD4A3370-A7C4-4073-8CF5-F80AB4C8D09F}" destId="{D2251D33-C1A6-49B5-B481-FFB51541FEFD}" srcOrd="0" destOrd="0" parTransId="{CDE6CF7A-2DD8-4296-BEBF-D83F9666A115}" sibTransId="{7593053B-E2C2-413E-8C51-E92A36359365}"/>
    <dgm:cxn modelId="{4AA6680B-434B-46C4-9502-80EF68E915CE}" type="presOf" srcId="{D2251D33-C1A6-49B5-B481-FFB51541FEFD}" destId="{8BF75819-4F45-4BD3-B062-2AAEDCC5C97A}" srcOrd="0" destOrd="0" presId="urn:microsoft.com/office/officeart/2005/8/layout/hierarchy4"/>
    <dgm:cxn modelId="{CB8CFE21-592F-4F37-A3E4-E2F1DF5FB5B4}" type="presOf" srcId="{629F34AA-94E7-4A5F-B515-817B30A58BCE}" destId="{333E092D-C951-4DA4-A1CF-AA063FE49101}" srcOrd="0" destOrd="0" presId="urn:microsoft.com/office/officeart/2005/8/layout/hierarchy4"/>
    <dgm:cxn modelId="{36E54A3C-FA67-4674-B1D4-067FD4C0CEB6}" srcId="{D2251D33-C1A6-49B5-B481-FFB51541FEFD}" destId="{4BEC5B34-C6B4-4482-AE41-5A2870380642}" srcOrd="0" destOrd="0" parTransId="{57531699-53DF-467A-A76C-BB3FFD588531}" sibTransId="{68657721-C396-479C-B17E-544466D2BB46}"/>
    <dgm:cxn modelId="{AEBE563D-92BD-46F8-BC8A-CB4AF9757579}" type="presOf" srcId="{96BF4EB6-B781-4543-853F-2B3E54F9F1FE}" destId="{3320CB22-1101-416B-831E-CD8390D7C277}" srcOrd="0" destOrd="0" presId="urn:microsoft.com/office/officeart/2005/8/layout/hierarchy4"/>
    <dgm:cxn modelId="{3B8BBD63-DE53-407B-BBB1-451B6E4F86D5}" type="presOf" srcId="{04A5BB15-4335-4283-AEDA-28F63A3BB249}" destId="{CAED843E-808B-4894-9937-F66D377B1B99}" srcOrd="0" destOrd="0" presId="urn:microsoft.com/office/officeart/2005/8/layout/hierarchy4"/>
    <dgm:cxn modelId="{32679468-55C8-4A70-BF97-DE5652BC34AB}" srcId="{D2251D33-C1A6-49B5-B481-FFB51541FEFD}" destId="{96BF4EB6-B781-4543-853F-2B3E54F9F1FE}" srcOrd="1" destOrd="0" parTransId="{8A70D65C-9E49-4F38-BFFE-F605F1A32B33}" sibTransId="{A385D8F7-4DDF-4917-8C39-A01CE0C1B0B3}"/>
    <dgm:cxn modelId="{4847546F-BF69-4F54-8AB9-3B0F8996B087}" type="presOf" srcId="{4BEC5B34-C6B4-4482-AE41-5A2870380642}" destId="{8A4B8048-5293-47D6-9F57-6EE62454BDF2}" srcOrd="0" destOrd="0" presId="urn:microsoft.com/office/officeart/2005/8/layout/hierarchy4"/>
    <dgm:cxn modelId="{FF1FDE54-CD96-45C4-9EBD-94B8AC7E56EC}" type="presOf" srcId="{DD4A3370-A7C4-4073-8CF5-F80AB4C8D09F}" destId="{936797A9-9BDF-4526-966B-5FA51E421D75}" srcOrd="0" destOrd="0" presId="urn:microsoft.com/office/officeart/2005/8/layout/hierarchy4"/>
    <dgm:cxn modelId="{FD8CD18A-FABE-4E6B-814F-F46A8C92D7BB}" srcId="{4BEC5B34-C6B4-4482-AE41-5A2870380642}" destId="{04A5BB15-4335-4283-AEDA-28F63A3BB249}" srcOrd="0" destOrd="0" parTransId="{AAF9EC57-1274-4185-B681-D1ED69D30E8B}" sibTransId="{74FB44F9-9F52-4FE4-98BC-17803DE884D4}"/>
    <dgm:cxn modelId="{4478CCD6-5F77-46AC-8B6A-186904649498}" srcId="{4BEC5B34-C6B4-4482-AE41-5A2870380642}" destId="{629F34AA-94E7-4A5F-B515-817B30A58BCE}" srcOrd="1" destOrd="0" parTransId="{9C459AE7-228F-456A-BCD3-9A64BE6BC105}" sibTransId="{428D6F10-7539-4E1E-9C2C-2CBFC080F9D8}"/>
    <dgm:cxn modelId="{0B183D53-8A27-451D-8FFD-31A8B4DEFF1C}" type="presParOf" srcId="{936797A9-9BDF-4526-966B-5FA51E421D75}" destId="{C934BFDB-0EA6-4A10-A1BD-A320741649F4}" srcOrd="0" destOrd="0" presId="urn:microsoft.com/office/officeart/2005/8/layout/hierarchy4"/>
    <dgm:cxn modelId="{F6657933-BF61-4444-984F-654F032D3D84}" type="presParOf" srcId="{C934BFDB-0EA6-4A10-A1BD-A320741649F4}" destId="{8BF75819-4F45-4BD3-B062-2AAEDCC5C97A}" srcOrd="0" destOrd="0" presId="urn:microsoft.com/office/officeart/2005/8/layout/hierarchy4"/>
    <dgm:cxn modelId="{E80AD43A-2039-459F-AFDF-592EE817AB75}" type="presParOf" srcId="{C934BFDB-0EA6-4A10-A1BD-A320741649F4}" destId="{B3AE186F-20CB-4F11-84B0-8E7E6E2C49BB}" srcOrd="1" destOrd="0" presId="urn:microsoft.com/office/officeart/2005/8/layout/hierarchy4"/>
    <dgm:cxn modelId="{8CD599CD-BF79-4126-8302-28E56B9487C2}" type="presParOf" srcId="{C934BFDB-0EA6-4A10-A1BD-A320741649F4}" destId="{C1CABF56-DB2C-4BD9-8AF4-34D592C044BF}" srcOrd="2" destOrd="0" presId="urn:microsoft.com/office/officeart/2005/8/layout/hierarchy4"/>
    <dgm:cxn modelId="{9CE5CDF2-2AE3-4DAF-956B-12F05EA68D22}" type="presParOf" srcId="{C1CABF56-DB2C-4BD9-8AF4-34D592C044BF}" destId="{63A9E4A6-2F99-40AE-BC1A-FC2B29C8ED27}" srcOrd="0" destOrd="0" presId="urn:microsoft.com/office/officeart/2005/8/layout/hierarchy4"/>
    <dgm:cxn modelId="{805886EF-EF8C-4795-8F95-B35DB4DB3256}" type="presParOf" srcId="{63A9E4A6-2F99-40AE-BC1A-FC2B29C8ED27}" destId="{8A4B8048-5293-47D6-9F57-6EE62454BDF2}" srcOrd="0" destOrd="0" presId="urn:microsoft.com/office/officeart/2005/8/layout/hierarchy4"/>
    <dgm:cxn modelId="{2A7477CF-F6E7-4FB1-B43A-D9BFB56B59E6}" type="presParOf" srcId="{63A9E4A6-2F99-40AE-BC1A-FC2B29C8ED27}" destId="{CECB75AE-BF27-4A2E-99A9-C4C5E37FB26F}" srcOrd="1" destOrd="0" presId="urn:microsoft.com/office/officeart/2005/8/layout/hierarchy4"/>
    <dgm:cxn modelId="{9904495F-3E18-4C9B-A155-CDA9613F6CB2}" type="presParOf" srcId="{63A9E4A6-2F99-40AE-BC1A-FC2B29C8ED27}" destId="{A6E93D40-64E5-4275-AA66-BBBDE118D0CB}" srcOrd="2" destOrd="0" presId="urn:microsoft.com/office/officeart/2005/8/layout/hierarchy4"/>
    <dgm:cxn modelId="{995C517C-7A4D-4686-AE23-4B68B6C7C968}" type="presParOf" srcId="{A6E93D40-64E5-4275-AA66-BBBDE118D0CB}" destId="{B8B8773E-C50F-4A35-96C0-E3C7B0F8365B}" srcOrd="0" destOrd="0" presId="urn:microsoft.com/office/officeart/2005/8/layout/hierarchy4"/>
    <dgm:cxn modelId="{019C5296-8A96-4BE9-8DF2-1AE5005D111C}" type="presParOf" srcId="{B8B8773E-C50F-4A35-96C0-E3C7B0F8365B}" destId="{CAED843E-808B-4894-9937-F66D377B1B99}" srcOrd="0" destOrd="0" presId="urn:microsoft.com/office/officeart/2005/8/layout/hierarchy4"/>
    <dgm:cxn modelId="{494B67FF-3605-41A9-A201-9760ADED3258}" type="presParOf" srcId="{B8B8773E-C50F-4A35-96C0-E3C7B0F8365B}" destId="{033F24B6-5F30-4EB2-AE12-D333F9FE9196}" srcOrd="1" destOrd="0" presId="urn:microsoft.com/office/officeart/2005/8/layout/hierarchy4"/>
    <dgm:cxn modelId="{57A8BDF3-9CB5-4D83-B2AE-E6EA3EF1F934}" type="presParOf" srcId="{A6E93D40-64E5-4275-AA66-BBBDE118D0CB}" destId="{24DA45D1-ADEC-4CB3-8A2F-60B5685AFD1C}" srcOrd="1" destOrd="0" presId="urn:microsoft.com/office/officeart/2005/8/layout/hierarchy4"/>
    <dgm:cxn modelId="{14946678-7525-4F1D-BE6C-4AD6C3723DCE}" type="presParOf" srcId="{A6E93D40-64E5-4275-AA66-BBBDE118D0CB}" destId="{E8B4874D-876D-402B-834F-B3652B9315A9}" srcOrd="2" destOrd="0" presId="urn:microsoft.com/office/officeart/2005/8/layout/hierarchy4"/>
    <dgm:cxn modelId="{C33E3637-3910-42A4-8990-A11601A8C071}" type="presParOf" srcId="{E8B4874D-876D-402B-834F-B3652B9315A9}" destId="{333E092D-C951-4DA4-A1CF-AA063FE49101}" srcOrd="0" destOrd="0" presId="urn:microsoft.com/office/officeart/2005/8/layout/hierarchy4"/>
    <dgm:cxn modelId="{75449E5C-FE7E-47D7-8661-6F263F9633CE}" type="presParOf" srcId="{E8B4874D-876D-402B-834F-B3652B9315A9}" destId="{13B8AC2B-802F-4DBF-BE99-DCC6A281809B}" srcOrd="1" destOrd="0" presId="urn:microsoft.com/office/officeart/2005/8/layout/hierarchy4"/>
    <dgm:cxn modelId="{0C5EC308-210B-400A-872E-5D38FA0A4AF3}" type="presParOf" srcId="{C1CABF56-DB2C-4BD9-8AF4-34D592C044BF}" destId="{7424EDF6-1A50-4C8C-959D-0B358D5FAC41}" srcOrd="1" destOrd="0" presId="urn:microsoft.com/office/officeart/2005/8/layout/hierarchy4"/>
    <dgm:cxn modelId="{33FF8BC5-BC53-4712-A482-676676102A8D}" type="presParOf" srcId="{C1CABF56-DB2C-4BD9-8AF4-34D592C044BF}" destId="{625A7BFD-F1B2-4E71-A248-F53BF611D1EF}" srcOrd="2" destOrd="0" presId="urn:microsoft.com/office/officeart/2005/8/layout/hierarchy4"/>
    <dgm:cxn modelId="{67549157-AA0A-4549-A2C2-D88CEC00E573}" type="presParOf" srcId="{625A7BFD-F1B2-4E71-A248-F53BF611D1EF}" destId="{3320CB22-1101-416B-831E-CD8390D7C277}" srcOrd="0" destOrd="0" presId="urn:microsoft.com/office/officeart/2005/8/layout/hierarchy4"/>
    <dgm:cxn modelId="{D4F174FC-D92B-4B6C-ABD9-3108BFEF4E2C}" type="presParOf" srcId="{625A7BFD-F1B2-4E71-A248-F53BF611D1EF}" destId="{2F6F7061-F39B-48DA-ACA7-C5667CF2604E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7C7855D-01CF-4CC8-963C-68327451ADDE}" type="doc">
      <dgm:prSet loTypeId="urn:microsoft.com/office/officeart/2005/8/layout/hierarchy4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GB"/>
        </a:p>
      </dgm:t>
    </dgm:pt>
    <dgm:pt modelId="{FC61D40D-5671-4863-A6F4-A1BDEFEFA55F}">
      <dgm:prSet phldrT="[Text]"/>
      <dgm:spPr/>
      <dgm:t>
        <a:bodyPr/>
        <a:lstStyle/>
        <a:p>
          <a:r>
            <a:rPr lang="ur-PK" dirty="0"/>
            <a:t>المثنی</a:t>
          </a:r>
          <a:endParaRPr lang="en-GB" dirty="0"/>
        </a:p>
      </dgm:t>
    </dgm:pt>
    <dgm:pt modelId="{7C14758B-0886-4B10-AF19-AF767900292E}" type="parTrans" cxnId="{D454921E-49AC-403D-86D7-B6C631199DCA}">
      <dgm:prSet/>
      <dgm:spPr/>
      <dgm:t>
        <a:bodyPr/>
        <a:lstStyle/>
        <a:p>
          <a:endParaRPr lang="en-GB"/>
        </a:p>
      </dgm:t>
    </dgm:pt>
    <dgm:pt modelId="{27E17589-E9B1-42A3-AF70-646E4890C68B}" type="sibTrans" cxnId="{D454921E-49AC-403D-86D7-B6C631199DCA}">
      <dgm:prSet/>
      <dgm:spPr/>
      <dgm:t>
        <a:bodyPr/>
        <a:lstStyle/>
        <a:p>
          <a:endParaRPr lang="en-GB"/>
        </a:p>
      </dgm:t>
    </dgm:pt>
    <dgm:pt modelId="{20E6CF53-7543-489A-867D-B711E32098CA}">
      <dgm:prSet phldrT="[Text]"/>
      <dgm:spPr/>
      <dgm:t>
        <a:bodyPr/>
        <a:lstStyle/>
        <a:p>
          <a:r>
            <a:rPr lang="ur-PK" dirty="0"/>
            <a:t>مقصور</a:t>
          </a:r>
          <a:endParaRPr lang="en-GB" dirty="0"/>
        </a:p>
      </dgm:t>
    </dgm:pt>
    <dgm:pt modelId="{FD8995BB-343E-45BE-9506-67237EE441A7}" type="parTrans" cxnId="{DA7BE11A-DEE3-4D25-AD53-BDCE99B8A368}">
      <dgm:prSet/>
      <dgm:spPr/>
      <dgm:t>
        <a:bodyPr/>
        <a:lstStyle/>
        <a:p>
          <a:endParaRPr lang="en-GB"/>
        </a:p>
      </dgm:t>
    </dgm:pt>
    <dgm:pt modelId="{CF768244-2C9F-4D31-8809-652674B72777}" type="sibTrans" cxnId="{DA7BE11A-DEE3-4D25-AD53-BDCE99B8A368}">
      <dgm:prSet/>
      <dgm:spPr/>
      <dgm:t>
        <a:bodyPr/>
        <a:lstStyle/>
        <a:p>
          <a:endParaRPr lang="en-GB"/>
        </a:p>
      </dgm:t>
    </dgm:pt>
    <dgm:pt modelId="{BEF9B045-D339-4AC7-92BD-23F4710CF58C}">
      <dgm:prSet phldrT="[Text]"/>
      <dgm:spPr/>
      <dgm:t>
        <a:bodyPr/>
        <a:lstStyle/>
        <a:p>
          <a:r>
            <a:rPr lang="ur-PK" dirty="0"/>
            <a:t>صحيح</a:t>
          </a:r>
          <a:endParaRPr lang="en-GB" dirty="0"/>
        </a:p>
      </dgm:t>
    </dgm:pt>
    <dgm:pt modelId="{1D8A89BE-6554-42AA-907E-DF4B863C29C2}" type="parTrans" cxnId="{3846959C-E1D7-4F3C-B3FD-85A3CAD1A15A}">
      <dgm:prSet/>
      <dgm:spPr/>
    </dgm:pt>
    <dgm:pt modelId="{F1D80281-F509-428D-85BD-268B345D1C2D}" type="sibTrans" cxnId="{3846959C-E1D7-4F3C-B3FD-85A3CAD1A15A}">
      <dgm:prSet/>
      <dgm:spPr/>
    </dgm:pt>
    <dgm:pt modelId="{4E6C2C5E-4E30-4A15-8336-F3E4CE5A7D0F}">
      <dgm:prSet phldrT="[Text]"/>
      <dgm:spPr/>
      <dgm:t>
        <a:bodyPr/>
        <a:lstStyle/>
        <a:p>
          <a:r>
            <a:rPr lang="ur-PK" dirty="0"/>
            <a:t>ممدود</a:t>
          </a:r>
          <a:endParaRPr lang="en-GB" dirty="0"/>
        </a:p>
      </dgm:t>
    </dgm:pt>
    <dgm:pt modelId="{1EB72A5F-2FE3-4181-8764-7530806A1D5C}" type="parTrans" cxnId="{104E4BB8-CD93-42E6-85A3-FEA94CBDA3E3}">
      <dgm:prSet/>
      <dgm:spPr/>
    </dgm:pt>
    <dgm:pt modelId="{ECD8C640-D243-42D7-9B6C-A350C82C3BD3}" type="sibTrans" cxnId="{104E4BB8-CD93-42E6-85A3-FEA94CBDA3E3}">
      <dgm:prSet/>
      <dgm:spPr/>
    </dgm:pt>
    <dgm:pt modelId="{4061D839-A9E3-4F9D-8862-6933D3E2B700}">
      <dgm:prSet phldrT="[Text]"/>
      <dgm:spPr/>
      <dgm:t>
        <a:bodyPr/>
        <a:lstStyle/>
        <a:p>
          <a:r>
            <a:rPr lang="ur-PK" dirty="0"/>
            <a:t>ثلاثي</a:t>
          </a:r>
          <a:endParaRPr lang="en-GB" dirty="0"/>
        </a:p>
      </dgm:t>
    </dgm:pt>
    <dgm:pt modelId="{C4AFC9BD-166D-47E9-B5ED-B7EE0A5FE696}" type="parTrans" cxnId="{BDB52AD1-B512-408E-9E69-CA3A0F90D0BB}">
      <dgm:prSet/>
      <dgm:spPr/>
    </dgm:pt>
    <dgm:pt modelId="{063E95D9-197A-4444-87C3-79A5E0431934}" type="sibTrans" cxnId="{BDB52AD1-B512-408E-9E69-CA3A0F90D0BB}">
      <dgm:prSet/>
      <dgm:spPr/>
    </dgm:pt>
    <dgm:pt modelId="{463C0773-44AD-4C4C-A9C4-FD3CDB5FF296}">
      <dgm:prSet phldrT="[Text]"/>
      <dgm:spPr/>
      <dgm:t>
        <a:bodyPr/>
        <a:lstStyle/>
        <a:p>
          <a:r>
            <a:rPr lang="ur-PK" dirty="0"/>
            <a:t>واو</a:t>
          </a:r>
          <a:endParaRPr lang="en-GB" dirty="0"/>
        </a:p>
      </dgm:t>
    </dgm:pt>
    <dgm:pt modelId="{3AA3E3B2-E8BC-41E9-A37A-6600D2CF4E7F}" type="parTrans" cxnId="{98C8DC99-D88E-4C00-9027-9A49F48EFA09}">
      <dgm:prSet/>
      <dgm:spPr/>
    </dgm:pt>
    <dgm:pt modelId="{FD15CEDD-BB1A-49A0-8D79-8F9D0D0FFEB9}" type="sibTrans" cxnId="{98C8DC99-D88E-4C00-9027-9A49F48EFA09}">
      <dgm:prSet/>
      <dgm:spPr/>
    </dgm:pt>
    <dgm:pt modelId="{27E2D0C6-EDCD-4BAF-BF13-4C25A56B6BC1}">
      <dgm:prSet phldrT="[Text]"/>
      <dgm:spPr/>
      <dgm:t>
        <a:bodyPr/>
        <a:lstStyle/>
        <a:p>
          <a:r>
            <a:rPr lang="ur-PK" dirty="0"/>
            <a:t>ياء</a:t>
          </a:r>
          <a:endParaRPr lang="en-GB" dirty="0"/>
        </a:p>
      </dgm:t>
    </dgm:pt>
    <dgm:pt modelId="{E8D28259-1A3A-4057-AD1A-ADB11F12204F}" type="parTrans" cxnId="{3D00A42E-7AD5-452E-8266-39FF582A5A7D}">
      <dgm:prSet/>
      <dgm:spPr/>
    </dgm:pt>
    <dgm:pt modelId="{842A45A0-6C8A-4975-9B78-EE7BE2DE0E42}" type="sibTrans" cxnId="{3D00A42E-7AD5-452E-8266-39FF582A5A7D}">
      <dgm:prSet/>
      <dgm:spPr/>
    </dgm:pt>
    <dgm:pt modelId="{D924E63D-9A72-4101-BA30-10D78111FB62}">
      <dgm:prSet phldrT="[Text]"/>
      <dgm:spPr/>
      <dgm:t>
        <a:bodyPr/>
        <a:lstStyle/>
        <a:p>
          <a:r>
            <a:rPr lang="ur-PK" dirty="0"/>
            <a:t>أكثر</a:t>
          </a:r>
          <a:endParaRPr lang="en-GB" dirty="0"/>
        </a:p>
      </dgm:t>
    </dgm:pt>
    <dgm:pt modelId="{2E8B82F5-5557-4DEE-B91B-26F1C3117799}" type="parTrans" cxnId="{377A3C01-4B32-4028-8A5C-5BD6395425D5}">
      <dgm:prSet/>
      <dgm:spPr/>
    </dgm:pt>
    <dgm:pt modelId="{95E3CC37-A7E3-40A4-9698-6AB486395960}" type="sibTrans" cxnId="{377A3C01-4B32-4028-8A5C-5BD6395425D5}">
      <dgm:prSet/>
      <dgm:spPr/>
    </dgm:pt>
    <dgm:pt modelId="{A7361AA1-A9A8-4D32-A456-315DDA437914}">
      <dgm:prSet phldrT="[Text]"/>
      <dgm:spPr/>
      <dgm:t>
        <a:bodyPr/>
        <a:lstStyle/>
        <a:p>
          <a:r>
            <a:rPr lang="ur-PK" dirty="0"/>
            <a:t>عصا - عصوان</a:t>
          </a:r>
          <a:endParaRPr lang="en-GB" dirty="0"/>
        </a:p>
      </dgm:t>
    </dgm:pt>
    <dgm:pt modelId="{C8C8F45E-2262-4A4F-94D6-552713E2DA2A}" type="parTrans" cxnId="{B921D9A0-F187-4471-B2C5-978B1184741A}">
      <dgm:prSet/>
      <dgm:spPr/>
    </dgm:pt>
    <dgm:pt modelId="{B550BA11-C2B4-43D8-9901-C12CB88457F9}" type="sibTrans" cxnId="{B921D9A0-F187-4471-B2C5-978B1184741A}">
      <dgm:prSet/>
      <dgm:spPr/>
    </dgm:pt>
    <dgm:pt modelId="{3FB726FD-7DD2-49CE-99B0-458495576FCA}">
      <dgm:prSet phldrT="[Text]"/>
      <dgm:spPr/>
      <dgm:t>
        <a:bodyPr/>
        <a:lstStyle/>
        <a:p>
          <a:r>
            <a:rPr lang="ur-PK" dirty="0"/>
            <a:t>رحی - رحيان</a:t>
          </a:r>
          <a:endParaRPr lang="en-GB" dirty="0"/>
        </a:p>
      </dgm:t>
    </dgm:pt>
    <dgm:pt modelId="{FC923CC1-20F2-43F3-80A2-567C56D5905B}" type="parTrans" cxnId="{4202BF72-F021-4ABD-8CE8-D7DB70C7DA6A}">
      <dgm:prSet/>
      <dgm:spPr/>
    </dgm:pt>
    <dgm:pt modelId="{5D2C42EB-B7A0-4687-AEE5-570C1E778BE3}" type="sibTrans" cxnId="{4202BF72-F021-4ABD-8CE8-D7DB70C7DA6A}">
      <dgm:prSet/>
      <dgm:spPr/>
    </dgm:pt>
    <dgm:pt modelId="{8116B958-1AEF-4BBC-85B9-5D75DCB4347B}">
      <dgm:prSet phldrT="[Text]"/>
      <dgm:spPr/>
      <dgm:t>
        <a:bodyPr/>
        <a:lstStyle/>
        <a:p>
          <a:endParaRPr lang="en-GB" dirty="0"/>
        </a:p>
      </dgm:t>
    </dgm:pt>
    <dgm:pt modelId="{ED2DE985-7FDC-4DC2-97CE-DABEDB46103E}" type="parTrans" cxnId="{56D64364-1E5D-441C-8D9D-CABFBDEAF96C}">
      <dgm:prSet/>
      <dgm:spPr/>
    </dgm:pt>
    <dgm:pt modelId="{485B2A4E-0A2D-452E-AD00-D8250383AD5C}" type="sibTrans" cxnId="{56D64364-1E5D-441C-8D9D-CABFBDEAF96C}">
      <dgm:prSet/>
      <dgm:spPr/>
    </dgm:pt>
    <dgm:pt modelId="{B2BD782B-A0E0-424E-8006-CFEE0119C34A}">
      <dgm:prSet phldrT="[Text]"/>
      <dgm:spPr/>
      <dgm:t>
        <a:bodyPr/>
        <a:lstStyle/>
        <a:p>
          <a:r>
            <a:rPr lang="ur-PK" dirty="0"/>
            <a:t>مَلْهٰی – مَلْهَيَانِ</a:t>
          </a:r>
          <a:endParaRPr lang="en-GB" dirty="0"/>
        </a:p>
      </dgm:t>
    </dgm:pt>
    <dgm:pt modelId="{DEA44F8B-3848-4C87-8E67-C53D370F7ADF}" type="parTrans" cxnId="{0156BB78-F5ED-4550-BF8A-A81CE4D91D3A}">
      <dgm:prSet/>
      <dgm:spPr/>
    </dgm:pt>
    <dgm:pt modelId="{3619F2EC-0955-4604-B0C5-395CEC97519A}" type="sibTrans" cxnId="{0156BB78-F5ED-4550-BF8A-A81CE4D91D3A}">
      <dgm:prSet/>
      <dgm:spPr/>
    </dgm:pt>
    <dgm:pt modelId="{FC573DAC-330C-4012-89EE-696C472EEC15}">
      <dgm:prSet phldrT="[Text]"/>
      <dgm:spPr/>
      <dgm:t>
        <a:bodyPr/>
        <a:lstStyle/>
        <a:p>
          <a:r>
            <a:rPr lang="ur-PK" dirty="0"/>
            <a:t>حُبْلٰی - حُبْلَيَانِ</a:t>
          </a:r>
          <a:endParaRPr lang="en-GB" dirty="0"/>
        </a:p>
      </dgm:t>
    </dgm:pt>
    <dgm:pt modelId="{30BEFB61-6D43-4022-970C-6A325DFAA0F6}" type="parTrans" cxnId="{138A883A-AC3A-4DE7-B251-53780A397708}">
      <dgm:prSet/>
      <dgm:spPr/>
    </dgm:pt>
    <dgm:pt modelId="{F82A9CA9-0B10-4B39-88F5-BC82DB9CF2CE}" type="sibTrans" cxnId="{138A883A-AC3A-4DE7-B251-53780A397708}">
      <dgm:prSet/>
      <dgm:spPr/>
    </dgm:pt>
    <dgm:pt modelId="{0A485D3D-56E5-44A3-94EE-A6AFCAD18C3E}">
      <dgm:prSet phldrT="[Text]"/>
      <dgm:spPr/>
      <dgm:t>
        <a:bodyPr/>
        <a:lstStyle/>
        <a:p>
          <a:r>
            <a:rPr lang="ur-PK" dirty="0"/>
            <a:t>أصلية</a:t>
          </a:r>
          <a:endParaRPr lang="en-GB" dirty="0"/>
        </a:p>
      </dgm:t>
    </dgm:pt>
    <dgm:pt modelId="{8FD6FF13-13F2-48B9-AA2F-A31708CC1276}" type="parTrans" cxnId="{F6D9CE83-C7E5-40F2-8B58-02E24D2E3B8A}">
      <dgm:prSet/>
      <dgm:spPr/>
    </dgm:pt>
    <dgm:pt modelId="{120D241D-63AD-496C-9803-A29E0AA7A6A0}" type="sibTrans" cxnId="{F6D9CE83-C7E5-40F2-8B58-02E24D2E3B8A}">
      <dgm:prSet/>
      <dgm:spPr/>
    </dgm:pt>
    <dgm:pt modelId="{FF6F70BE-D856-41D0-A15B-939B739BA56E}">
      <dgm:prSet phldrT="[Text]"/>
      <dgm:spPr/>
      <dgm:t>
        <a:bodyPr/>
        <a:lstStyle/>
        <a:p>
          <a:r>
            <a:rPr lang="ur-PK" dirty="0"/>
            <a:t>قُرَّاءٌ – قُرَّاءَانِ</a:t>
          </a:r>
          <a:endParaRPr lang="en-GB" dirty="0"/>
        </a:p>
      </dgm:t>
    </dgm:pt>
    <dgm:pt modelId="{F466381A-DD5E-46F4-99F1-AE3645FBD81F}" type="parTrans" cxnId="{174A8385-9C33-4B99-8621-C2FE71C8F1BA}">
      <dgm:prSet/>
      <dgm:spPr/>
    </dgm:pt>
    <dgm:pt modelId="{19138988-3DA1-4E3E-AF9D-E0B536039944}" type="sibTrans" cxnId="{174A8385-9C33-4B99-8621-C2FE71C8F1BA}">
      <dgm:prSet/>
      <dgm:spPr/>
    </dgm:pt>
    <dgm:pt modelId="{38AD8A3F-2712-4579-8057-A6FCD749F3EB}">
      <dgm:prSet phldrT="[Text]"/>
      <dgm:spPr/>
      <dgm:t>
        <a:bodyPr/>
        <a:lstStyle/>
        <a:p>
          <a:endParaRPr lang="en-GB" dirty="0"/>
        </a:p>
      </dgm:t>
    </dgm:pt>
    <dgm:pt modelId="{B290EF17-6C7A-4577-A6A5-BFEC31C5F718}" type="parTrans" cxnId="{BD92F920-2FFE-4CD3-80F2-5F9CE30FFE81}">
      <dgm:prSet/>
      <dgm:spPr/>
    </dgm:pt>
    <dgm:pt modelId="{0DBC815C-045C-44DC-A1B0-479ACC69FBD3}" type="sibTrans" cxnId="{BD92F920-2FFE-4CD3-80F2-5F9CE30FFE81}">
      <dgm:prSet/>
      <dgm:spPr/>
    </dgm:pt>
    <dgm:pt modelId="{AAF34DEC-A7FE-4DD2-A2B6-EEAAABE3D555}">
      <dgm:prSet phldrT="[Text]"/>
      <dgm:spPr/>
      <dgm:t>
        <a:bodyPr/>
        <a:lstStyle/>
        <a:p>
          <a:r>
            <a:rPr lang="ur-PK" dirty="0"/>
            <a:t>للتَّأنيث</a:t>
          </a:r>
          <a:endParaRPr lang="en-GB" dirty="0"/>
        </a:p>
      </dgm:t>
    </dgm:pt>
    <dgm:pt modelId="{CA0A75F5-38C7-4C03-ACCC-1F30693C30D8}" type="parTrans" cxnId="{8CA08DD6-9D41-4BB7-ADF6-4BB31055DB29}">
      <dgm:prSet/>
      <dgm:spPr/>
    </dgm:pt>
    <dgm:pt modelId="{763C4955-7746-456F-B766-AE3E1D129B7D}" type="sibTrans" cxnId="{8CA08DD6-9D41-4BB7-ADF6-4BB31055DB29}">
      <dgm:prSet/>
      <dgm:spPr/>
    </dgm:pt>
    <dgm:pt modelId="{E5BBB84E-E6D5-4D72-B4B7-ECD37DEF3245}">
      <dgm:prSet phldrT="[Text]"/>
      <dgm:spPr/>
      <dgm:t>
        <a:bodyPr/>
        <a:lstStyle/>
        <a:p>
          <a:r>
            <a:rPr lang="ur-PK" dirty="0"/>
            <a:t>حمْرَاءُ – حَمْرَاوَانِ</a:t>
          </a:r>
          <a:endParaRPr lang="en-GB" dirty="0"/>
        </a:p>
      </dgm:t>
    </dgm:pt>
    <dgm:pt modelId="{43EA5863-8AAE-4BF3-BC5E-974C080AD446}" type="parTrans" cxnId="{75D13611-941B-409C-AF2D-97D0DDAEE2D4}">
      <dgm:prSet/>
      <dgm:spPr/>
    </dgm:pt>
    <dgm:pt modelId="{8E8866D1-585E-43B0-A1A4-C27F6FE50127}" type="sibTrans" cxnId="{75D13611-941B-409C-AF2D-97D0DDAEE2D4}">
      <dgm:prSet/>
      <dgm:spPr/>
    </dgm:pt>
    <dgm:pt modelId="{FB8FA17F-163F-40E4-BA86-1C00F6B37D23}">
      <dgm:prSet phldrT="[Text]"/>
      <dgm:spPr/>
      <dgm:t>
        <a:bodyPr/>
        <a:lstStyle/>
        <a:p>
          <a:endParaRPr lang="en-GB" dirty="0"/>
        </a:p>
      </dgm:t>
    </dgm:pt>
    <dgm:pt modelId="{728256C7-F33D-4F38-87F9-618554C767CC}" type="parTrans" cxnId="{5730A70D-57D3-4EDB-AD72-20F56F27A0D0}">
      <dgm:prSet/>
      <dgm:spPr/>
    </dgm:pt>
    <dgm:pt modelId="{DF82C62D-062F-4F83-A0D2-61A2480DDAFD}" type="sibTrans" cxnId="{5730A70D-57D3-4EDB-AD72-20F56F27A0D0}">
      <dgm:prSet/>
      <dgm:spPr/>
    </dgm:pt>
    <dgm:pt modelId="{5A09D3B0-FED5-4292-82F2-49736F8E5206}">
      <dgm:prSet phldrT="[Text]"/>
      <dgm:spPr/>
      <dgm:t>
        <a:bodyPr/>
        <a:lstStyle/>
        <a:p>
          <a:r>
            <a:rPr lang="ur-PK" dirty="0"/>
            <a:t>بدل</a:t>
          </a:r>
          <a:endParaRPr lang="en-GB" dirty="0"/>
        </a:p>
      </dgm:t>
    </dgm:pt>
    <dgm:pt modelId="{4160DF14-CA98-4C66-B373-721C943461D4}" type="parTrans" cxnId="{1C6371A1-C3E0-469A-857F-9EB66169DDC3}">
      <dgm:prSet/>
      <dgm:spPr/>
    </dgm:pt>
    <dgm:pt modelId="{6003F4D5-3565-4DA0-92DA-C9346A6BF70E}" type="sibTrans" cxnId="{1C6371A1-C3E0-469A-857F-9EB66169DDC3}">
      <dgm:prSet/>
      <dgm:spPr/>
    </dgm:pt>
    <dgm:pt modelId="{87C7465D-2D8D-462E-91C1-C8A873237609}">
      <dgm:prSet phldrT="[Text]"/>
      <dgm:spPr/>
      <dgm:t>
        <a:bodyPr/>
        <a:lstStyle/>
        <a:p>
          <a:r>
            <a:rPr lang="ur-PK" dirty="0"/>
            <a:t>رِدَاء – رِدَاءَانِ، رِدَاوَانِ</a:t>
          </a:r>
          <a:endParaRPr lang="en-GB" dirty="0"/>
        </a:p>
      </dgm:t>
    </dgm:pt>
    <dgm:pt modelId="{809FF34B-48C4-4048-A977-4E836B667488}" type="parTrans" cxnId="{3F68DFA1-105F-4684-8BCD-1561CCA1D44B}">
      <dgm:prSet/>
      <dgm:spPr/>
    </dgm:pt>
    <dgm:pt modelId="{D7A1303C-6B42-4C04-B0AF-172A510467E4}" type="sibTrans" cxnId="{3F68DFA1-105F-4684-8BCD-1561CCA1D44B}">
      <dgm:prSet/>
      <dgm:spPr/>
    </dgm:pt>
    <dgm:pt modelId="{DA8C1E56-D2E1-4420-A523-17D903E2AF06}">
      <dgm:prSet phldrT="[Text]"/>
      <dgm:spPr/>
      <dgm:t>
        <a:bodyPr/>
        <a:lstStyle/>
        <a:p>
          <a:endParaRPr lang="en-GB" dirty="0"/>
        </a:p>
      </dgm:t>
    </dgm:pt>
    <dgm:pt modelId="{C0822766-C880-496F-8461-81C972776E43}" type="parTrans" cxnId="{F3EAAA17-BE87-42B8-8962-C9BB23584511}">
      <dgm:prSet/>
      <dgm:spPr/>
    </dgm:pt>
    <dgm:pt modelId="{01B451AB-D57F-4082-88F7-4B58DC85CA69}" type="sibTrans" cxnId="{F3EAAA17-BE87-42B8-8962-C9BB23584511}">
      <dgm:prSet/>
      <dgm:spPr/>
    </dgm:pt>
    <dgm:pt modelId="{4FFFE42A-07B0-4E54-9718-3D714D36D744}">
      <dgm:prSet phldrT="[Text]"/>
      <dgm:spPr/>
      <dgm:t>
        <a:bodyPr/>
        <a:lstStyle/>
        <a:p>
          <a:r>
            <a:rPr lang="ur-PK" dirty="0"/>
            <a:t>كِسَاء – كَسَاءَانِ، كِسَاوَانِ</a:t>
          </a:r>
          <a:endParaRPr lang="en-GB" dirty="0"/>
        </a:p>
      </dgm:t>
    </dgm:pt>
    <dgm:pt modelId="{4F37AABC-B571-4F19-A782-D26D41478C3C}" type="parTrans" cxnId="{582D6EAA-825A-4C17-B8D7-86C3EFA7C059}">
      <dgm:prSet/>
      <dgm:spPr/>
    </dgm:pt>
    <dgm:pt modelId="{FD4B620F-3C07-4751-B26C-7C0622734FAA}" type="sibTrans" cxnId="{582D6EAA-825A-4C17-B8D7-86C3EFA7C059}">
      <dgm:prSet/>
      <dgm:spPr/>
    </dgm:pt>
    <dgm:pt modelId="{781CC594-348E-45A5-82DF-1E354CE18E5E}" type="pres">
      <dgm:prSet presAssocID="{57C7855D-01CF-4CC8-963C-68327451ADDE}" presName="Name0" presStyleCnt="0">
        <dgm:presLayoutVars>
          <dgm:chPref val="1"/>
          <dgm:dir val="rev"/>
          <dgm:animOne val="branch"/>
          <dgm:animLvl val="lvl"/>
          <dgm:resizeHandles/>
        </dgm:presLayoutVars>
      </dgm:prSet>
      <dgm:spPr/>
    </dgm:pt>
    <dgm:pt modelId="{72E0E852-A506-41ED-BC23-875849915EB4}" type="pres">
      <dgm:prSet presAssocID="{FC61D40D-5671-4863-A6F4-A1BDEFEFA55F}" presName="vertOne" presStyleCnt="0"/>
      <dgm:spPr/>
    </dgm:pt>
    <dgm:pt modelId="{BD6E0E30-F143-4E77-A23D-84F71D7B96B6}" type="pres">
      <dgm:prSet presAssocID="{FC61D40D-5671-4863-A6F4-A1BDEFEFA55F}" presName="txOne" presStyleLbl="node0" presStyleIdx="0" presStyleCnt="1">
        <dgm:presLayoutVars>
          <dgm:chPref val="3"/>
        </dgm:presLayoutVars>
      </dgm:prSet>
      <dgm:spPr/>
    </dgm:pt>
    <dgm:pt modelId="{749DFC36-DB5D-43F8-B606-65FAC5777472}" type="pres">
      <dgm:prSet presAssocID="{FC61D40D-5671-4863-A6F4-A1BDEFEFA55F}" presName="parTransOne" presStyleCnt="0"/>
      <dgm:spPr/>
    </dgm:pt>
    <dgm:pt modelId="{EBAC0015-DB48-4AD7-888E-2EE499C75B00}" type="pres">
      <dgm:prSet presAssocID="{FC61D40D-5671-4863-A6F4-A1BDEFEFA55F}" presName="horzOne" presStyleCnt="0"/>
      <dgm:spPr/>
    </dgm:pt>
    <dgm:pt modelId="{E51E4CB6-5C10-42E5-B0A1-FDF3CA0F40B0}" type="pres">
      <dgm:prSet presAssocID="{BEF9B045-D339-4AC7-92BD-23F4710CF58C}" presName="vertTwo" presStyleCnt="0"/>
      <dgm:spPr/>
    </dgm:pt>
    <dgm:pt modelId="{C6B5BC5D-8B87-4D54-B5A9-D71CBBCAA3B7}" type="pres">
      <dgm:prSet presAssocID="{BEF9B045-D339-4AC7-92BD-23F4710CF58C}" presName="txTwo" presStyleLbl="node2" presStyleIdx="0" presStyleCnt="3">
        <dgm:presLayoutVars>
          <dgm:chPref val="3"/>
        </dgm:presLayoutVars>
      </dgm:prSet>
      <dgm:spPr/>
    </dgm:pt>
    <dgm:pt modelId="{8D301781-4D2E-41EA-B5A6-8DFA65852CF3}" type="pres">
      <dgm:prSet presAssocID="{BEF9B045-D339-4AC7-92BD-23F4710CF58C}" presName="horzTwo" presStyleCnt="0"/>
      <dgm:spPr/>
    </dgm:pt>
    <dgm:pt modelId="{A458CCEA-3EF7-4DCC-8543-C3424CE607DE}" type="pres">
      <dgm:prSet presAssocID="{F1D80281-F509-428D-85BD-268B345D1C2D}" presName="sibSpaceTwo" presStyleCnt="0"/>
      <dgm:spPr/>
    </dgm:pt>
    <dgm:pt modelId="{5D61B49B-933C-4368-B7AB-638FA8F949D5}" type="pres">
      <dgm:prSet presAssocID="{20E6CF53-7543-489A-867D-B711E32098CA}" presName="vertTwo" presStyleCnt="0"/>
      <dgm:spPr/>
    </dgm:pt>
    <dgm:pt modelId="{8206698E-A4D4-4ABC-A021-D95DE1BA9CD5}" type="pres">
      <dgm:prSet presAssocID="{20E6CF53-7543-489A-867D-B711E32098CA}" presName="txTwo" presStyleLbl="node2" presStyleIdx="1" presStyleCnt="3">
        <dgm:presLayoutVars>
          <dgm:chPref val="3"/>
        </dgm:presLayoutVars>
      </dgm:prSet>
      <dgm:spPr/>
    </dgm:pt>
    <dgm:pt modelId="{E8854803-8A4F-4D26-9AD6-C913A906D529}" type="pres">
      <dgm:prSet presAssocID="{20E6CF53-7543-489A-867D-B711E32098CA}" presName="parTransTwo" presStyleCnt="0"/>
      <dgm:spPr/>
    </dgm:pt>
    <dgm:pt modelId="{973BA5F1-BE03-4AC8-A528-854143122DC0}" type="pres">
      <dgm:prSet presAssocID="{20E6CF53-7543-489A-867D-B711E32098CA}" presName="horzTwo" presStyleCnt="0"/>
      <dgm:spPr/>
    </dgm:pt>
    <dgm:pt modelId="{F8EF2F83-E7AA-4977-A917-C079A3C26B08}" type="pres">
      <dgm:prSet presAssocID="{4061D839-A9E3-4F9D-8862-6933D3E2B700}" presName="vertThree" presStyleCnt="0"/>
      <dgm:spPr/>
    </dgm:pt>
    <dgm:pt modelId="{D8330098-85C9-4A88-9819-0F147611F6F7}" type="pres">
      <dgm:prSet presAssocID="{4061D839-A9E3-4F9D-8862-6933D3E2B700}" presName="txThree" presStyleLbl="node3" presStyleIdx="0" presStyleCnt="5">
        <dgm:presLayoutVars>
          <dgm:chPref val="3"/>
        </dgm:presLayoutVars>
      </dgm:prSet>
      <dgm:spPr/>
    </dgm:pt>
    <dgm:pt modelId="{EAA846D4-C70E-4658-8493-4D732BF51296}" type="pres">
      <dgm:prSet presAssocID="{4061D839-A9E3-4F9D-8862-6933D3E2B700}" presName="parTransThree" presStyleCnt="0"/>
      <dgm:spPr/>
    </dgm:pt>
    <dgm:pt modelId="{7BF63F35-EF54-4431-9C12-5B9292A2A79B}" type="pres">
      <dgm:prSet presAssocID="{4061D839-A9E3-4F9D-8862-6933D3E2B700}" presName="horzThree" presStyleCnt="0"/>
      <dgm:spPr/>
    </dgm:pt>
    <dgm:pt modelId="{15CB1B43-1A5D-4EC1-9E44-369DCB5939E6}" type="pres">
      <dgm:prSet presAssocID="{463C0773-44AD-4C4C-A9C4-FD3CDB5FF296}" presName="vertFour" presStyleCnt="0">
        <dgm:presLayoutVars>
          <dgm:chPref val="3"/>
        </dgm:presLayoutVars>
      </dgm:prSet>
      <dgm:spPr/>
    </dgm:pt>
    <dgm:pt modelId="{4BE858C5-925A-4872-A90A-7DF056D7D612}" type="pres">
      <dgm:prSet presAssocID="{463C0773-44AD-4C4C-A9C4-FD3CDB5FF296}" presName="txFour" presStyleLbl="node4" presStyleIdx="0" presStyleCnt="14">
        <dgm:presLayoutVars>
          <dgm:chPref val="3"/>
        </dgm:presLayoutVars>
      </dgm:prSet>
      <dgm:spPr/>
    </dgm:pt>
    <dgm:pt modelId="{A6CAA1E7-AB5A-476D-B31B-BCBF189966B7}" type="pres">
      <dgm:prSet presAssocID="{463C0773-44AD-4C4C-A9C4-FD3CDB5FF296}" presName="parTransFour" presStyleCnt="0"/>
      <dgm:spPr/>
    </dgm:pt>
    <dgm:pt modelId="{A51D5FD1-94BB-4292-801D-DF430E551549}" type="pres">
      <dgm:prSet presAssocID="{463C0773-44AD-4C4C-A9C4-FD3CDB5FF296}" presName="horzFour" presStyleCnt="0"/>
      <dgm:spPr/>
    </dgm:pt>
    <dgm:pt modelId="{DC690E78-FE68-4AF2-8CD4-6514D7A49375}" type="pres">
      <dgm:prSet presAssocID="{A7361AA1-A9A8-4D32-A456-315DDA437914}" presName="vertFour" presStyleCnt="0">
        <dgm:presLayoutVars>
          <dgm:chPref val="3"/>
        </dgm:presLayoutVars>
      </dgm:prSet>
      <dgm:spPr/>
    </dgm:pt>
    <dgm:pt modelId="{93877B50-99E0-4C69-A019-91138D8A0A8F}" type="pres">
      <dgm:prSet presAssocID="{A7361AA1-A9A8-4D32-A456-315DDA437914}" presName="txFour" presStyleLbl="node4" presStyleIdx="1" presStyleCnt="14">
        <dgm:presLayoutVars>
          <dgm:chPref val="3"/>
        </dgm:presLayoutVars>
      </dgm:prSet>
      <dgm:spPr/>
    </dgm:pt>
    <dgm:pt modelId="{F4D1141F-2BDA-4C8C-8F5B-44327A8DDC86}" type="pres">
      <dgm:prSet presAssocID="{A7361AA1-A9A8-4D32-A456-315DDA437914}" presName="horzFour" presStyleCnt="0"/>
      <dgm:spPr/>
    </dgm:pt>
    <dgm:pt modelId="{0D2E9CFD-0881-49EF-9F72-A203000943D7}" type="pres">
      <dgm:prSet presAssocID="{FD15CEDD-BB1A-49A0-8D79-8F9D0D0FFEB9}" presName="sibSpaceFour" presStyleCnt="0"/>
      <dgm:spPr/>
    </dgm:pt>
    <dgm:pt modelId="{B323243E-11AF-4EC1-9444-2269D591194C}" type="pres">
      <dgm:prSet presAssocID="{27E2D0C6-EDCD-4BAF-BF13-4C25A56B6BC1}" presName="vertFour" presStyleCnt="0">
        <dgm:presLayoutVars>
          <dgm:chPref val="3"/>
        </dgm:presLayoutVars>
      </dgm:prSet>
      <dgm:spPr/>
    </dgm:pt>
    <dgm:pt modelId="{5F7CEE05-E871-41D2-BC19-5EFCB4FACDC6}" type="pres">
      <dgm:prSet presAssocID="{27E2D0C6-EDCD-4BAF-BF13-4C25A56B6BC1}" presName="txFour" presStyleLbl="node4" presStyleIdx="2" presStyleCnt="14">
        <dgm:presLayoutVars>
          <dgm:chPref val="3"/>
        </dgm:presLayoutVars>
      </dgm:prSet>
      <dgm:spPr/>
    </dgm:pt>
    <dgm:pt modelId="{C23C069F-827D-4DA9-B32D-8A968677E695}" type="pres">
      <dgm:prSet presAssocID="{27E2D0C6-EDCD-4BAF-BF13-4C25A56B6BC1}" presName="parTransFour" presStyleCnt="0"/>
      <dgm:spPr/>
    </dgm:pt>
    <dgm:pt modelId="{12E01979-54DB-480D-8D87-68091A7A2602}" type="pres">
      <dgm:prSet presAssocID="{27E2D0C6-EDCD-4BAF-BF13-4C25A56B6BC1}" presName="horzFour" presStyleCnt="0"/>
      <dgm:spPr/>
    </dgm:pt>
    <dgm:pt modelId="{F546533A-D936-41BD-B3ED-1F8B57120364}" type="pres">
      <dgm:prSet presAssocID="{3FB726FD-7DD2-49CE-99B0-458495576FCA}" presName="vertFour" presStyleCnt="0">
        <dgm:presLayoutVars>
          <dgm:chPref val="3"/>
        </dgm:presLayoutVars>
      </dgm:prSet>
      <dgm:spPr/>
    </dgm:pt>
    <dgm:pt modelId="{67062DE3-763E-4E80-B075-A0773A03B828}" type="pres">
      <dgm:prSet presAssocID="{3FB726FD-7DD2-49CE-99B0-458495576FCA}" presName="txFour" presStyleLbl="node4" presStyleIdx="3" presStyleCnt="14">
        <dgm:presLayoutVars>
          <dgm:chPref val="3"/>
        </dgm:presLayoutVars>
      </dgm:prSet>
      <dgm:spPr/>
    </dgm:pt>
    <dgm:pt modelId="{3EEE8F6F-CA68-4BCF-8302-95447548F010}" type="pres">
      <dgm:prSet presAssocID="{3FB726FD-7DD2-49CE-99B0-458495576FCA}" presName="horzFour" presStyleCnt="0"/>
      <dgm:spPr/>
    </dgm:pt>
    <dgm:pt modelId="{C7EB44D3-2994-4D32-B7D0-C8A9A02C4195}" type="pres">
      <dgm:prSet presAssocID="{063E95D9-197A-4444-87C3-79A5E0431934}" presName="sibSpaceThree" presStyleCnt="0"/>
      <dgm:spPr/>
    </dgm:pt>
    <dgm:pt modelId="{53243BB9-B14C-4E7D-BB62-9B56743CA7A2}" type="pres">
      <dgm:prSet presAssocID="{D924E63D-9A72-4101-BA30-10D78111FB62}" presName="vertThree" presStyleCnt="0"/>
      <dgm:spPr/>
    </dgm:pt>
    <dgm:pt modelId="{5BDE0F23-BC48-4A5D-9A14-834168F69160}" type="pres">
      <dgm:prSet presAssocID="{D924E63D-9A72-4101-BA30-10D78111FB62}" presName="txThree" presStyleLbl="node3" presStyleIdx="1" presStyleCnt="5">
        <dgm:presLayoutVars>
          <dgm:chPref val="3"/>
        </dgm:presLayoutVars>
      </dgm:prSet>
      <dgm:spPr/>
    </dgm:pt>
    <dgm:pt modelId="{33E67403-09E0-4371-870F-9CBD45036736}" type="pres">
      <dgm:prSet presAssocID="{D924E63D-9A72-4101-BA30-10D78111FB62}" presName="parTransThree" presStyleCnt="0"/>
      <dgm:spPr/>
    </dgm:pt>
    <dgm:pt modelId="{5D601E9E-7BDC-419E-99D9-6B83196DAE21}" type="pres">
      <dgm:prSet presAssocID="{D924E63D-9A72-4101-BA30-10D78111FB62}" presName="horzThree" presStyleCnt="0"/>
      <dgm:spPr/>
    </dgm:pt>
    <dgm:pt modelId="{8E528898-956C-47A9-9F06-F5FBB89A4E33}" type="pres">
      <dgm:prSet presAssocID="{8116B958-1AEF-4BBC-85B9-5D75DCB4347B}" presName="vertFour" presStyleCnt="0">
        <dgm:presLayoutVars>
          <dgm:chPref val="3"/>
        </dgm:presLayoutVars>
      </dgm:prSet>
      <dgm:spPr/>
    </dgm:pt>
    <dgm:pt modelId="{5E24EE64-BC37-4894-B76B-4CBCD1943E97}" type="pres">
      <dgm:prSet presAssocID="{8116B958-1AEF-4BBC-85B9-5D75DCB4347B}" presName="txFour" presStyleLbl="node4" presStyleIdx="4" presStyleCnt="14">
        <dgm:presLayoutVars>
          <dgm:chPref val="3"/>
        </dgm:presLayoutVars>
      </dgm:prSet>
      <dgm:spPr/>
    </dgm:pt>
    <dgm:pt modelId="{7392A63D-0762-448A-B96A-4122749F8924}" type="pres">
      <dgm:prSet presAssocID="{8116B958-1AEF-4BBC-85B9-5D75DCB4347B}" presName="parTransFour" presStyleCnt="0"/>
      <dgm:spPr/>
    </dgm:pt>
    <dgm:pt modelId="{DD987885-E29C-4558-8D25-142BEA412F63}" type="pres">
      <dgm:prSet presAssocID="{8116B958-1AEF-4BBC-85B9-5D75DCB4347B}" presName="horzFour" presStyleCnt="0"/>
      <dgm:spPr/>
    </dgm:pt>
    <dgm:pt modelId="{93088B88-10A5-4E9C-BFA6-E2F566FCF08B}" type="pres">
      <dgm:prSet presAssocID="{B2BD782B-A0E0-424E-8006-CFEE0119C34A}" presName="vertFour" presStyleCnt="0">
        <dgm:presLayoutVars>
          <dgm:chPref val="3"/>
        </dgm:presLayoutVars>
      </dgm:prSet>
      <dgm:spPr/>
    </dgm:pt>
    <dgm:pt modelId="{588BE848-237B-459C-9FC5-AFD8E3A7CF1A}" type="pres">
      <dgm:prSet presAssocID="{B2BD782B-A0E0-424E-8006-CFEE0119C34A}" presName="txFour" presStyleLbl="node4" presStyleIdx="5" presStyleCnt="14">
        <dgm:presLayoutVars>
          <dgm:chPref val="3"/>
        </dgm:presLayoutVars>
      </dgm:prSet>
      <dgm:spPr/>
    </dgm:pt>
    <dgm:pt modelId="{C3985A37-F3B9-46E5-8953-93FE9452554C}" type="pres">
      <dgm:prSet presAssocID="{B2BD782B-A0E0-424E-8006-CFEE0119C34A}" presName="horzFour" presStyleCnt="0"/>
      <dgm:spPr/>
    </dgm:pt>
    <dgm:pt modelId="{57B15BF3-FEA4-4392-B423-3E13F87E9004}" type="pres">
      <dgm:prSet presAssocID="{3619F2EC-0955-4604-B0C5-395CEC97519A}" presName="sibSpaceFour" presStyleCnt="0"/>
      <dgm:spPr/>
    </dgm:pt>
    <dgm:pt modelId="{57509645-CE16-4FAF-A39E-E86522CAB7E4}" type="pres">
      <dgm:prSet presAssocID="{FC573DAC-330C-4012-89EE-696C472EEC15}" presName="vertFour" presStyleCnt="0">
        <dgm:presLayoutVars>
          <dgm:chPref val="3"/>
        </dgm:presLayoutVars>
      </dgm:prSet>
      <dgm:spPr/>
    </dgm:pt>
    <dgm:pt modelId="{48882C15-C5D6-4B12-B945-96787308D6A8}" type="pres">
      <dgm:prSet presAssocID="{FC573DAC-330C-4012-89EE-696C472EEC15}" presName="txFour" presStyleLbl="node4" presStyleIdx="6" presStyleCnt="14">
        <dgm:presLayoutVars>
          <dgm:chPref val="3"/>
        </dgm:presLayoutVars>
      </dgm:prSet>
      <dgm:spPr/>
    </dgm:pt>
    <dgm:pt modelId="{35DF943A-3AF1-45E2-8914-186147F38841}" type="pres">
      <dgm:prSet presAssocID="{FC573DAC-330C-4012-89EE-696C472EEC15}" presName="horzFour" presStyleCnt="0"/>
      <dgm:spPr/>
    </dgm:pt>
    <dgm:pt modelId="{460FEF8F-040D-47E6-BC8D-3228A2C4E75A}" type="pres">
      <dgm:prSet presAssocID="{CF768244-2C9F-4D31-8809-652674B72777}" presName="sibSpaceTwo" presStyleCnt="0"/>
      <dgm:spPr/>
    </dgm:pt>
    <dgm:pt modelId="{B794BFB1-3C5A-4408-8546-5E44D737920C}" type="pres">
      <dgm:prSet presAssocID="{4E6C2C5E-4E30-4A15-8336-F3E4CE5A7D0F}" presName="vertTwo" presStyleCnt="0"/>
      <dgm:spPr/>
    </dgm:pt>
    <dgm:pt modelId="{2E78CB93-D787-4690-8501-F293E40A735A}" type="pres">
      <dgm:prSet presAssocID="{4E6C2C5E-4E30-4A15-8336-F3E4CE5A7D0F}" presName="txTwo" presStyleLbl="node2" presStyleIdx="2" presStyleCnt="3">
        <dgm:presLayoutVars>
          <dgm:chPref val="3"/>
        </dgm:presLayoutVars>
      </dgm:prSet>
      <dgm:spPr/>
    </dgm:pt>
    <dgm:pt modelId="{4FC16185-9AEC-4D8C-A6B5-E1E8E0B167C6}" type="pres">
      <dgm:prSet presAssocID="{4E6C2C5E-4E30-4A15-8336-F3E4CE5A7D0F}" presName="parTransTwo" presStyleCnt="0"/>
      <dgm:spPr/>
    </dgm:pt>
    <dgm:pt modelId="{2F8DEFF1-97CF-403F-8C13-9392893D945B}" type="pres">
      <dgm:prSet presAssocID="{4E6C2C5E-4E30-4A15-8336-F3E4CE5A7D0F}" presName="horzTwo" presStyleCnt="0"/>
      <dgm:spPr/>
    </dgm:pt>
    <dgm:pt modelId="{92012F86-75D6-40F4-89A1-F7B0EE85236C}" type="pres">
      <dgm:prSet presAssocID="{0A485D3D-56E5-44A3-94EE-A6AFCAD18C3E}" presName="vertThree" presStyleCnt="0"/>
      <dgm:spPr/>
    </dgm:pt>
    <dgm:pt modelId="{EB192BC8-2D43-4F2E-BD13-D7F2665A69DE}" type="pres">
      <dgm:prSet presAssocID="{0A485D3D-56E5-44A3-94EE-A6AFCAD18C3E}" presName="txThree" presStyleLbl="node3" presStyleIdx="2" presStyleCnt="5">
        <dgm:presLayoutVars>
          <dgm:chPref val="3"/>
        </dgm:presLayoutVars>
      </dgm:prSet>
      <dgm:spPr/>
    </dgm:pt>
    <dgm:pt modelId="{21282D87-A9CB-48DE-AD26-633F66446F4A}" type="pres">
      <dgm:prSet presAssocID="{0A485D3D-56E5-44A3-94EE-A6AFCAD18C3E}" presName="parTransThree" presStyleCnt="0"/>
      <dgm:spPr/>
    </dgm:pt>
    <dgm:pt modelId="{9EAEB0CD-D254-452B-8213-0759782AA194}" type="pres">
      <dgm:prSet presAssocID="{0A485D3D-56E5-44A3-94EE-A6AFCAD18C3E}" presName="horzThree" presStyleCnt="0"/>
      <dgm:spPr/>
    </dgm:pt>
    <dgm:pt modelId="{D31A6C80-9D93-40F4-B897-F75DD0E78681}" type="pres">
      <dgm:prSet presAssocID="{38AD8A3F-2712-4579-8057-A6FCD749F3EB}" presName="vertFour" presStyleCnt="0">
        <dgm:presLayoutVars>
          <dgm:chPref val="3"/>
        </dgm:presLayoutVars>
      </dgm:prSet>
      <dgm:spPr/>
    </dgm:pt>
    <dgm:pt modelId="{F18827A7-352A-4113-9878-370930900E85}" type="pres">
      <dgm:prSet presAssocID="{38AD8A3F-2712-4579-8057-A6FCD749F3EB}" presName="txFour" presStyleLbl="node4" presStyleIdx="7" presStyleCnt="14">
        <dgm:presLayoutVars>
          <dgm:chPref val="3"/>
        </dgm:presLayoutVars>
      </dgm:prSet>
      <dgm:spPr/>
    </dgm:pt>
    <dgm:pt modelId="{14B00BFC-32BF-4E3E-A8F2-8DC2AA2FBF3F}" type="pres">
      <dgm:prSet presAssocID="{38AD8A3F-2712-4579-8057-A6FCD749F3EB}" presName="parTransFour" presStyleCnt="0"/>
      <dgm:spPr/>
    </dgm:pt>
    <dgm:pt modelId="{0BB93C77-4466-4972-BB6F-C99E6DA5AFC9}" type="pres">
      <dgm:prSet presAssocID="{38AD8A3F-2712-4579-8057-A6FCD749F3EB}" presName="horzFour" presStyleCnt="0"/>
      <dgm:spPr/>
    </dgm:pt>
    <dgm:pt modelId="{E47A190D-2955-46E6-92AD-906579DD877C}" type="pres">
      <dgm:prSet presAssocID="{FF6F70BE-D856-41D0-A15B-939B739BA56E}" presName="vertFour" presStyleCnt="0">
        <dgm:presLayoutVars>
          <dgm:chPref val="3"/>
        </dgm:presLayoutVars>
      </dgm:prSet>
      <dgm:spPr/>
    </dgm:pt>
    <dgm:pt modelId="{E9EBC7EC-D9F6-4BEE-B906-B9A884AA7C44}" type="pres">
      <dgm:prSet presAssocID="{FF6F70BE-D856-41D0-A15B-939B739BA56E}" presName="txFour" presStyleLbl="node4" presStyleIdx="8" presStyleCnt="14">
        <dgm:presLayoutVars>
          <dgm:chPref val="3"/>
        </dgm:presLayoutVars>
      </dgm:prSet>
      <dgm:spPr/>
    </dgm:pt>
    <dgm:pt modelId="{94F51F6C-C632-460D-A40F-2B4E87148F14}" type="pres">
      <dgm:prSet presAssocID="{FF6F70BE-D856-41D0-A15B-939B739BA56E}" presName="horzFour" presStyleCnt="0"/>
      <dgm:spPr/>
    </dgm:pt>
    <dgm:pt modelId="{B2E528E6-17B7-441E-851D-A2D85B759915}" type="pres">
      <dgm:prSet presAssocID="{120D241D-63AD-496C-9803-A29E0AA7A6A0}" presName="sibSpaceThree" presStyleCnt="0"/>
      <dgm:spPr/>
    </dgm:pt>
    <dgm:pt modelId="{7EB07276-0413-4003-A3DC-D9376BA43CB5}" type="pres">
      <dgm:prSet presAssocID="{AAF34DEC-A7FE-4DD2-A2B6-EEAAABE3D555}" presName="vertThree" presStyleCnt="0"/>
      <dgm:spPr/>
    </dgm:pt>
    <dgm:pt modelId="{EF678D70-716F-40D1-82F7-B8662B7DCD8B}" type="pres">
      <dgm:prSet presAssocID="{AAF34DEC-A7FE-4DD2-A2B6-EEAAABE3D555}" presName="txThree" presStyleLbl="node3" presStyleIdx="3" presStyleCnt="5">
        <dgm:presLayoutVars>
          <dgm:chPref val="3"/>
        </dgm:presLayoutVars>
      </dgm:prSet>
      <dgm:spPr/>
    </dgm:pt>
    <dgm:pt modelId="{EAE86B68-EAD8-48E4-99F2-70830203CB8D}" type="pres">
      <dgm:prSet presAssocID="{AAF34DEC-A7FE-4DD2-A2B6-EEAAABE3D555}" presName="parTransThree" presStyleCnt="0"/>
      <dgm:spPr/>
    </dgm:pt>
    <dgm:pt modelId="{A565A1FD-CE13-4271-8E6E-E642B7291AD2}" type="pres">
      <dgm:prSet presAssocID="{AAF34DEC-A7FE-4DD2-A2B6-EEAAABE3D555}" presName="horzThree" presStyleCnt="0"/>
      <dgm:spPr/>
    </dgm:pt>
    <dgm:pt modelId="{BDCCC453-DDC2-4045-9D26-AF7B93868F68}" type="pres">
      <dgm:prSet presAssocID="{FB8FA17F-163F-40E4-BA86-1C00F6B37D23}" presName="vertFour" presStyleCnt="0">
        <dgm:presLayoutVars>
          <dgm:chPref val="3"/>
        </dgm:presLayoutVars>
      </dgm:prSet>
      <dgm:spPr/>
    </dgm:pt>
    <dgm:pt modelId="{B4E6C72F-04A9-4006-B8F5-2563E791D922}" type="pres">
      <dgm:prSet presAssocID="{FB8FA17F-163F-40E4-BA86-1C00F6B37D23}" presName="txFour" presStyleLbl="node4" presStyleIdx="9" presStyleCnt="14">
        <dgm:presLayoutVars>
          <dgm:chPref val="3"/>
        </dgm:presLayoutVars>
      </dgm:prSet>
      <dgm:spPr/>
    </dgm:pt>
    <dgm:pt modelId="{D2BFF0A3-9CD4-4302-80CC-075975CEE6D3}" type="pres">
      <dgm:prSet presAssocID="{FB8FA17F-163F-40E4-BA86-1C00F6B37D23}" presName="parTransFour" presStyleCnt="0"/>
      <dgm:spPr/>
    </dgm:pt>
    <dgm:pt modelId="{1CA3F5E7-3774-4298-BBA9-00FC8C2E366E}" type="pres">
      <dgm:prSet presAssocID="{FB8FA17F-163F-40E4-BA86-1C00F6B37D23}" presName="horzFour" presStyleCnt="0"/>
      <dgm:spPr/>
    </dgm:pt>
    <dgm:pt modelId="{181EB7F0-75A8-4CD9-A1A3-2FA67AF7DCDA}" type="pres">
      <dgm:prSet presAssocID="{E5BBB84E-E6D5-4D72-B4B7-ECD37DEF3245}" presName="vertFour" presStyleCnt="0">
        <dgm:presLayoutVars>
          <dgm:chPref val="3"/>
        </dgm:presLayoutVars>
      </dgm:prSet>
      <dgm:spPr/>
    </dgm:pt>
    <dgm:pt modelId="{A1BCF5D2-6CBC-45A6-A00B-09B6595AF468}" type="pres">
      <dgm:prSet presAssocID="{E5BBB84E-E6D5-4D72-B4B7-ECD37DEF3245}" presName="txFour" presStyleLbl="node4" presStyleIdx="10" presStyleCnt="14">
        <dgm:presLayoutVars>
          <dgm:chPref val="3"/>
        </dgm:presLayoutVars>
      </dgm:prSet>
      <dgm:spPr/>
    </dgm:pt>
    <dgm:pt modelId="{2EC0CFF1-38A3-4FE0-832D-1317A2569A4D}" type="pres">
      <dgm:prSet presAssocID="{E5BBB84E-E6D5-4D72-B4B7-ECD37DEF3245}" presName="horzFour" presStyleCnt="0"/>
      <dgm:spPr/>
    </dgm:pt>
    <dgm:pt modelId="{4BAC5D75-3996-4F30-B5BB-82407BB30C69}" type="pres">
      <dgm:prSet presAssocID="{763C4955-7746-456F-B766-AE3E1D129B7D}" presName="sibSpaceThree" presStyleCnt="0"/>
      <dgm:spPr/>
    </dgm:pt>
    <dgm:pt modelId="{8A29D4B8-6A46-4E8D-9981-78D3BF469150}" type="pres">
      <dgm:prSet presAssocID="{5A09D3B0-FED5-4292-82F2-49736F8E5206}" presName="vertThree" presStyleCnt="0"/>
      <dgm:spPr/>
    </dgm:pt>
    <dgm:pt modelId="{E713AB93-5051-4728-A5C8-B799DE63699E}" type="pres">
      <dgm:prSet presAssocID="{5A09D3B0-FED5-4292-82F2-49736F8E5206}" presName="txThree" presStyleLbl="node3" presStyleIdx="4" presStyleCnt="5">
        <dgm:presLayoutVars>
          <dgm:chPref val="3"/>
        </dgm:presLayoutVars>
      </dgm:prSet>
      <dgm:spPr/>
    </dgm:pt>
    <dgm:pt modelId="{0D704847-93ED-43A9-A497-2369E62F8947}" type="pres">
      <dgm:prSet presAssocID="{5A09D3B0-FED5-4292-82F2-49736F8E5206}" presName="parTransThree" presStyleCnt="0"/>
      <dgm:spPr/>
    </dgm:pt>
    <dgm:pt modelId="{0C6CA0E6-7C1F-4159-8BDD-36BA7A2706C0}" type="pres">
      <dgm:prSet presAssocID="{5A09D3B0-FED5-4292-82F2-49736F8E5206}" presName="horzThree" presStyleCnt="0"/>
      <dgm:spPr/>
    </dgm:pt>
    <dgm:pt modelId="{D7765987-0244-41BB-8D34-F9A38A5419D6}" type="pres">
      <dgm:prSet presAssocID="{DA8C1E56-D2E1-4420-A523-17D903E2AF06}" presName="vertFour" presStyleCnt="0">
        <dgm:presLayoutVars>
          <dgm:chPref val="3"/>
        </dgm:presLayoutVars>
      </dgm:prSet>
      <dgm:spPr/>
    </dgm:pt>
    <dgm:pt modelId="{4BCC73D6-80D5-4F81-845E-6F236B83D252}" type="pres">
      <dgm:prSet presAssocID="{DA8C1E56-D2E1-4420-A523-17D903E2AF06}" presName="txFour" presStyleLbl="node4" presStyleIdx="11" presStyleCnt="14">
        <dgm:presLayoutVars>
          <dgm:chPref val="3"/>
        </dgm:presLayoutVars>
      </dgm:prSet>
      <dgm:spPr/>
    </dgm:pt>
    <dgm:pt modelId="{90248B11-69B7-4AFD-B004-A73832983112}" type="pres">
      <dgm:prSet presAssocID="{DA8C1E56-D2E1-4420-A523-17D903E2AF06}" presName="parTransFour" presStyleCnt="0"/>
      <dgm:spPr/>
    </dgm:pt>
    <dgm:pt modelId="{6B8FEC65-0764-43DF-AF43-631DF0EE02B3}" type="pres">
      <dgm:prSet presAssocID="{DA8C1E56-D2E1-4420-A523-17D903E2AF06}" presName="horzFour" presStyleCnt="0"/>
      <dgm:spPr/>
    </dgm:pt>
    <dgm:pt modelId="{F8478E33-41C4-41B6-91DD-50230D78C316}" type="pres">
      <dgm:prSet presAssocID="{4FFFE42A-07B0-4E54-9718-3D714D36D744}" presName="vertFour" presStyleCnt="0">
        <dgm:presLayoutVars>
          <dgm:chPref val="3"/>
        </dgm:presLayoutVars>
      </dgm:prSet>
      <dgm:spPr/>
    </dgm:pt>
    <dgm:pt modelId="{053C70D3-3C85-490C-8054-E5494CFE2E6F}" type="pres">
      <dgm:prSet presAssocID="{4FFFE42A-07B0-4E54-9718-3D714D36D744}" presName="txFour" presStyleLbl="node4" presStyleIdx="12" presStyleCnt="14">
        <dgm:presLayoutVars>
          <dgm:chPref val="3"/>
        </dgm:presLayoutVars>
      </dgm:prSet>
      <dgm:spPr/>
    </dgm:pt>
    <dgm:pt modelId="{941BCB9A-0740-4950-A265-013545518F74}" type="pres">
      <dgm:prSet presAssocID="{4FFFE42A-07B0-4E54-9718-3D714D36D744}" presName="horzFour" presStyleCnt="0"/>
      <dgm:spPr/>
    </dgm:pt>
    <dgm:pt modelId="{B575A100-74F7-41B9-913F-816E95CC5038}" type="pres">
      <dgm:prSet presAssocID="{FD4B620F-3C07-4751-B26C-7C0622734FAA}" presName="sibSpaceFour" presStyleCnt="0"/>
      <dgm:spPr/>
    </dgm:pt>
    <dgm:pt modelId="{8F8C9B07-FDE9-416E-9560-8F58D1ACE224}" type="pres">
      <dgm:prSet presAssocID="{87C7465D-2D8D-462E-91C1-C8A873237609}" presName="vertFour" presStyleCnt="0">
        <dgm:presLayoutVars>
          <dgm:chPref val="3"/>
        </dgm:presLayoutVars>
      </dgm:prSet>
      <dgm:spPr/>
    </dgm:pt>
    <dgm:pt modelId="{3EF6D8B1-8D1F-466A-A465-272A596A6141}" type="pres">
      <dgm:prSet presAssocID="{87C7465D-2D8D-462E-91C1-C8A873237609}" presName="txFour" presStyleLbl="node4" presStyleIdx="13" presStyleCnt="14">
        <dgm:presLayoutVars>
          <dgm:chPref val="3"/>
        </dgm:presLayoutVars>
      </dgm:prSet>
      <dgm:spPr/>
    </dgm:pt>
    <dgm:pt modelId="{72703AF9-3FD8-49CE-95CF-33499113F9F5}" type="pres">
      <dgm:prSet presAssocID="{87C7465D-2D8D-462E-91C1-C8A873237609}" presName="horzFour" presStyleCnt="0"/>
      <dgm:spPr/>
    </dgm:pt>
  </dgm:ptLst>
  <dgm:cxnLst>
    <dgm:cxn modelId="{377A3C01-4B32-4028-8A5C-5BD6395425D5}" srcId="{20E6CF53-7543-489A-867D-B711E32098CA}" destId="{D924E63D-9A72-4101-BA30-10D78111FB62}" srcOrd="1" destOrd="0" parTransId="{2E8B82F5-5557-4DEE-B91B-26F1C3117799}" sibTransId="{95E3CC37-A7E3-40A4-9698-6AB486395960}"/>
    <dgm:cxn modelId="{8C732804-1632-4452-A3C0-D0E2FF52B316}" type="presOf" srcId="{27E2D0C6-EDCD-4BAF-BF13-4C25A56B6BC1}" destId="{5F7CEE05-E871-41D2-BC19-5EFCB4FACDC6}" srcOrd="0" destOrd="0" presId="urn:microsoft.com/office/officeart/2005/8/layout/hierarchy4"/>
    <dgm:cxn modelId="{F1C59608-10E4-4547-9FC7-02664B3AE4BC}" type="presOf" srcId="{D924E63D-9A72-4101-BA30-10D78111FB62}" destId="{5BDE0F23-BC48-4A5D-9A14-834168F69160}" srcOrd="0" destOrd="0" presId="urn:microsoft.com/office/officeart/2005/8/layout/hierarchy4"/>
    <dgm:cxn modelId="{5730A70D-57D3-4EDB-AD72-20F56F27A0D0}" srcId="{AAF34DEC-A7FE-4DD2-A2B6-EEAAABE3D555}" destId="{FB8FA17F-163F-40E4-BA86-1C00F6B37D23}" srcOrd="0" destOrd="0" parTransId="{728256C7-F33D-4F38-87F9-618554C767CC}" sibTransId="{DF82C62D-062F-4F83-A0D2-61A2480DDAFD}"/>
    <dgm:cxn modelId="{75D13611-941B-409C-AF2D-97D0DDAEE2D4}" srcId="{FB8FA17F-163F-40E4-BA86-1C00F6B37D23}" destId="{E5BBB84E-E6D5-4D72-B4B7-ECD37DEF3245}" srcOrd="0" destOrd="0" parTransId="{43EA5863-8AAE-4BF3-BC5E-974C080AD446}" sibTransId="{8E8866D1-585E-43B0-A1A4-C27F6FE50127}"/>
    <dgm:cxn modelId="{652DFE16-49DD-4060-9404-335EB1273477}" type="presOf" srcId="{FF6F70BE-D856-41D0-A15B-939B739BA56E}" destId="{E9EBC7EC-D9F6-4BEE-B906-B9A884AA7C44}" srcOrd="0" destOrd="0" presId="urn:microsoft.com/office/officeart/2005/8/layout/hierarchy4"/>
    <dgm:cxn modelId="{F3EAAA17-BE87-42B8-8962-C9BB23584511}" srcId="{5A09D3B0-FED5-4292-82F2-49736F8E5206}" destId="{DA8C1E56-D2E1-4420-A523-17D903E2AF06}" srcOrd="0" destOrd="0" parTransId="{C0822766-C880-496F-8461-81C972776E43}" sibTransId="{01B451AB-D57F-4082-88F7-4B58DC85CA69}"/>
    <dgm:cxn modelId="{DA7BE11A-DEE3-4D25-AD53-BDCE99B8A368}" srcId="{FC61D40D-5671-4863-A6F4-A1BDEFEFA55F}" destId="{20E6CF53-7543-489A-867D-B711E32098CA}" srcOrd="1" destOrd="0" parTransId="{FD8995BB-343E-45BE-9506-67237EE441A7}" sibTransId="{CF768244-2C9F-4D31-8809-652674B72777}"/>
    <dgm:cxn modelId="{D454921E-49AC-403D-86D7-B6C631199DCA}" srcId="{57C7855D-01CF-4CC8-963C-68327451ADDE}" destId="{FC61D40D-5671-4863-A6F4-A1BDEFEFA55F}" srcOrd="0" destOrd="0" parTransId="{7C14758B-0886-4B10-AF19-AF767900292E}" sibTransId="{27E17589-E9B1-42A3-AF70-646E4890C68B}"/>
    <dgm:cxn modelId="{BD92F920-2FFE-4CD3-80F2-5F9CE30FFE81}" srcId="{0A485D3D-56E5-44A3-94EE-A6AFCAD18C3E}" destId="{38AD8A3F-2712-4579-8057-A6FCD749F3EB}" srcOrd="0" destOrd="0" parTransId="{B290EF17-6C7A-4577-A6A5-BFEC31C5F718}" sibTransId="{0DBC815C-045C-44DC-A1B0-479ACC69FBD3}"/>
    <dgm:cxn modelId="{0514C12B-3C72-4397-B88F-11B114BBAF3F}" type="presOf" srcId="{38AD8A3F-2712-4579-8057-A6FCD749F3EB}" destId="{F18827A7-352A-4113-9878-370930900E85}" srcOrd="0" destOrd="0" presId="urn:microsoft.com/office/officeart/2005/8/layout/hierarchy4"/>
    <dgm:cxn modelId="{3D00A42E-7AD5-452E-8266-39FF582A5A7D}" srcId="{4061D839-A9E3-4F9D-8862-6933D3E2B700}" destId="{27E2D0C6-EDCD-4BAF-BF13-4C25A56B6BC1}" srcOrd="1" destOrd="0" parTransId="{E8D28259-1A3A-4057-AD1A-ADB11F12204F}" sibTransId="{842A45A0-6C8A-4975-9B78-EE7BE2DE0E42}"/>
    <dgm:cxn modelId="{C7EA3436-E7B2-4BEF-9906-9A8F9C7F8690}" type="presOf" srcId="{FB8FA17F-163F-40E4-BA86-1C00F6B37D23}" destId="{B4E6C72F-04A9-4006-B8F5-2563E791D922}" srcOrd="0" destOrd="0" presId="urn:microsoft.com/office/officeart/2005/8/layout/hierarchy4"/>
    <dgm:cxn modelId="{138A883A-AC3A-4DE7-B251-53780A397708}" srcId="{8116B958-1AEF-4BBC-85B9-5D75DCB4347B}" destId="{FC573DAC-330C-4012-89EE-696C472EEC15}" srcOrd="1" destOrd="0" parTransId="{30BEFB61-6D43-4022-970C-6A325DFAA0F6}" sibTransId="{F82A9CA9-0B10-4B39-88F5-BC82DB9CF2CE}"/>
    <dgm:cxn modelId="{538F0F5B-E6BE-4480-8D16-955CC2772779}" type="presOf" srcId="{87C7465D-2D8D-462E-91C1-C8A873237609}" destId="{3EF6D8B1-8D1F-466A-A465-272A596A6141}" srcOrd="0" destOrd="0" presId="urn:microsoft.com/office/officeart/2005/8/layout/hierarchy4"/>
    <dgm:cxn modelId="{9B00865C-236C-4F2E-AECD-D91B0728C4CB}" type="presOf" srcId="{463C0773-44AD-4C4C-A9C4-FD3CDB5FF296}" destId="{4BE858C5-925A-4872-A90A-7DF056D7D612}" srcOrd="0" destOrd="0" presId="urn:microsoft.com/office/officeart/2005/8/layout/hierarchy4"/>
    <dgm:cxn modelId="{87D38641-B388-4FA3-ABD8-6BB8E0D615F5}" type="presOf" srcId="{E5BBB84E-E6D5-4D72-B4B7-ECD37DEF3245}" destId="{A1BCF5D2-6CBC-45A6-A00B-09B6595AF468}" srcOrd="0" destOrd="0" presId="urn:microsoft.com/office/officeart/2005/8/layout/hierarchy4"/>
    <dgm:cxn modelId="{AEFE7963-DE9C-4658-B267-A532FD23EB3C}" type="presOf" srcId="{8116B958-1AEF-4BBC-85B9-5D75DCB4347B}" destId="{5E24EE64-BC37-4894-B76B-4CBCD1943E97}" srcOrd="0" destOrd="0" presId="urn:microsoft.com/office/officeart/2005/8/layout/hierarchy4"/>
    <dgm:cxn modelId="{56D64364-1E5D-441C-8D9D-CABFBDEAF96C}" srcId="{D924E63D-9A72-4101-BA30-10D78111FB62}" destId="{8116B958-1AEF-4BBC-85B9-5D75DCB4347B}" srcOrd="0" destOrd="0" parTransId="{ED2DE985-7FDC-4DC2-97CE-DABEDB46103E}" sibTransId="{485B2A4E-0A2D-452E-AD00-D8250383AD5C}"/>
    <dgm:cxn modelId="{BCDC1372-51B9-450F-B80B-0CBBCF5245AE}" type="presOf" srcId="{4E6C2C5E-4E30-4A15-8336-F3E4CE5A7D0F}" destId="{2E78CB93-D787-4690-8501-F293E40A735A}" srcOrd="0" destOrd="0" presId="urn:microsoft.com/office/officeart/2005/8/layout/hierarchy4"/>
    <dgm:cxn modelId="{4202BF72-F021-4ABD-8CE8-D7DB70C7DA6A}" srcId="{27E2D0C6-EDCD-4BAF-BF13-4C25A56B6BC1}" destId="{3FB726FD-7DD2-49CE-99B0-458495576FCA}" srcOrd="0" destOrd="0" parTransId="{FC923CC1-20F2-43F3-80A2-567C56D5905B}" sibTransId="{5D2C42EB-B7A0-4687-AEE5-570C1E778BE3}"/>
    <dgm:cxn modelId="{0156BB78-F5ED-4550-BF8A-A81CE4D91D3A}" srcId="{8116B958-1AEF-4BBC-85B9-5D75DCB4347B}" destId="{B2BD782B-A0E0-424E-8006-CFEE0119C34A}" srcOrd="0" destOrd="0" parTransId="{DEA44F8B-3848-4C87-8E67-C53D370F7ADF}" sibTransId="{3619F2EC-0955-4604-B0C5-395CEC97519A}"/>
    <dgm:cxn modelId="{9633C97D-2404-45BA-BDFA-BB1ABD3F287D}" type="presOf" srcId="{A7361AA1-A9A8-4D32-A456-315DDA437914}" destId="{93877B50-99E0-4C69-A019-91138D8A0A8F}" srcOrd="0" destOrd="0" presId="urn:microsoft.com/office/officeart/2005/8/layout/hierarchy4"/>
    <dgm:cxn modelId="{F6D9CE83-C7E5-40F2-8B58-02E24D2E3B8A}" srcId="{4E6C2C5E-4E30-4A15-8336-F3E4CE5A7D0F}" destId="{0A485D3D-56E5-44A3-94EE-A6AFCAD18C3E}" srcOrd="0" destOrd="0" parTransId="{8FD6FF13-13F2-48B9-AA2F-A31708CC1276}" sibTransId="{120D241D-63AD-496C-9803-A29E0AA7A6A0}"/>
    <dgm:cxn modelId="{174A8385-9C33-4B99-8621-C2FE71C8F1BA}" srcId="{38AD8A3F-2712-4579-8057-A6FCD749F3EB}" destId="{FF6F70BE-D856-41D0-A15B-939B739BA56E}" srcOrd="0" destOrd="0" parTransId="{F466381A-DD5E-46F4-99F1-AE3645FBD81F}" sibTransId="{19138988-3DA1-4E3E-AF9D-E0B536039944}"/>
    <dgm:cxn modelId="{39AEA285-23B8-4C4D-B4DB-8124428F64CF}" type="presOf" srcId="{B2BD782B-A0E0-424E-8006-CFEE0119C34A}" destId="{588BE848-237B-459C-9FC5-AFD8E3A7CF1A}" srcOrd="0" destOrd="0" presId="urn:microsoft.com/office/officeart/2005/8/layout/hierarchy4"/>
    <dgm:cxn modelId="{96921C8D-F1A6-4B1E-A206-DC62245BC29D}" type="presOf" srcId="{AAF34DEC-A7FE-4DD2-A2B6-EEAAABE3D555}" destId="{EF678D70-716F-40D1-82F7-B8662B7DCD8B}" srcOrd="0" destOrd="0" presId="urn:microsoft.com/office/officeart/2005/8/layout/hierarchy4"/>
    <dgm:cxn modelId="{98C8DC99-D88E-4C00-9027-9A49F48EFA09}" srcId="{4061D839-A9E3-4F9D-8862-6933D3E2B700}" destId="{463C0773-44AD-4C4C-A9C4-FD3CDB5FF296}" srcOrd="0" destOrd="0" parTransId="{3AA3E3B2-E8BC-41E9-A37A-6600D2CF4E7F}" sibTransId="{FD15CEDD-BB1A-49A0-8D79-8F9D0D0FFEB9}"/>
    <dgm:cxn modelId="{3846959C-E1D7-4F3C-B3FD-85A3CAD1A15A}" srcId="{FC61D40D-5671-4863-A6F4-A1BDEFEFA55F}" destId="{BEF9B045-D339-4AC7-92BD-23F4710CF58C}" srcOrd="0" destOrd="0" parTransId="{1D8A89BE-6554-42AA-907E-DF4B863C29C2}" sibTransId="{F1D80281-F509-428D-85BD-268B345D1C2D}"/>
    <dgm:cxn modelId="{B921D9A0-F187-4471-B2C5-978B1184741A}" srcId="{463C0773-44AD-4C4C-A9C4-FD3CDB5FF296}" destId="{A7361AA1-A9A8-4D32-A456-315DDA437914}" srcOrd="0" destOrd="0" parTransId="{C8C8F45E-2262-4A4F-94D6-552713E2DA2A}" sibTransId="{B550BA11-C2B4-43D8-9901-C12CB88457F9}"/>
    <dgm:cxn modelId="{1C6371A1-C3E0-469A-857F-9EB66169DDC3}" srcId="{4E6C2C5E-4E30-4A15-8336-F3E4CE5A7D0F}" destId="{5A09D3B0-FED5-4292-82F2-49736F8E5206}" srcOrd="2" destOrd="0" parTransId="{4160DF14-CA98-4C66-B373-721C943461D4}" sibTransId="{6003F4D5-3565-4DA0-92DA-C9346A6BF70E}"/>
    <dgm:cxn modelId="{08659EA1-8AEE-4F98-9CC4-FA4B705A6243}" type="presOf" srcId="{57C7855D-01CF-4CC8-963C-68327451ADDE}" destId="{781CC594-348E-45A5-82DF-1E354CE18E5E}" srcOrd="0" destOrd="0" presId="urn:microsoft.com/office/officeart/2005/8/layout/hierarchy4"/>
    <dgm:cxn modelId="{3F68DFA1-105F-4684-8BCD-1561CCA1D44B}" srcId="{DA8C1E56-D2E1-4420-A523-17D903E2AF06}" destId="{87C7465D-2D8D-462E-91C1-C8A873237609}" srcOrd="1" destOrd="0" parTransId="{809FF34B-48C4-4048-A977-4E836B667488}" sibTransId="{D7A1303C-6B42-4C04-B0AF-172A510467E4}"/>
    <dgm:cxn modelId="{4CF8FEA2-D5B6-4B35-9782-D23C3B4616A2}" type="presOf" srcId="{FC61D40D-5671-4863-A6F4-A1BDEFEFA55F}" destId="{BD6E0E30-F143-4E77-A23D-84F71D7B96B6}" srcOrd="0" destOrd="0" presId="urn:microsoft.com/office/officeart/2005/8/layout/hierarchy4"/>
    <dgm:cxn modelId="{582D6EAA-825A-4C17-B8D7-86C3EFA7C059}" srcId="{DA8C1E56-D2E1-4420-A523-17D903E2AF06}" destId="{4FFFE42A-07B0-4E54-9718-3D714D36D744}" srcOrd="0" destOrd="0" parTransId="{4F37AABC-B571-4F19-A782-D26D41478C3C}" sibTransId="{FD4B620F-3C07-4751-B26C-7C0622734FAA}"/>
    <dgm:cxn modelId="{ECB79EAD-6AC8-411D-A79C-3A970D195109}" type="presOf" srcId="{DA8C1E56-D2E1-4420-A523-17D903E2AF06}" destId="{4BCC73D6-80D5-4F81-845E-6F236B83D252}" srcOrd="0" destOrd="0" presId="urn:microsoft.com/office/officeart/2005/8/layout/hierarchy4"/>
    <dgm:cxn modelId="{CC0C7AAE-5CC5-44DD-AEC2-7F2589257700}" type="presOf" srcId="{BEF9B045-D339-4AC7-92BD-23F4710CF58C}" destId="{C6B5BC5D-8B87-4D54-B5A9-D71CBBCAA3B7}" srcOrd="0" destOrd="0" presId="urn:microsoft.com/office/officeart/2005/8/layout/hierarchy4"/>
    <dgm:cxn modelId="{30609CB5-F561-4BD8-B547-8DA6090CF3BB}" type="presOf" srcId="{5A09D3B0-FED5-4292-82F2-49736F8E5206}" destId="{E713AB93-5051-4728-A5C8-B799DE63699E}" srcOrd="0" destOrd="0" presId="urn:microsoft.com/office/officeart/2005/8/layout/hierarchy4"/>
    <dgm:cxn modelId="{104E4BB8-CD93-42E6-85A3-FEA94CBDA3E3}" srcId="{FC61D40D-5671-4863-A6F4-A1BDEFEFA55F}" destId="{4E6C2C5E-4E30-4A15-8336-F3E4CE5A7D0F}" srcOrd="2" destOrd="0" parTransId="{1EB72A5F-2FE3-4181-8764-7530806A1D5C}" sibTransId="{ECD8C640-D243-42D7-9B6C-A350C82C3BD3}"/>
    <dgm:cxn modelId="{6F142BC6-BB18-49F6-8BFC-B9B178A13DEA}" type="presOf" srcId="{4FFFE42A-07B0-4E54-9718-3D714D36D744}" destId="{053C70D3-3C85-490C-8054-E5494CFE2E6F}" srcOrd="0" destOrd="0" presId="urn:microsoft.com/office/officeart/2005/8/layout/hierarchy4"/>
    <dgm:cxn modelId="{BDB52AD1-B512-408E-9E69-CA3A0F90D0BB}" srcId="{20E6CF53-7543-489A-867D-B711E32098CA}" destId="{4061D839-A9E3-4F9D-8862-6933D3E2B700}" srcOrd="0" destOrd="0" parTransId="{C4AFC9BD-166D-47E9-B5ED-B7EE0A5FE696}" sibTransId="{063E95D9-197A-4444-87C3-79A5E0431934}"/>
    <dgm:cxn modelId="{738590D5-D43B-4174-9A9A-9C44B2361615}" type="presOf" srcId="{FC573DAC-330C-4012-89EE-696C472EEC15}" destId="{48882C15-C5D6-4B12-B945-96787308D6A8}" srcOrd="0" destOrd="0" presId="urn:microsoft.com/office/officeart/2005/8/layout/hierarchy4"/>
    <dgm:cxn modelId="{8CA08DD6-9D41-4BB7-ADF6-4BB31055DB29}" srcId="{4E6C2C5E-4E30-4A15-8336-F3E4CE5A7D0F}" destId="{AAF34DEC-A7FE-4DD2-A2B6-EEAAABE3D555}" srcOrd="1" destOrd="0" parTransId="{CA0A75F5-38C7-4C03-ACCC-1F30693C30D8}" sibTransId="{763C4955-7746-456F-B766-AE3E1D129B7D}"/>
    <dgm:cxn modelId="{CB6C13E7-741F-42F0-8351-8AECA42596BB}" type="presOf" srcId="{3FB726FD-7DD2-49CE-99B0-458495576FCA}" destId="{67062DE3-763E-4E80-B075-A0773A03B828}" srcOrd="0" destOrd="0" presId="urn:microsoft.com/office/officeart/2005/8/layout/hierarchy4"/>
    <dgm:cxn modelId="{00F4BFE9-5AFC-4B73-BB1E-6726BE9D3726}" type="presOf" srcId="{0A485D3D-56E5-44A3-94EE-A6AFCAD18C3E}" destId="{EB192BC8-2D43-4F2E-BD13-D7F2665A69DE}" srcOrd="0" destOrd="0" presId="urn:microsoft.com/office/officeart/2005/8/layout/hierarchy4"/>
    <dgm:cxn modelId="{C219EAEB-0799-41B6-8F8C-FA0C130A1587}" type="presOf" srcId="{4061D839-A9E3-4F9D-8862-6933D3E2B700}" destId="{D8330098-85C9-4A88-9819-0F147611F6F7}" srcOrd="0" destOrd="0" presId="urn:microsoft.com/office/officeart/2005/8/layout/hierarchy4"/>
    <dgm:cxn modelId="{ED7419F6-E5AD-49F3-AB95-3962B7813D6A}" type="presOf" srcId="{20E6CF53-7543-489A-867D-B711E32098CA}" destId="{8206698E-A4D4-4ABC-A021-D95DE1BA9CD5}" srcOrd="0" destOrd="0" presId="urn:microsoft.com/office/officeart/2005/8/layout/hierarchy4"/>
    <dgm:cxn modelId="{CDF77DAE-105D-4675-8534-6ECFB1AF52D3}" type="presParOf" srcId="{781CC594-348E-45A5-82DF-1E354CE18E5E}" destId="{72E0E852-A506-41ED-BC23-875849915EB4}" srcOrd="0" destOrd="0" presId="urn:microsoft.com/office/officeart/2005/8/layout/hierarchy4"/>
    <dgm:cxn modelId="{B36AF838-5556-4146-B11F-3637E52733C5}" type="presParOf" srcId="{72E0E852-A506-41ED-BC23-875849915EB4}" destId="{BD6E0E30-F143-4E77-A23D-84F71D7B96B6}" srcOrd="0" destOrd="0" presId="urn:microsoft.com/office/officeart/2005/8/layout/hierarchy4"/>
    <dgm:cxn modelId="{7B1F1388-260D-4D18-8880-ED20DC11A77C}" type="presParOf" srcId="{72E0E852-A506-41ED-BC23-875849915EB4}" destId="{749DFC36-DB5D-43F8-B606-65FAC5777472}" srcOrd="1" destOrd="0" presId="urn:microsoft.com/office/officeart/2005/8/layout/hierarchy4"/>
    <dgm:cxn modelId="{73CDAAB4-70C0-42C7-86E6-134FF8C9BE4B}" type="presParOf" srcId="{72E0E852-A506-41ED-BC23-875849915EB4}" destId="{EBAC0015-DB48-4AD7-888E-2EE499C75B00}" srcOrd="2" destOrd="0" presId="urn:microsoft.com/office/officeart/2005/8/layout/hierarchy4"/>
    <dgm:cxn modelId="{C65E1782-A60C-4EB0-BA20-BCDAAD25CAE2}" type="presParOf" srcId="{EBAC0015-DB48-4AD7-888E-2EE499C75B00}" destId="{E51E4CB6-5C10-42E5-B0A1-FDF3CA0F40B0}" srcOrd="0" destOrd="0" presId="urn:microsoft.com/office/officeart/2005/8/layout/hierarchy4"/>
    <dgm:cxn modelId="{33FBF0AA-23E4-40A1-9F64-619C8D8536EB}" type="presParOf" srcId="{E51E4CB6-5C10-42E5-B0A1-FDF3CA0F40B0}" destId="{C6B5BC5D-8B87-4D54-B5A9-D71CBBCAA3B7}" srcOrd="0" destOrd="0" presId="urn:microsoft.com/office/officeart/2005/8/layout/hierarchy4"/>
    <dgm:cxn modelId="{189456CF-2C90-493B-806E-B360A0CDFC35}" type="presParOf" srcId="{E51E4CB6-5C10-42E5-B0A1-FDF3CA0F40B0}" destId="{8D301781-4D2E-41EA-B5A6-8DFA65852CF3}" srcOrd="1" destOrd="0" presId="urn:microsoft.com/office/officeart/2005/8/layout/hierarchy4"/>
    <dgm:cxn modelId="{78017193-14B6-494C-9D06-36032AA2035A}" type="presParOf" srcId="{EBAC0015-DB48-4AD7-888E-2EE499C75B00}" destId="{A458CCEA-3EF7-4DCC-8543-C3424CE607DE}" srcOrd="1" destOrd="0" presId="urn:microsoft.com/office/officeart/2005/8/layout/hierarchy4"/>
    <dgm:cxn modelId="{39744A01-E8F7-4DD9-A23B-9185EFB9667A}" type="presParOf" srcId="{EBAC0015-DB48-4AD7-888E-2EE499C75B00}" destId="{5D61B49B-933C-4368-B7AB-638FA8F949D5}" srcOrd="2" destOrd="0" presId="urn:microsoft.com/office/officeart/2005/8/layout/hierarchy4"/>
    <dgm:cxn modelId="{3E6AFFD8-766B-4FA7-A3B6-1FB4074EF9CD}" type="presParOf" srcId="{5D61B49B-933C-4368-B7AB-638FA8F949D5}" destId="{8206698E-A4D4-4ABC-A021-D95DE1BA9CD5}" srcOrd="0" destOrd="0" presId="urn:microsoft.com/office/officeart/2005/8/layout/hierarchy4"/>
    <dgm:cxn modelId="{2BB3846A-200F-4E35-983A-D0B1C573F9BA}" type="presParOf" srcId="{5D61B49B-933C-4368-B7AB-638FA8F949D5}" destId="{E8854803-8A4F-4D26-9AD6-C913A906D529}" srcOrd="1" destOrd="0" presId="urn:microsoft.com/office/officeart/2005/8/layout/hierarchy4"/>
    <dgm:cxn modelId="{F31C06A6-54D2-40CB-A8F8-308034EFC7CA}" type="presParOf" srcId="{5D61B49B-933C-4368-B7AB-638FA8F949D5}" destId="{973BA5F1-BE03-4AC8-A528-854143122DC0}" srcOrd="2" destOrd="0" presId="urn:microsoft.com/office/officeart/2005/8/layout/hierarchy4"/>
    <dgm:cxn modelId="{856B0482-4DD5-4F42-B6A3-C720CCC346C5}" type="presParOf" srcId="{973BA5F1-BE03-4AC8-A528-854143122DC0}" destId="{F8EF2F83-E7AA-4977-A917-C079A3C26B08}" srcOrd="0" destOrd="0" presId="urn:microsoft.com/office/officeart/2005/8/layout/hierarchy4"/>
    <dgm:cxn modelId="{2151CA34-1E01-4AC6-82B3-D796B3C2299E}" type="presParOf" srcId="{F8EF2F83-E7AA-4977-A917-C079A3C26B08}" destId="{D8330098-85C9-4A88-9819-0F147611F6F7}" srcOrd="0" destOrd="0" presId="urn:microsoft.com/office/officeart/2005/8/layout/hierarchy4"/>
    <dgm:cxn modelId="{20C864FD-4319-4DF0-A7F3-AA8832812B98}" type="presParOf" srcId="{F8EF2F83-E7AA-4977-A917-C079A3C26B08}" destId="{EAA846D4-C70E-4658-8493-4D732BF51296}" srcOrd="1" destOrd="0" presId="urn:microsoft.com/office/officeart/2005/8/layout/hierarchy4"/>
    <dgm:cxn modelId="{5D299A1A-65C5-40AB-A92E-A38C31677B0C}" type="presParOf" srcId="{F8EF2F83-E7AA-4977-A917-C079A3C26B08}" destId="{7BF63F35-EF54-4431-9C12-5B9292A2A79B}" srcOrd="2" destOrd="0" presId="urn:microsoft.com/office/officeart/2005/8/layout/hierarchy4"/>
    <dgm:cxn modelId="{976AD064-3D34-41B1-9D4A-265AD99D3D02}" type="presParOf" srcId="{7BF63F35-EF54-4431-9C12-5B9292A2A79B}" destId="{15CB1B43-1A5D-4EC1-9E44-369DCB5939E6}" srcOrd="0" destOrd="0" presId="urn:microsoft.com/office/officeart/2005/8/layout/hierarchy4"/>
    <dgm:cxn modelId="{7DD8BAC4-C3E3-4B44-AE8D-B3781BE583BC}" type="presParOf" srcId="{15CB1B43-1A5D-4EC1-9E44-369DCB5939E6}" destId="{4BE858C5-925A-4872-A90A-7DF056D7D612}" srcOrd="0" destOrd="0" presId="urn:microsoft.com/office/officeart/2005/8/layout/hierarchy4"/>
    <dgm:cxn modelId="{5F6CCD58-70E2-41AD-9E64-FB1816AA92C0}" type="presParOf" srcId="{15CB1B43-1A5D-4EC1-9E44-369DCB5939E6}" destId="{A6CAA1E7-AB5A-476D-B31B-BCBF189966B7}" srcOrd="1" destOrd="0" presId="urn:microsoft.com/office/officeart/2005/8/layout/hierarchy4"/>
    <dgm:cxn modelId="{F4AD2C6D-F4AD-43DB-8B36-2450432C1711}" type="presParOf" srcId="{15CB1B43-1A5D-4EC1-9E44-369DCB5939E6}" destId="{A51D5FD1-94BB-4292-801D-DF430E551549}" srcOrd="2" destOrd="0" presId="urn:microsoft.com/office/officeart/2005/8/layout/hierarchy4"/>
    <dgm:cxn modelId="{23D11CFE-46E8-482B-84F4-C0EF13228F1F}" type="presParOf" srcId="{A51D5FD1-94BB-4292-801D-DF430E551549}" destId="{DC690E78-FE68-4AF2-8CD4-6514D7A49375}" srcOrd="0" destOrd="0" presId="urn:microsoft.com/office/officeart/2005/8/layout/hierarchy4"/>
    <dgm:cxn modelId="{80B0A4D3-D227-47E1-BFDA-68AE3BAFD1C4}" type="presParOf" srcId="{DC690E78-FE68-4AF2-8CD4-6514D7A49375}" destId="{93877B50-99E0-4C69-A019-91138D8A0A8F}" srcOrd="0" destOrd="0" presId="urn:microsoft.com/office/officeart/2005/8/layout/hierarchy4"/>
    <dgm:cxn modelId="{BFE71023-75CA-44CD-812B-DE9493EE927F}" type="presParOf" srcId="{DC690E78-FE68-4AF2-8CD4-6514D7A49375}" destId="{F4D1141F-2BDA-4C8C-8F5B-44327A8DDC86}" srcOrd="1" destOrd="0" presId="urn:microsoft.com/office/officeart/2005/8/layout/hierarchy4"/>
    <dgm:cxn modelId="{418CD1FE-E7B7-4BDF-A0D2-095F9E61F956}" type="presParOf" srcId="{7BF63F35-EF54-4431-9C12-5B9292A2A79B}" destId="{0D2E9CFD-0881-49EF-9F72-A203000943D7}" srcOrd="1" destOrd="0" presId="urn:microsoft.com/office/officeart/2005/8/layout/hierarchy4"/>
    <dgm:cxn modelId="{B09C2C5D-D3F7-4804-A628-36C9BD214A46}" type="presParOf" srcId="{7BF63F35-EF54-4431-9C12-5B9292A2A79B}" destId="{B323243E-11AF-4EC1-9444-2269D591194C}" srcOrd="2" destOrd="0" presId="urn:microsoft.com/office/officeart/2005/8/layout/hierarchy4"/>
    <dgm:cxn modelId="{DFD4C8B8-DD82-4183-A3E1-6EBCB9AF1F6E}" type="presParOf" srcId="{B323243E-11AF-4EC1-9444-2269D591194C}" destId="{5F7CEE05-E871-41D2-BC19-5EFCB4FACDC6}" srcOrd="0" destOrd="0" presId="urn:microsoft.com/office/officeart/2005/8/layout/hierarchy4"/>
    <dgm:cxn modelId="{928E8487-42B7-4934-8E00-6492DEF9A285}" type="presParOf" srcId="{B323243E-11AF-4EC1-9444-2269D591194C}" destId="{C23C069F-827D-4DA9-B32D-8A968677E695}" srcOrd="1" destOrd="0" presId="urn:microsoft.com/office/officeart/2005/8/layout/hierarchy4"/>
    <dgm:cxn modelId="{A396B52B-5BA7-44BD-BF3D-4E65F09DBCE9}" type="presParOf" srcId="{B323243E-11AF-4EC1-9444-2269D591194C}" destId="{12E01979-54DB-480D-8D87-68091A7A2602}" srcOrd="2" destOrd="0" presId="urn:microsoft.com/office/officeart/2005/8/layout/hierarchy4"/>
    <dgm:cxn modelId="{8965C2E1-CEC3-4E37-9A00-82FF756A48AF}" type="presParOf" srcId="{12E01979-54DB-480D-8D87-68091A7A2602}" destId="{F546533A-D936-41BD-B3ED-1F8B57120364}" srcOrd="0" destOrd="0" presId="urn:microsoft.com/office/officeart/2005/8/layout/hierarchy4"/>
    <dgm:cxn modelId="{6BE67F98-5CEB-43AC-A01C-6F9D1E313220}" type="presParOf" srcId="{F546533A-D936-41BD-B3ED-1F8B57120364}" destId="{67062DE3-763E-4E80-B075-A0773A03B828}" srcOrd="0" destOrd="0" presId="urn:microsoft.com/office/officeart/2005/8/layout/hierarchy4"/>
    <dgm:cxn modelId="{2DA003E3-194C-430A-AEEB-E85951F63A7E}" type="presParOf" srcId="{F546533A-D936-41BD-B3ED-1F8B57120364}" destId="{3EEE8F6F-CA68-4BCF-8302-95447548F010}" srcOrd="1" destOrd="0" presId="urn:microsoft.com/office/officeart/2005/8/layout/hierarchy4"/>
    <dgm:cxn modelId="{B6E8CD14-4007-4605-8C34-AB6CE883DA35}" type="presParOf" srcId="{973BA5F1-BE03-4AC8-A528-854143122DC0}" destId="{C7EB44D3-2994-4D32-B7D0-C8A9A02C4195}" srcOrd="1" destOrd="0" presId="urn:microsoft.com/office/officeart/2005/8/layout/hierarchy4"/>
    <dgm:cxn modelId="{BD4A3763-76D4-4675-B40F-014231D52EF1}" type="presParOf" srcId="{973BA5F1-BE03-4AC8-A528-854143122DC0}" destId="{53243BB9-B14C-4E7D-BB62-9B56743CA7A2}" srcOrd="2" destOrd="0" presId="urn:microsoft.com/office/officeart/2005/8/layout/hierarchy4"/>
    <dgm:cxn modelId="{8A70D369-F4FE-45DA-864F-CD986703A3D1}" type="presParOf" srcId="{53243BB9-B14C-4E7D-BB62-9B56743CA7A2}" destId="{5BDE0F23-BC48-4A5D-9A14-834168F69160}" srcOrd="0" destOrd="0" presId="urn:microsoft.com/office/officeart/2005/8/layout/hierarchy4"/>
    <dgm:cxn modelId="{AC867FB0-15AF-41AA-B59A-3A216E05FBE2}" type="presParOf" srcId="{53243BB9-B14C-4E7D-BB62-9B56743CA7A2}" destId="{33E67403-09E0-4371-870F-9CBD45036736}" srcOrd="1" destOrd="0" presId="urn:microsoft.com/office/officeart/2005/8/layout/hierarchy4"/>
    <dgm:cxn modelId="{D564515E-2907-4BDD-B300-30BC0516CA56}" type="presParOf" srcId="{53243BB9-B14C-4E7D-BB62-9B56743CA7A2}" destId="{5D601E9E-7BDC-419E-99D9-6B83196DAE21}" srcOrd="2" destOrd="0" presId="urn:microsoft.com/office/officeart/2005/8/layout/hierarchy4"/>
    <dgm:cxn modelId="{2083F519-4640-4D25-ACDA-DCBA97877947}" type="presParOf" srcId="{5D601E9E-7BDC-419E-99D9-6B83196DAE21}" destId="{8E528898-956C-47A9-9F06-F5FBB89A4E33}" srcOrd="0" destOrd="0" presId="urn:microsoft.com/office/officeart/2005/8/layout/hierarchy4"/>
    <dgm:cxn modelId="{A5ECB6EB-958E-4883-87FA-4735D17D537D}" type="presParOf" srcId="{8E528898-956C-47A9-9F06-F5FBB89A4E33}" destId="{5E24EE64-BC37-4894-B76B-4CBCD1943E97}" srcOrd="0" destOrd="0" presId="urn:microsoft.com/office/officeart/2005/8/layout/hierarchy4"/>
    <dgm:cxn modelId="{3B48F53E-44C4-4511-A2F6-15FC8E7233BA}" type="presParOf" srcId="{8E528898-956C-47A9-9F06-F5FBB89A4E33}" destId="{7392A63D-0762-448A-B96A-4122749F8924}" srcOrd="1" destOrd="0" presId="urn:microsoft.com/office/officeart/2005/8/layout/hierarchy4"/>
    <dgm:cxn modelId="{DBD9ED2C-2432-4D5E-B4A5-50FE398EF3D7}" type="presParOf" srcId="{8E528898-956C-47A9-9F06-F5FBB89A4E33}" destId="{DD987885-E29C-4558-8D25-142BEA412F63}" srcOrd="2" destOrd="0" presId="urn:microsoft.com/office/officeart/2005/8/layout/hierarchy4"/>
    <dgm:cxn modelId="{2954D7E9-A3A6-4244-8B62-649D5BCB8B41}" type="presParOf" srcId="{DD987885-E29C-4558-8D25-142BEA412F63}" destId="{93088B88-10A5-4E9C-BFA6-E2F566FCF08B}" srcOrd="0" destOrd="0" presId="urn:microsoft.com/office/officeart/2005/8/layout/hierarchy4"/>
    <dgm:cxn modelId="{E413BB92-5392-4BF6-956A-03C9B84AAA50}" type="presParOf" srcId="{93088B88-10A5-4E9C-BFA6-E2F566FCF08B}" destId="{588BE848-237B-459C-9FC5-AFD8E3A7CF1A}" srcOrd="0" destOrd="0" presId="urn:microsoft.com/office/officeart/2005/8/layout/hierarchy4"/>
    <dgm:cxn modelId="{4AF68C5F-D2BA-4978-B3BB-A8E06AB7692B}" type="presParOf" srcId="{93088B88-10A5-4E9C-BFA6-E2F566FCF08B}" destId="{C3985A37-F3B9-46E5-8953-93FE9452554C}" srcOrd="1" destOrd="0" presId="urn:microsoft.com/office/officeart/2005/8/layout/hierarchy4"/>
    <dgm:cxn modelId="{F49D690E-5C91-48F8-8712-D48F8C213892}" type="presParOf" srcId="{DD987885-E29C-4558-8D25-142BEA412F63}" destId="{57B15BF3-FEA4-4392-B423-3E13F87E9004}" srcOrd="1" destOrd="0" presId="urn:microsoft.com/office/officeart/2005/8/layout/hierarchy4"/>
    <dgm:cxn modelId="{D169035B-80E5-45EF-9269-629350A29AD2}" type="presParOf" srcId="{DD987885-E29C-4558-8D25-142BEA412F63}" destId="{57509645-CE16-4FAF-A39E-E86522CAB7E4}" srcOrd="2" destOrd="0" presId="urn:microsoft.com/office/officeart/2005/8/layout/hierarchy4"/>
    <dgm:cxn modelId="{BCC9C126-18A5-4B58-AD3D-1C15ED6A2848}" type="presParOf" srcId="{57509645-CE16-4FAF-A39E-E86522CAB7E4}" destId="{48882C15-C5D6-4B12-B945-96787308D6A8}" srcOrd="0" destOrd="0" presId="urn:microsoft.com/office/officeart/2005/8/layout/hierarchy4"/>
    <dgm:cxn modelId="{9653541F-44EA-4F0B-A7A4-B8ED63F1FC80}" type="presParOf" srcId="{57509645-CE16-4FAF-A39E-E86522CAB7E4}" destId="{35DF943A-3AF1-45E2-8914-186147F38841}" srcOrd="1" destOrd="0" presId="urn:microsoft.com/office/officeart/2005/8/layout/hierarchy4"/>
    <dgm:cxn modelId="{346B3B6F-3450-4F99-AF16-9E7C19D808EE}" type="presParOf" srcId="{EBAC0015-DB48-4AD7-888E-2EE499C75B00}" destId="{460FEF8F-040D-47E6-BC8D-3228A2C4E75A}" srcOrd="3" destOrd="0" presId="urn:microsoft.com/office/officeart/2005/8/layout/hierarchy4"/>
    <dgm:cxn modelId="{651D3033-29ED-4DEA-8D8B-24E5D2ECE4C6}" type="presParOf" srcId="{EBAC0015-DB48-4AD7-888E-2EE499C75B00}" destId="{B794BFB1-3C5A-4408-8546-5E44D737920C}" srcOrd="4" destOrd="0" presId="urn:microsoft.com/office/officeart/2005/8/layout/hierarchy4"/>
    <dgm:cxn modelId="{82166BE9-BB82-4CB2-8441-B025ECD34A43}" type="presParOf" srcId="{B794BFB1-3C5A-4408-8546-5E44D737920C}" destId="{2E78CB93-D787-4690-8501-F293E40A735A}" srcOrd="0" destOrd="0" presId="urn:microsoft.com/office/officeart/2005/8/layout/hierarchy4"/>
    <dgm:cxn modelId="{5C6E06DC-E77B-4733-A70A-447ED1725E41}" type="presParOf" srcId="{B794BFB1-3C5A-4408-8546-5E44D737920C}" destId="{4FC16185-9AEC-4D8C-A6B5-E1E8E0B167C6}" srcOrd="1" destOrd="0" presId="urn:microsoft.com/office/officeart/2005/8/layout/hierarchy4"/>
    <dgm:cxn modelId="{EF55E35E-0093-4B8F-A437-1DF30D9AA37E}" type="presParOf" srcId="{B794BFB1-3C5A-4408-8546-5E44D737920C}" destId="{2F8DEFF1-97CF-403F-8C13-9392893D945B}" srcOrd="2" destOrd="0" presId="urn:microsoft.com/office/officeart/2005/8/layout/hierarchy4"/>
    <dgm:cxn modelId="{B586D796-E8B0-4FC3-BB99-8DE4592A61FF}" type="presParOf" srcId="{2F8DEFF1-97CF-403F-8C13-9392893D945B}" destId="{92012F86-75D6-40F4-89A1-F7B0EE85236C}" srcOrd="0" destOrd="0" presId="urn:microsoft.com/office/officeart/2005/8/layout/hierarchy4"/>
    <dgm:cxn modelId="{B50893B6-3EAB-450E-9F74-A9AE55E1D1D7}" type="presParOf" srcId="{92012F86-75D6-40F4-89A1-F7B0EE85236C}" destId="{EB192BC8-2D43-4F2E-BD13-D7F2665A69DE}" srcOrd="0" destOrd="0" presId="urn:microsoft.com/office/officeart/2005/8/layout/hierarchy4"/>
    <dgm:cxn modelId="{4C6A4B0C-B5B5-4F9D-98DA-558BE44FFBAF}" type="presParOf" srcId="{92012F86-75D6-40F4-89A1-F7B0EE85236C}" destId="{21282D87-A9CB-48DE-AD26-633F66446F4A}" srcOrd="1" destOrd="0" presId="urn:microsoft.com/office/officeart/2005/8/layout/hierarchy4"/>
    <dgm:cxn modelId="{3C4CAA42-2865-4E66-BE8F-3AC83217D306}" type="presParOf" srcId="{92012F86-75D6-40F4-89A1-F7B0EE85236C}" destId="{9EAEB0CD-D254-452B-8213-0759782AA194}" srcOrd="2" destOrd="0" presId="urn:microsoft.com/office/officeart/2005/8/layout/hierarchy4"/>
    <dgm:cxn modelId="{DCE6D08B-A347-4C9D-96B9-CEE2376AED39}" type="presParOf" srcId="{9EAEB0CD-D254-452B-8213-0759782AA194}" destId="{D31A6C80-9D93-40F4-B897-F75DD0E78681}" srcOrd="0" destOrd="0" presId="urn:microsoft.com/office/officeart/2005/8/layout/hierarchy4"/>
    <dgm:cxn modelId="{483CBB28-B991-4C9D-BB29-C17CD9022DCE}" type="presParOf" srcId="{D31A6C80-9D93-40F4-B897-F75DD0E78681}" destId="{F18827A7-352A-4113-9878-370930900E85}" srcOrd="0" destOrd="0" presId="urn:microsoft.com/office/officeart/2005/8/layout/hierarchy4"/>
    <dgm:cxn modelId="{6D0119E2-2A3C-4FE6-90A3-310B3387770F}" type="presParOf" srcId="{D31A6C80-9D93-40F4-B897-F75DD0E78681}" destId="{14B00BFC-32BF-4E3E-A8F2-8DC2AA2FBF3F}" srcOrd="1" destOrd="0" presId="urn:microsoft.com/office/officeart/2005/8/layout/hierarchy4"/>
    <dgm:cxn modelId="{F85B74D3-7A0E-4D10-848B-30C4B1C8C2DA}" type="presParOf" srcId="{D31A6C80-9D93-40F4-B897-F75DD0E78681}" destId="{0BB93C77-4466-4972-BB6F-C99E6DA5AFC9}" srcOrd="2" destOrd="0" presId="urn:microsoft.com/office/officeart/2005/8/layout/hierarchy4"/>
    <dgm:cxn modelId="{882DB1EA-B129-4434-9EA2-CB1BEC3FF93C}" type="presParOf" srcId="{0BB93C77-4466-4972-BB6F-C99E6DA5AFC9}" destId="{E47A190D-2955-46E6-92AD-906579DD877C}" srcOrd="0" destOrd="0" presId="urn:microsoft.com/office/officeart/2005/8/layout/hierarchy4"/>
    <dgm:cxn modelId="{E4D6321B-C588-4DEA-BDD1-3A9D0ADD7FD6}" type="presParOf" srcId="{E47A190D-2955-46E6-92AD-906579DD877C}" destId="{E9EBC7EC-D9F6-4BEE-B906-B9A884AA7C44}" srcOrd="0" destOrd="0" presId="urn:microsoft.com/office/officeart/2005/8/layout/hierarchy4"/>
    <dgm:cxn modelId="{41F91213-D0BE-45AE-A72C-553FE714C6F7}" type="presParOf" srcId="{E47A190D-2955-46E6-92AD-906579DD877C}" destId="{94F51F6C-C632-460D-A40F-2B4E87148F14}" srcOrd="1" destOrd="0" presId="urn:microsoft.com/office/officeart/2005/8/layout/hierarchy4"/>
    <dgm:cxn modelId="{F1FA255E-AE43-4B14-A1E9-23ED7E2D9936}" type="presParOf" srcId="{2F8DEFF1-97CF-403F-8C13-9392893D945B}" destId="{B2E528E6-17B7-441E-851D-A2D85B759915}" srcOrd="1" destOrd="0" presId="urn:microsoft.com/office/officeart/2005/8/layout/hierarchy4"/>
    <dgm:cxn modelId="{E92BA55D-BE8C-4653-B9A7-57F599F6692C}" type="presParOf" srcId="{2F8DEFF1-97CF-403F-8C13-9392893D945B}" destId="{7EB07276-0413-4003-A3DC-D9376BA43CB5}" srcOrd="2" destOrd="0" presId="urn:microsoft.com/office/officeart/2005/8/layout/hierarchy4"/>
    <dgm:cxn modelId="{CB6E0B9B-08DB-413F-B3AB-5805DABE95D8}" type="presParOf" srcId="{7EB07276-0413-4003-A3DC-D9376BA43CB5}" destId="{EF678D70-716F-40D1-82F7-B8662B7DCD8B}" srcOrd="0" destOrd="0" presId="urn:microsoft.com/office/officeart/2005/8/layout/hierarchy4"/>
    <dgm:cxn modelId="{4E6EDD5D-14C8-4517-A59A-3DFAAEF694F6}" type="presParOf" srcId="{7EB07276-0413-4003-A3DC-D9376BA43CB5}" destId="{EAE86B68-EAD8-48E4-99F2-70830203CB8D}" srcOrd="1" destOrd="0" presId="urn:microsoft.com/office/officeart/2005/8/layout/hierarchy4"/>
    <dgm:cxn modelId="{C3E93854-FD5E-455E-B37B-66C04132CBF9}" type="presParOf" srcId="{7EB07276-0413-4003-A3DC-D9376BA43CB5}" destId="{A565A1FD-CE13-4271-8E6E-E642B7291AD2}" srcOrd="2" destOrd="0" presId="urn:microsoft.com/office/officeart/2005/8/layout/hierarchy4"/>
    <dgm:cxn modelId="{A215ED1B-4ACE-41B1-90A5-84DCC4F92199}" type="presParOf" srcId="{A565A1FD-CE13-4271-8E6E-E642B7291AD2}" destId="{BDCCC453-DDC2-4045-9D26-AF7B93868F68}" srcOrd="0" destOrd="0" presId="urn:microsoft.com/office/officeart/2005/8/layout/hierarchy4"/>
    <dgm:cxn modelId="{C303C857-A949-473B-819B-67281E45BAD7}" type="presParOf" srcId="{BDCCC453-DDC2-4045-9D26-AF7B93868F68}" destId="{B4E6C72F-04A9-4006-B8F5-2563E791D922}" srcOrd="0" destOrd="0" presId="urn:microsoft.com/office/officeart/2005/8/layout/hierarchy4"/>
    <dgm:cxn modelId="{52020F30-13EC-4833-90D2-87490340F30D}" type="presParOf" srcId="{BDCCC453-DDC2-4045-9D26-AF7B93868F68}" destId="{D2BFF0A3-9CD4-4302-80CC-075975CEE6D3}" srcOrd="1" destOrd="0" presId="urn:microsoft.com/office/officeart/2005/8/layout/hierarchy4"/>
    <dgm:cxn modelId="{5C07CA5F-D9D3-458A-A085-7580D9456738}" type="presParOf" srcId="{BDCCC453-DDC2-4045-9D26-AF7B93868F68}" destId="{1CA3F5E7-3774-4298-BBA9-00FC8C2E366E}" srcOrd="2" destOrd="0" presId="urn:microsoft.com/office/officeart/2005/8/layout/hierarchy4"/>
    <dgm:cxn modelId="{20E5F5D5-0033-4355-B40B-AF60470C3322}" type="presParOf" srcId="{1CA3F5E7-3774-4298-BBA9-00FC8C2E366E}" destId="{181EB7F0-75A8-4CD9-A1A3-2FA67AF7DCDA}" srcOrd="0" destOrd="0" presId="urn:microsoft.com/office/officeart/2005/8/layout/hierarchy4"/>
    <dgm:cxn modelId="{41C70124-96A8-4214-ADCC-9650CCDA234F}" type="presParOf" srcId="{181EB7F0-75A8-4CD9-A1A3-2FA67AF7DCDA}" destId="{A1BCF5D2-6CBC-45A6-A00B-09B6595AF468}" srcOrd="0" destOrd="0" presId="urn:microsoft.com/office/officeart/2005/8/layout/hierarchy4"/>
    <dgm:cxn modelId="{F5A0EED5-157A-447B-B331-8F783806267F}" type="presParOf" srcId="{181EB7F0-75A8-4CD9-A1A3-2FA67AF7DCDA}" destId="{2EC0CFF1-38A3-4FE0-832D-1317A2569A4D}" srcOrd="1" destOrd="0" presId="urn:microsoft.com/office/officeart/2005/8/layout/hierarchy4"/>
    <dgm:cxn modelId="{5EF17A78-EDC1-435B-B86F-97A5E17AB7D6}" type="presParOf" srcId="{2F8DEFF1-97CF-403F-8C13-9392893D945B}" destId="{4BAC5D75-3996-4F30-B5BB-82407BB30C69}" srcOrd="3" destOrd="0" presId="urn:microsoft.com/office/officeart/2005/8/layout/hierarchy4"/>
    <dgm:cxn modelId="{C38540EA-F828-45B7-8B9B-1753A3253538}" type="presParOf" srcId="{2F8DEFF1-97CF-403F-8C13-9392893D945B}" destId="{8A29D4B8-6A46-4E8D-9981-78D3BF469150}" srcOrd="4" destOrd="0" presId="urn:microsoft.com/office/officeart/2005/8/layout/hierarchy4"/>
    <dgm:cxn modelId="{FFABB0C1-0A5B-4F5B-8596-3603EACB8BF6}" type="presParOf" srcId="{8A29D4B8-6A46-4E8D-9981-78D3BF469150}" destId="{E713AB93-5051-4728-A5C8-B799DE63699E}" srcOrd="0" destOrd="0" presId="urn:microsoft.com/office/officeart/2005/8/layout/hierarchy4"/>
    <dgm:cxn modelId="{EAF8AA93-EEF1-4CEB-B193-9A2E2391FECB}" type="presParOf" srcId="{8A29D4B8-6A46-4E8D-9981-78D3BF469150}" destId="{0D704847-93ED-43A9-A497-2369E62F8947}" srcOrd="1" destOrd="0" presId="urn:microsoft.com/office/officeart/2005/8/layout/hierarchy4"/>
    <dgm:cxn modelId="{E0EB3F0C-A434-4F4B-9037-274050AE0FF6}" type="presParOf" srcId="{8A29D4B8-6A46-4E8D-9981-78D3BF469150}" destId="{0C6CA0E6-7C1F-4159-8BDD-36BA7A2706C0}" srcOrd="2" destOrd="0" presId="urn:microsoft.com/office/officeart/2005/8/layout/hierarchy4"/>
    <dgm:cxn modelId="{FDE824E6-D19E-41E0-92C4-B9F25A5A469B}" type="presParOf" srcId="{0C6CA0E6-7C1F-4159-8BDD-36BA7A2706C0}" destId="{D7765987-0244-41BB-8D34-F9A38A5419D6}" srcOrd="0" destOrd="0" presId="urn:microsoft.com/office/officeart/2005/8/layout/hierarchy4"/>
    <dgm:cxn modelId="{F3AFCC85-279D-479A-8509-53D29A170651}" type="presParOf" srcId="{D7765987-0244-41BB-8D34-F9A38A5419D6}" destId="{4BCC73D6-80D5-4F81-845E-6F236B83D252}" srcOrd="0" destOrd="0" presId="urn:microsoft.com/office/officeart/2005/8/layout/hierarchy4"/>
    <dgm:cxn modelId="{F59B123C-DF11-485A-98B2-F8B15A5110D7}" type="presParOf" srcId="{D7765987-0244-41BB-8D34-F9A38A5419D6}" destId="{90248B11-69B7-4AFD-B004-A73832983112}" srcOrd="1" destOrd="0" presId="urn:microsoft.com/office/officeart/2005/8/layout/hierarchy4"/>
    <dgm:cxn modelId="{2AE78C75-DB36-4C52-8CF6-6F6143225BB4}" type="presParOf" srcId="{D7765987-0244-41BB-8D34-F9A38A5419D6}" destId="{6B8FEC65-0764-43DF-AF43-631DF0EE02B3}" srcOrd="2" destOrd="0" presId="urn:microsoft.com/office/officeart/2005/8/layout/hierarchy4"/>
    <dgm:cxn modelId="{5FCD3B40-6727-4869-BE26-B7384FDCE10A}" type="presParOf" srcId="{6B8FEC65-0764-43DF-AF43-631DF0EE02B3}" destId="{F8478E33-41C4-41B6-91DD-50230D78C316}" srcOrd="0" destOrd="0" presId="urn:microsoft.com/office/officeart/2005/8/layout/hierarchy4"/>
    <dgm:cxn modelId="{18EBF021-A4E1-414F-A5FF-E69F70780D11}" type="presParOf" srcId="{F8478E33-41C4-41B6-91DD-50230D78C316}" destId="{053C70D3-3C85-490C-8054-E5494CFE2E6F}" srcOrd="0" destOrd="0" presId="urn:microsoft.com/office/officeart/2005/8/layout/hierarchy4"/>
    <dgm:cxn modelId="{A084ED18-94EA-442C-813D-8AFB1EF257DB}" type="presParOf" srcId="{F8478E33-41C4-41B6-91DD-50230D78C316}" destId="{941BCB9A-0740-4950-A265-013545518F74}" srcOrd="1" destOrd="0" presId="urn:microsoft.com/office/officeart/2005/8/layout/hierarchy4"/>
    <dgm:cxn modelId="{845496F1-93FC-40C5-9BFE-67908F44877B}" type="presParOf" srcId="{6B8FEC65-0764-43DF-AF43-631DF0EE02B3}" destId="{B575A100-74F7-41B9-913F-816E95CC5038}" srcOrd="1" destOrd="0" presId="urn:microsoft.com/office/officeart/2005/8/layout/hierarchy4"/>
    <dgm:cxn modelId="{CC392A4D-3BB5-4D76-83DA-C6E0840330CB}" type="presParOf" srcId="{6B8FEC65-0764-43DF-AF43-631DF0EE02B3}" destId="{8F8C9B07-FDE9-416E-9560-8F58D1ACE224}" srcOrd="2" destOrd="0" presId="urn:microsoft.com/office/officeart/2005/8/layout/hierarchy4"/>
    <dgm:cxn modelId="{3FB866F2-9513-4F0D-BB87-72F4CAF60339}" type="presParOf" srcId="{8F8C9B07-FDE9-416E-9560-8F58D1ACE224}" destId="{3EF6D8B1-8D1F-466A-A465-272A596A6141}" srcOrd="0" destOrd="0" presId="urn:microsoft.com/office/officeart/2005/8/layout/hierarchy4"/>
    <dgm:cxn modelId="{E9694BDF-1E6F-4542-BE6E-6C53A00E53AF}" type="presParOf" srcId="{8F8C9B07-FDE9-416E-9560-8F58D1ACE224}" destId="{72703AF9-3FD8-49CE-95CF-33499113F9F5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F75819-4F45-4BD3-B062-2AAEDCC5C97A}">
      <dsp:nvSpPr>
        <dsp:cNvPr id="0" name=""/>
        <dsp:cNvSpPr/>
      </dsp:nvSpPr>
      <dsp:spPr>
        <a:xfrm>
          <a:off x="991" y="801"/>
          <a:ext cx="8638976" cy="13396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r-PK" sz="4200" kern="1200" dirty="0"/>
            <a:t>الجمع</a:t>
          </a:r>
          <a:endParaRPr lang="en-GB" sz="4200" kern="1200" dirty="0"/>
        </a:p>
      </dsp:txBody>
      <dsp:txXfrm>
        <a:off x="40227" y="40037"/>
        <a:ext cx="8560504" cy="1261129"/>
      </dsp:txXfrm>
    </dsp:sp>
    <dsp:sp modelId="{8A4B8048-5293-47D6-9F57-6EE62454BDF2}">
      <dsp:nvSpPr>
        <dsp:cNvPr id="0" name=""/>
        <dsp:cNvSpPr/>
      </dsp:nvSpPr>
      <dsp:spPr>
        <a:xfrm>
          <a:off x="2996721" y="1490439"/>
          <a:ext cx="5643247" cy="133960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r-PK" sz="4200" kern="1200" dirty="0"/>
            <a:t>مصحح</a:t>
          </a:r>
          <a:endParaRPr lang="en-GB" sz="4200" kern="1200" dirty="0"/>
        </a:p>
      </dsp:txBody>
      <dsp:txXfrm>
        <a:off x="3035957" y="1529675"/>
        <a:ext cx="5564775" cy="1261129"/>
      </dsp:txXfrm>
    </dsp:sp>
    <dsp:sp modelId="{CAED843E-808B-4894-9937-F66D377B1B99}">
      <dsp:nvSpPr>
        <dsp:cNvPr id="0" name=""/>
        <dsp:cNvSpPr/>
      </dsp:nvSpPr>
      <dsp:spPr>
        <a:xfrm>
          <a:off x="5876380" y="2980076"/>
          <a:ext cx="2763588" cy="133960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r-PK" sz="4200" kern="1200" dirty="0"/>
            <a:t>مذكر</a:t>
          </a:r>
          <a:endParaRPr lang="en-GB" sz="4200" kern="1200" dirty="0"/>
        </a:p>
      </dsp:txBody>
      <dsp:txXfrm>
        <a:off x="5915616" y="3019312"/>
        <a:ext cx="2685116" cy="1261129"/>
      </dsp:txXfrm>
    </dsp:sp>
    <dsp:sp modelId="{333E092D-C951-4DA4-A1CF-AA063FE49101}">
      <dsp:nvSpPr>
        <dsp:cNvPr id="0" name=""/>
        <dsp:cNvSpPr/>
      </dsp:nvSpPr>
      <dsp:spPr>
        <a:xfrm>
          <a:off x="2996721" y="2980076"/>
          <a:ext cx="2763588" cy="133960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r-PK" sz="4200" kern="1200" dirty="0"/>
            <a:t>مؤنث</a:t>
          </a:r>
          <a:endParaRPr lang="en-GB" sz="4200" kern="1200" dirty="0"/>
        </a:p>
      </dsp:txBody>
      <dsp:txXfrm>
        <a:off x="3035957" y="3019312"/>
        <a:ext cx="2685116" cy="1261129"/>
      </dsp:txXfrm>
    </dsp:sp>
    <dsp:sp modelId="{3320CB22-1101-416B-831E-CD8390D7C277}">
      <dsp:nvSpPr>
        <dsp:cNvPr id="0" name=""/>
        <dsp:cNvSpPr/>
      </dsp:nvSpPr>
      <dsp:spPr>
        <a:xfrm>
          <a:off x="991" y="1490439"/>
          <a:ext cx="2763588" cy="133960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r-PK" sz="4200" kern="1200" dirty="0"/>
            <a:t>مكسر</a:t>
          </a:r>
          <a:endParaRPr lang="en-GB" sz="4200" kern="1200" dirty="0"/>
        </a:p>
      </dsp:txBody>
      <dsp:txXfrm>
        <a:off x="40227" y="1529675"/>
        <a:ext cx="2685116" cy="126112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6E0E30-F143-4E77-A23D-84F71D7B96B6}">
      <dsp:nvSpPr>
        <dsp:cNvPr id="0" name=""/>
        <dsp:cNvSpPr/>
      </dsp:nvSpPr>
      <dsp:spPr>
        <a:xfrm>
          <a:off x="2479" y="2440"/>
          <a:ext cx="8780265" cy="8053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r-PK" sz="2500" kern="1200" dirty="0"/>
            <a:t>المثنی</a:t>
          </a:r>
          <a:endParaRPr lang="en-GB" sz="2500" kern="1200" dirty="0"/>
        </a:p>
      </dsp:txBody>
      <dsp:txXfrm>
        <a:off x="26068" y="26029"/>
        <a:ext cx="8733087" cy="758205"/>
      </dsp:txXfrm>
    </dsp:sp>
    <dsp:sp modelId="{C6B5BC5D-8B87-4D54-B5A9-D71CBBCAA3B7}">
      <dsp:nvSpPr>
        <dsp:cNvPr id="0" name=""/>
        <dsp:cNvSpPr/>
      </dsp:nvSpPr>
      <dsp:spPr>
        <a:xfrm>
          <a:off x="7844381" y="898027"/>
          <a:ext cx="938363" cy="80538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r-PK" sz="2500" kern="1200" dirty="0"/>
            <a:t>صحيح</a:t>
          </a:r>
          <a:endParaRPr lang="en-GB" sz="2500" kern="1200" dirty="0"/>
        </a:p>
      </dsp:txBody>
      <dsp:txXfrm>
        <a:off x="7867970" y="921616"/>
        <a:ext cx="891185" cy="758205"/>
      </dsp:txXfrm>
    </dsp:sp>
    <dsp:sp modelId="{8206698E-A4D4-4ABC-A021-D95DE1BA9CD5}">
      <dsp:nvSpPr>
        <dsp:cNvPr id="0" name=""/>
        <dsp:cNvSpPr/>
      </dsp:nvSpPr>
      <dsp:spPr>
        <a:xfrm>
          <a:off x="3933283" y="898027"/>
          <a:ext cx="3832275" cy="80538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r-PK" sz="2500" kern="1200" dirty="0"/>
            <a:t>مقصور</a:t>
          </a:r>
          <a:endParaRPr lang="en-GB" sz="2500" kern="1200" dirty="0"/>
        </a:p>
      </dsp:txBody>
      <dsp:txXfrm>
        <a:off x="3956872" y="921616"/>
        <a:ext cx="3785097" cy="758205"/>
      </dsp:txXfrm>
    </dsp:sp>
    <dsp:sp modelId="{D8330098-85C9-4A88-9819-0F147611F6F7}">
      <dsp:nvSpPr>
        <dsp:cNvPr id="0" name=""/>
        <dsp:cNvSpPr/>
      </dsp:nvSpPr>
      <dsp:spPr>
        <a:xfrm>
          <a:off x="5869127" y="1793614"/>
          <a:ext cx="1896432" cy="80538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r-PK" sz="2400" kern="1200" dirty="0"/>
            <a:t>ثلاثي</a:t>
          </a:r>
          <a:endParaRPr lang="en-GB" sz="2400" kern="1200" dirty="0"/>
        </a:p>
      </dsp:txBody>
      <dsp:txXfrm>
        <a:off x="5892716" y="1817203"/>
        <a:ext cx="1849254" cy="758205"/>
      </dsp:txXfrm>
    </dsp:sp>
    <dsp:sp modelId="{4BE858C5-925A-4872-A90A-7DF056D7D612}">
      <dsp:nvSpPr>
        <dsp:cNvPr id="0" name=""/>
        <dsp:cNvSpPr/>
      </dsp:nvSpPr>
      <dsp:spPr>
        <a:xfrm>
          <a:off x="6827195" y="2689200"/>
          <a:ext cx="938363" cy="80538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r-PK" sz="1200" kern="1200" dirty="0"/>
            <a:t>واو</a:t>
          </a:r>
          <a:endParaRPr lang="en-GB" sz="1200" kern="1200" dirty="0"/>
        </a:p>
      </dsp:txBody>
      <dsp:txXfrm>
        <a:off x="6850784" y="2712789"/>
        <a:ext cx="891185" cy="758205"/>
      </dsp:txXfrm>
    </dsp:sp>
    <dsp:sp modelId="{93877B50-99E0-4C69-A019-91138D8A0A8F}">
      <dsp:nvSpPr>
        <dsp:cNvPr id="0" name=""/>
        <dsp:cNvSpPr/>
      </dsp:nvSpPr>
      <dsp:spPr>
        <a:xfrm>
          <a:off x="6827195" y="3584787"/>
          <a:ext cx="938363" cy="80538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r-PK" sz="1200" kern="1200" dirty="0"/>
            <a:t>عصا - عصوان</a:t>
          </a:r>
          <a:endParaRPr lang="en-GB" sz="1200" kern="1200" dirty="0"/>
        </a:p>
      </dsp:txBody>
      <dsp:txXfrm>
        <a:off x="6850784" y="3608376"/>
        <a:ext cx="891185" cy="758205"/>
      </dsp:txXfrm>
    </dsp:sp>
    <dsp:sp modelId="{5F7CEE05-E871-41D2-BC19-5EFCB4FACDC6}">
      <dsp:nvSpPr>
        <dsp:cNvPr id="0" name=""/>
        <dsp:cNvSpPr/>
      </dsp:nvSpPr>
      <dsp:spPr>
        <a:xfrm>
          <a:off x="5869127" y="2689200"/>
          <a:ext cx="938363" cy="80538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r-PK" sz="1200" kern="1200" dirty="0"/>
            <a:t>ياء</a:t>
          </a:r>
          <a:endParaRPr lang="en-GB" sz="1200" kern="1200" dirty="0"/>
        </a:p>
      </dsp:txBody>
      <dsp:txXfrm>
        <a:off x="5892716" y="2712789"/>
        <a:ext cx="891185" cy="758205"/>
      </dsp:txXfrm>
    </dsp:sp>
    <dsp:sp modelId="{67062DE3-763E-4E80-B075-A0773A03B828}">
      <dsp:nvSpPr>
        <dsp:cNvPr id="0" name=""/>
        <dsp:cNvSpPr/>
      </dsp:nvSpPr>
      <dsp:spPr>
        <a:xfrm>
          <a:off x="5869127" y="3584787"/>
          <a:ext cx="938363" cy="80538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r-PK" sz="1200" kern="1200" dirty="0"/>
            <a:t>رحی - رحيان</a:t>
          </a:r>
          <a:endParaRPr lang="en-GB" sz="1200" kern="1200" dirty="0"/>
        </a:p>
      </dsp:txBody>
      <dsp:txXfrm>
        <a:off x="5892716" y="3608376"/>
        <a:ext cx="891185" cy="758205"/>
      </dsp:txXfrm>
    </dsp:sp>
    <dsp:sp modelId="{5BDE0F23-BC48-4A5D-9A14-834168F69160}">
      <dsp:nvSpPr>
        <dsp:cNvPr id="0" name=""/>
        <dsp:cNvSpPr/>
      </dsp:nvSpPr>
      <dsp:spPr>
        <a:xfrm>
          <a:off x="3933283" y="1793614"/>
          <a:ext cx="1896432" cy="80538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r-PK" sz="2400" kern="1200" dirty="0"/>
            <a:t>أكثر</a:t>
          </a:r>
          <a:endParaRPr lang="en-GB" sz="2400" kern="1200" dirty="0"/>
        </a:p>
      </dsp:txBody>
      <dsp:txXfrm>
        <a:off x="3956872" y="1817203"/>
        <a:ext cx="1849254" cy="758205"/>
      </dsp:txXfrm>
    </dsp:sp>
    <dsp:sp modelId="{5E24EE64-BC37-4894-B76B-4CBCD1943E97}">
      <dsp:nvSpPr>
        <dsp:cNvPr id="0" name=""/>
        <dsp:cNvSpPr/>
      </dsp:nvSpPr>
      <dsp:spPr>
        <a:xfrm>
          <a:off x="3933283" y="2689200"/>
          <a:ext cx="1896432" cy="80538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200" kern="1200" dirty="0"/>
        </a:p>
      </dsp:txBody>
      <dsp:txXfrm>
        <a:off x="3956872" y="2712789"/>
        <a:ext cx="1849254" cy="758205"/>
      </dsp:txXfrm>
    </dsp:sp>
    <dsp:sp modelId="{588BE848-237B-459C-9FC5-AFD8E3A7CF1A}">
      <dsp:nvSpPr>
        <dsp:cNvPr id="0" name=""/>
        <dsp:cNvSpPr/>
      </dsp:nvSpPr>
      <dsp:spPr>
        <a:xfrm>
          <a:off x="4891352" y="3584787"/>
          <a:ext cx="938363" cy="80538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r-PK" sz="1200" kern="1200" dirty="0"/>
            <a:t>مَلْهٰی – مَلْهَيَانِ</a:t>
          </a:r>
          <a:endParaRPr lang="en-GB" sz="1200" kern="1200" dirty="0"/>
        </a:p>
      </dsp:txBody>
      <dsp:txXfrm>
        <a:off x="4914941" y="3608376"/>
        <a:ext cx="891185" cy="758205"/>
      </dsp:txXfrm>
    </dsp:sp>
    <dsp:sp modelId="{48882C15-C5D6-4B12-B945-96787308D6A8}">
      <dsp:nvSpPr>
        <dsp:cNvPr id="0" name=""/>
        <dsp:cNvSpPr/>
      </dsp:nvSpPr>
      <dsp:spPr>
        <a:xfrm>
          <a:off x="3933283" y="3584787"/>
          <a:ext cx="938363" cy="80538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r-PK" sz="1200" kern="1200" dirty="0"/>
            <a:t>حُبْلٰی - حُبْلَيَانِ</a:t>
          </a:r>
          <a:endParaRPr lang="en-GB" sz="1200" kern="1200" dirty="0"/>
        </a:p>
      </dsp:txBody>
      <dsp:txXfrm>
        <a:off x="3956872" y="3608376"/>
        <a:ext cx="891185" cy="758205"/>
      </dsp:txXfrm>
    </dsp:sp>
    <dsp:sp modelId="{2E78CB93-D787-4690-8501-F293E40A735A}">
      <dsp:nvSpPr>
        <dsp:cNvPr id="0" name=""/>
        <dsp:cNvSpPr/>
      </dsp:nvSpPr>
      <dsp:spPr>
        <a:xfrm>
          <a:off x="2479" y="898027"/>
          <a:ext cx="3851981" cy="80538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r-PK" sz="2500" kern="1200" dirty="0"/>
            <a:t>ممدود</a:t>
          </a:r>
          <a:endParaRPr lang="en-GB" sz="2500" kern="1200" dirty="0"/>
        </a:p>
      </dsp:txBody>
      <dsp:txXfrm>
        <a:off x="26068" y="921616"/>
        <a:ext cx="3804803" cy="758205"/>
      </dsp:txXfrm>
    </dsp:sp>
    <dsp:sp modelId="{EB192BC8-2D43-4F2E-BD13-D7F2665A69DE}">
      <dsp:nvSpPr>
        <dsp:cNvPr id="0" name=""/>
        <dsp:cNvSpPr/>
      </dsp:nvSpPr>
      <dsp:spPr>
        <a:xfrm>
          <a:off x="2916097" y="1793614"/>
          <a:ext cx="938363" cy="80538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r-PK" sz="2400" kern="1200" dirty="0"/>
            <a:t>أصلية</a:t>
          </a:r>
          <a:endParaRPr lang="en-GB" sz="2400" kern="1200" dirty="0"/>
        </a:p>
      </dsp:txBody>
      <dsp:txXfrm>
        <a:off x="2939686" y="1817203"/>
        <a:ext cx="891185" cy="758205"/>
      </dsp:txXfrm>
    </dsp:sp>
    <dsp:sp modelId="{F18827A7-352A-4113-9878-370930900E85}">
      <dsp:nvSpPr>
        <dsp:cNvPr id="0" name=""/>
        <dsp:cNvSpPr/>
      </dsp:nvSpPr>
      <dsp:spPr>
        <a:xfrm>
          <a:off x="2916097" y="2689200"/>
          <a:ext cx="938363" cy="80538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200" kern="1200" dirty="0"/>
        </a:p>
      </dsp:txBody>
      <dsp:txXfrm>
        <a:off x="2939686" y="2712789"/>
        <a:ext cx="891185" cy="758205"/>
      </dsp:txXfrm>
    </dsp:sp>
    <dsp:sp modelId="{E9EBC7EC-D9F6-4BEE-B906-B9A884AA7C44}">
      <dsp:nvSpPr>
        <dsp:cNvPr id="0" name=""/>
        <dsp:cNvSpPr/>
      </dsp:nvSpPr>
      <dsp:spPr>
        <a:xfrm>
          <a:off x="2916097" y="3584787"/>
          <a:ext cx="938363" cy="80538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r-PK" sz="1200" kern="1200" dirty="0"/>
            <a:t>قُرَّاءٌ – قُرَّاءَانِ</a:t>
          </a:r>
          <a:endParaRPr lang="en-GB" sz="1200" kern="1200" dirty="0"/>
        </a:p>
      </dsp:txBody>
      <dsp:txXfrm>
        <a:off x="2939686" y="3608376"/>
        <a:ext cx="891185" cy="758205"/>
      </dsp:txXfrm>
    </dsp:sp>
    <dsp:sp modelId="{EF678D70-716F-40D1-82F7-B8662B7DCD8B}">
      <dsp:nvSpPr>
        <dsp:cNvPr id="0" name=""/>
        <dsp:cNvSpPr/>
      </dsp:nvSpPr>
      <dsp:spPr>
        <a:xfrm>
          <a:off x="1938323" y="1793614"/>
          <a:ext cx="938363" cy="80538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r-PK" sz="2400" kern="1200" dirty="0"/>
            <a:t>للتَّأنيث</a:t>
          </a:r>
          <a:endParaRPr lang="en-GB" sz="2400" kern="1200" dirty="0"/>
        </a:p>
      </dsp:txBody>
      <dsp:txXfrm>
        <a:off x="1961912" y="1817203"/>
        <a:ext cx="891185" cy="758205"/>
      </dsp:txXfrm>
    </dsp:sp>
    <dsp:sp modelId="{B4E6C72F-04A9-4006-B8F5-2563E791D922}">
      <dsp:nvSpPr>
        <dsp:cNvPr id="0" name=""/>
        <dsp:cNvSpPr/>
      </dsp:nvSpPr>
      <dsp:spPr>
        <a:xfrm>
          <a:off x="1938323" y="2689200"/>
          <a:ext cx="938363" cy="80538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200" kern="1200" dirty="0"/>
        </a:p>
      </dsp:txBody>
      <dsp:txXfrm>
        <a:off x="1961912" y="2712789"/>
        <a:ext cx="891185" cy="758205"/>
      </dsp:txXfrm>
    </dsp:sp>
    <dsp:sp modelId="{A1BCF5D2-6CBC-45A6-A00B-09B6595AF468}">
      <dsp:nvSpPr>
        <dsp:cNvPr id="0" name=""/>
        <dsp:cNvSpPr/>
      </dsp:nvSpPr>
      <dsp:spPr>
        <a:xfrm>
          <a:off x="1938323" y="3584787"/>
          <a:ext cx="938363" cy="80538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r-PK" sz="1200" kern="1200" dirty="0"/>
            <a:t>حمْرَاءُ – حَمْرَاوَانِ</a:t>
          </a:r>
          <a:endParaRPr lang="en-GB" sz="1200" kern="1200" dirty="0"/>
        </a:p>
      </dsp:txBody>
      <dsp:txXfrm>
        <a:off x="1961912" y="3608376"/>
        <a:ext cx="891185" cy="758205"/>
      </dsp:txXfrm>
    </dsp:sp>
    <dsp:sp modelId="{E713AB93-5051-4728-A5C8-B799DE63699E}">
      <dsp:nvSpPr>
        <dsp:cNvPr id="0" name=""/>
        <dsp:cNvSpPr/>
      </dsp:nvSpPr>
      <dsp:spPr>
        <a:xfrm>
          <a:off x="2479" y="1793614"/>
          <a:ext cx="1896432" cy="80538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r-PK" sz="2400" kern="1200" dirty="0"/>
            <a:t>بدل</a:t>
          </a:r>
          <a:endParaRPr lang="en-GB" sz="2400" kern="1200" dirty="0"/>
        </a:p>
      </dsp:txBody>
      <dsp:txXfrm>
        <a:off x="26068" y="1817203"/>
        <a:ext cx="1849254" cy="758205"/>
      </dsp:txXfrm>
    </dsp:sp>
    <dsp:sp modelId="{4BCC73D6-80D5-4F81-845E-6F236B83D252}">
      <dsp:nvSpPr>
        <dsp:cNvPr id="0" name=""/>
        <dsp:cNvSpPr/>
      </dsp:nvSpPr>
      <dsp:spPr>
        <a:xfrm>
          <a:off x="2479" y="2689200"/>
          <a:ext cx="1896432" cy="80538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200" kern="1200" dirty="0"/>
        </a:p>
      </dsp:txBody>
      <dsp:txXfrm>
        <a:off x="26068" y="2712789"/>
        <a:ext cx="1849254" cy="758205"/>
      </dsp:txXfrm>
    </dsp:sp>
    <dsp:sp modelId="{053C70D3-3C85-490C-8054-E5494CFE2E6F}">
      <dsp:nvSpPr>
        <dsp:cNvPr id="0" name=""/>
        <dsp:cNvSpPr/>
      </dsp:nvSpPr>
      <dsp:spPr>
        <a:xfrm>
          <a:off x="960548" y="3584787"/>
          <a:ext cx="938363" cy="80538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r-PK" sz="1200" kern="1200" dirty="0"/>
            <a:t>كِسَاء – كَسَاءَانِ، كِسَاوَانِ</a:t>
          </a:r>
          <a:endParaRPr lang="en-GB" sz="1200" kern="1200" dirty="0"/>
        </a:p>
      </dsp:txBody>
      <dsp:txXfrm>
        <a:off x="984137" y="3608376"/>
        <a:ext cx="891185" cy="758205"/>
      </dsp:txXfrm>
    </dsp:sp>
    <dsp:sp modelId="{3EF6D8B1-8D1F-466A-A465-272A596A6141}">
      <dsp:nvSpPr>
        <dsp:cNvPr id="0" name=""/>
        <dsp:cNvSpPr/>
      </dsp:nvSpPr>
      <dsp:spPr>
        <a:xfrm>
          <a:off x="2479" y="3584787"/>
          <a:ext cx="938363" cy="80538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r-PK" sz="1200" kern="1200" dirty="0"/>
            <a:t>رِدَاء – رِدَاءَانِ، رِدَاوَانِ</a:t>
          </a:r>
          <a:endParaRPr lang="en-GB" sz="1200" kern="1200" dirty="0"/>
        </a:p>
      </dsp:txBody>
      <dsp:txXfrm>
        <a:off x="26068" y="3608376"/>
        <a:ext cx="891185" cy="7582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9F6900-AEE2-47B8-A499-BD6692AFBCD4}" type="datetimeFigureOut">
              <a:rPr lang="en-GB" smtClean="0"/>
              <a:t>07/07/2020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D653E3-64D1-4C0E-8683-22D80FAC74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78389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15138A-59B8-4DF8-BC54-5B5A845B84AB}" type="datetimeFigureOut">
              <a:rPr lang="en-GB" smtClean="0"/>
              <a:t>07/07/2020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97859-4E80-4A3D-89E2-D942EF2945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1120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43608" y="1419622"/>
            <a:ext cx="7543800" cy="1945481"/>
          </a:xfrm>
        </p:spPr>
        <p:txBody>
          <a:bodyPr anchor="ctr"/>
          <a:lstStyle>
            <a:lvl1pPr algn="ctr">
              <a:defRPr lang="ur-PK" sz="8800" b="0" cap="none" spc="0" baseline="0" dirty="0">
                <a:ln w="0">
                  <a:solidFill>
                    <a:schemeClr val="accent5"/>
                  </a:solidFill>
                </a:ln>
                <a:solidFill>
                  <a:sysClr val="windowText" lastClr="0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A Thuluth" pitchFamily="2" charset="-78"/>
              </a:defRPr>
            </a:lvl1pPr>
          </a:lstStyle>
          <a:p>
            <a:r>
              <a:rPr lang="ur-PK" dirty="0"/>
              <a:t>القلم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43608" y="3435846"/>
            <a:ext cx="7541880" cy="80010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6064" y="4121458"/>
            <a:ext cx="7772400" cy="445970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50304" y="0"/>
            <a:ext cx="8458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6064" y="4572000"/>
            <a:ext cx="7772400" cy="459486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711388" y="4236720"/>
            <a:ext cx="548640" cy="297180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ABF4E8EC-C2C3-4C1C-8C05-4450EAFB67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600" b="1" i="0" kern="1200" cap="none" spc="-100" baseline="0" dirty="0">
                <a:ln>
                  <a:solidFill>
                    <a:schemeClr val="accent5"/>
                  </a:solidFill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Adobe Arabic" panose="02040503050201020203" pitchFamily="18" charset="-7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36976" y="4756803"/>
            <a:ext cx="489248" cy="229747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ABF4E8EC-C2C3-4C1C-8C05-4450EAFB67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39880" y="205979"/>
            <a:ext cx="1752600" cy="4388644"/>
          </a:xfrm>
        </p:spPr>
        <p:txBody>
          <a:bodyPr vert="eaVert" anchor="b" anchorCtr="0"/>
          <a:lstStyle>
            <a:lvl1pPr>
              <a:defRPr lang="en-US" sz="4600" b="1" i="0" kern="1200" cap="none" spc="-100" baseline="0" dirty="0">
                <a:ln>
                  <a:solidFill>
                    <a:schemeClr val="accent5"/>
                  </a:solidFill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Adobe Arabic" panose="02040503050201020203" pitchFamily="18" charset="-7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6768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724" y="483518"/>
            <a:ext cx="8778552" cy="857250"/>
          </a:xfrm>
        </p:spPr>
        <p:txBody>
          <a:bodyPr/>
          <a:lstStyle>
            <a:lvl1pPr algn="l" rtl="0">
              <a:defRPr b="1" i="0" baseline="0">
                <a:ln>
                  <a:solidFill>
                    <a:schemeClr val="accent6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419622"/>
            <a:ext cx="8784976" cy="3600400"/>
          </a:xfrm>
        </p:spPr>
        <p:txBody>
          <a:bodyPr/>
          <a:lstStyle>
            <a:lvl1pPr algn="just" rtl="0">
              <a:defRPr sz="3200">
                <a:cs typeface="Traditional Arabic" panose="02020603050405020304" pitchFamily="18" charset="-78"/>
              </a:defRPr>
            </a:lvl1pPr>
            <a:lvl2pPr algn="l" rtl="0">
              <a:defRPr sz="2800">
                <a:cs typeface="Traditional Arabic" panose="02020603050405020304" pitchFamily="18" charset="-78"/>
              </a:defRPr>
            </a:lvl2pPr>
            <a:lvl3pPr algn="l" rtl="0">
              <a:defRPr>
                <a:cs typeface="Traditional Arabic" panose="02020603050405020304" pitchFamily="18" charset="-78"/>
              </a:defRPr>
            </a:lvl3pPr>
            <a:lvl4pPr algn="l" rtl="0">
              <a:defRPr>
                <a:cs typeface="Traditional Arabic" panose="02020603050405020304" pitchFamily="18" charset="-78"/>
              </a:defRPr>
            </a:lvl4pPr>
            <a:lvl5pPr algn="l" rtl="0">
              <a:defRPr>
                <a:cs typeface="Traditional Arabic" panose="02020603050405020304" pitchFamily="18" charset="-78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79512" y="627534"/>
            <a:ext cx="8784976" cy="4392488"/>
          </a:xfrm>
        </p:spPr>
        <p:txBody>
          <a:bodyPr anchor="ctr"/>
          <a:lstStyle>
            <a:lvl1pPr algn="just" rtl="0">
              <a:lnSpc>
                <a:spcPct val="200000"/>
              </a:lnSpc>
              <a:defRPr sz="3200">
                <a:cs typeface="adwa-assalaf" panose="02000000000000000000" pitchFamily="2" charset="-78"/>
              </a:defRPr>
            </a:lvl1pPr>
            <a:lvl2pPr algn="l" rtl="0">
              <a:lnSpc>
                <a:spcPct val="200000"/>
              </a:lnSpc>
              <a:defRPr sz="2800">
                <a:cs typeface="adwa-assalaf" panose="02000000000000000000" pitchFamily="2" charset="-78"/>
              </a:defRPr>
            </a:lvl2pPr>
            <a:lvl3pPr algn="l" rtl="0">
              <a:lnSpc>
                <a:spcPct val="200000"/>
              </a:lnSpc>
              <a:defRPr>
                <a:cs typeface="adwa-assalaf" panose="02000000000000000000" pitchFamily="2" charset="-78"/>
              </a:defRPr>
            </a:lvl3pPr>
            <a:lvl4pPr algn="l" rtl="0">
              <a:lnSpc>
                <a:spcPct val="200000"/>
              </a:lnSpc>
              <a:defRPr>
                <a:cs typeface="adwa-assalaf" panose="02000000000000000000" pitchFamily="2" charset="-78"/>
              </a:defRPr>
            </a:lvl4pPr>
            <a:lvl5pPr algn="l" rtl="0">
              <a:lnSpc>
                <a:spcPct val="200000"/>
              </a:lnSpc>
              <a:defRPr>
                <a:cs typeface="adwa-assalaf" panose="02000000000000000000" pitchFamily="2" charset="-78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26174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2133600"/>
            <a:ext cx="7659687" cy="876300"/>
          </a:xfrm>
        </p:spPr>
        <p:txBody>
          <a:bodyPr anchor="ctr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3002780"/>
            <a:ext cx="6135687" cy="577082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36976" y="4756803"/>
            <a:ext cx="489248" cy="229747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ABF4E8EC-C2C3-4C1C-8C05-4450EAFB67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lang="en-US" sz="4600" b="1" i="0" kern="1200" cap="none" spc="-100" baseline="0" dirty="0">
                <a:ln>
                  <a:solidFill>
                    <a:schemeClr val="accent5"/>
                  </a:solidFill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Adobe Arabic" panose="02040503050201020203" pitchFamily="18" charset="-7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6408" y="1152144"/>
            <a:ext cx="3657600" cy="3442716"/>
          </a:xfrm>
        </p:spPr>
        <p:txBody>
          <a:bodyPr/>
          <a:lstStyle>
            <a:lvl1pPr>
              <a:defRPr sz="2800">
                <a:cs typeface="Traditional Arabic" panose="02020603050405020304" pitchFamily="18" charset="-78"/>
              </a:defRPr>
            </a:lvl1pPr>
            <a:lvl2pPr>
              <a:defRPr sz="2400">
                <a:cs typeface="Traditional Arabic" panose="02020603050405020304" pitchFamily="18" charset="-78"/>
              </a:defRPr>
            </a:lvl2pPr>
            <a:lvl3pPr>
              <a:defRPr sz="2000">
                <a:cs typeface="Traditional Arabic" panose="02020603050405020304" pitchFamily="18" charset="-78"/>
              </a:defRPr>
            </a:lvl3pPr>
            <a:lvl4pPr>
              <a:defRPr sz="1800">
                <a:cs typeface="Traditional Arabic" panose="02020603050405020304" pitchFamily="18" charset="-78"/>
              </a:defRPr>
            </a:lvl4pPr>
            <a:lvl5pPr>
              <a:defRPr sz="1800">
                <a:cs typeface="Traditional Arabic" panose="02020603050405020304" pitchFamily="18" charset="-78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848" y="1152144"/>
            <a:ext cx="3657600" cy="3442716"/>
          </a:xfrm>
        </p:spPr>
        <p:txBody>
          <a:bodyPr/>
          <a:lstStyle>
            <a:lvl1pPr>
              <a:defRPr sz="2800">
                <a:cs typeface="Traditional Arabic" panose="02020603050405020304" pitchFamily="18" charset="-78"/>
              </a:defRPr>
            </a:lvl1pPr>
            <a:lvl2pPr>
              <a:defRPr sz="2400">
                <a:cs typeface="Traditional Arabic" panose="02020603050405020304" pitchFamily="18" charset="-78"/>
              </a:defRPr>
            </a:lvl2pPr>
            <a:lvl3pPr>
              <a:defRPr sz="2000">
                <a:cs typeface="Traditional Arabic" panose="02020603050405020304" pitchFamily="18" charset="-78"/>
              </a:defRPr>
            </a:lvl3pPr>
            <a:lvl4pPr>
              <a:defRPr sz="1800">
                <a:cs typeface="Traditional Arabic" panose="02020603050405020304" pitchFamily="18" charset="-78"/>
              </a:defRPr>
            </a:lvl4pPr>
            <a:lvl5pPr>
              <a:defRPr sz="1800">
                <a:cs typeface="Traditional Arabic" panose="02020603050405020304" pitchFamily="18" charset="-78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536976" y="4756803"/>
            <a:ext cx="489248" cy="229747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ABF4E8EC-C2C3-4C1C-8C05-4450EAFB67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 sz="4600" b="1" i="0" kern="1200" cap="none" spc="-100" baseline="0" dirty="0">
                <a:ln>
                  <a:solidFill>
                    <a:schemeClr val="accent5"/>
                  </a:solidFill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Adobe Arabic" panose="02040503050201020203" pitchFamily="18" charset="-7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6408" y="1151335"/>
            <a:ext cx="3657600" cy="47982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86408" y="1631156"/>
            <a:ext cx="365760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46848" y="1151335"/>
            <a:ext cx="3657600" cy="47982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46848" y="1631156"/>
            <a:ext cx="365760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536976" y="4756803"/>
            <a:ext cx="489248" cy="229747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ABF4E8EC-C2C3-4C1C-8C05-4450EAFB6711}" type="slidenum">
              <a:rPr lang="en-GB" smtClean="0"/>
              <a:t>‹#›</a:t>
            </a:fld>
            <a:endParaRPr lang="en-GB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FDE1C7C-3632-4F0C-BEA6-0CEBFEE06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562372"/>
            <a:ext cx="8412088" cy="857250"/>
          </a:xfrm>
        </p:spPr>
        <p:txBody>
          <a:bodyPr/>
          <a:lstStyle>
            <a:lvl1pPr algn="l" rtl="0">
              <a:defRPr b="1" i="0" baseline="0">
                <a:ln>
                  <a:solidFill>
                    <a:schemeClr val="accent5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536976" y="4756803"/>
            <a:ext cx="489248" cy="229747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ABF4E8EC-C2C3-4C1C-8C05-4450EAFB67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6064" y="4121658"/>
            <a:ext cx="7772400" cy="44577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6063" y="4572000"/>
            <a:ext cx="7772401" cy="4572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976063" y="285750"/>
            <a:ext cx="7772400" cy="370713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512" y="205979"/>
            <a:ext cx="8412088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9512" y="1200150"/>
            <a:ext cx="8424936" cy="38198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Adobe Arabic" panose="02040503050201020203" pitchFamily="18" charset="-78"/>
        </a:defRPr>
      </a:lvl1pPr>
    </p:titleStyle>
    <p:bodyStyle>
      <a:lvl1pPr marL="114300" indent="0" algn="r" defTabSz="914400" rtl="1" eaLnBrk="1" latinLnBrk="0" hangingPunct="1">
        <a:spcBef>
          <a:spcPct val="20000"/>
        </a:spcBef>
        <a:buClr>
          <a:schemeClr val="accent1"/>
        </a:buClr>
        <a:buFont typeface="Arial" pitchFamily="34" charset="0"/>
        <a:buNone/>
        <a:defRPr sz="3200" kern="1200">
          <a:solidFill>
            <a:schemeClr val="tx1"/>
          </a:solidFill>
          <a:latin typeface="+mn-lt"/>
          <a:ea typeface="+mn-ea"/>
          <a:cs typeface="Traditional Arabic" panose="02020603050405020304" pitchFamily="18" charset="-78"/>
        </a:defRPr>
      </a:lvl1pPr>
      <a:lvl2pPr marL="411480" indent="0" algn="r" defTabSz="914400" rtl="1" eaLnBrk="1" latinLnBrk="0" hangingPunct="1">
        <a:spcBef>
          <a:spcPct val="20000"/>
        </a:spcBef>
        <a:buClr>
          <a:schemeClr val="accent2"/>
        </a:buClr>
        <a:buFont typeface="Arial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Traditional Arabic" panose="02020603050405020304" pitchFamily="18" charset="-78"/>
        </a:defRPr>
      </a:lvl2pPr>
      <a:lvl3pPr marL="777240" indent="0" algn="r" defTabSz="914400" rtl="1" eaLnBrk="1" latinLnBrk="0" hangingPunct="1">
        <a:spcBef>
          <a:spcPct val="20000"/>
        </a:spcBef>
        <a:buClr>
          <a:schemeClr val="accent3"/>
        </a:buClr>
        <a:buFont typeface="Arial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Traditional Arabic" panose="02020603050405020304" pitchFamily="18" charset="-78"/>
        </a:defRPr>
      </a:lvl3pPr>
      <a:lvl4pPr marL="1051560" indent="0" algn="r" defTabSz="914400" rtl="1" eaLnBrk="1" latinLnBrk="0" hangingPunct="1">
        <a:spcBef>
          <a:spcPct val="20000"/>
        </a:spcBef>
        <a:buClr>
          <a:schemeClr val="accent4"/>
        </a:buClr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Traditional Arabic" panose="02020603050405020304" pitchFamily="18" charset="-78"/>
        </a:defRPr>
      </a:lvl4pPr>
      <a:lvl5pPr marL="1325880" indent="0" algn="r" defTabSz="914400" rtl="1" eaLnBrk="1" latinLnBrk="0" hangingPunct="1">
        <a:spcBef>
          <a:spcPct val="20000"/>
        </a:spcBef>
        <a:buClr>
          <a:schemeClr val="accent5"/>
        </a:buClr>
        <a:buFont typeface="Arial" pitchFamily="34" charset="0"/>
        <a:buNone/>
        <a:defRPr sz="1800" kern="1200" baseline="0">
          <a:solidFill>
            <a:schemeClr val="tx1"/>
          </a:solidFill>
          <a:latin typeface="+mn-lt"/>
          <a:ea typeface="+mn-ea"/>
          <a:cs typeface="Traditional Arabic" panose="02020603050405020304" pitchFamily="18" charset="-78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4E7EA84-5B65-4A75-B8E2-E98E98BD5D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546" y="0"/>
            <a:ext cx="9149546" cy="5146620"/>
          </a:xfrm>
          <a:prstGeom prst="rect">
            <a:avLst/>
          </a:prstGeom>
        </p:spPr>
      </p:pic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E28DAE66-EAF9-4B7F-BAD7-950F900FE40A}"/>
              </a:ext>
            </a:extLst>
          </p:cNvPr>
          <p:cNvSpPr/>
          <p:nvPr/>
        </p:nvSpPr>
        <p:spPr>
          <a:xfrm rot="5400000">
            <a:off x="6567365" y="1883573"/>
            <a:ext cx="2622568" cy="1860769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270" rtlCol="0" anchor="t" anchorCtr="0"/>
          <a:lstStyle/>
          <a:p>
            <a:pPr algn="ctr"/>
            <a:r>
              <a:rPr lang="ur-PK" sz="28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القسم</a:t>
            </a:r>
            <a:r>
              <a:rPr lang="ur-PK" sz="2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 </a:t>
            </a:r>
            <a:r>
              <a:rPr lang="ur-PK" sz="28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الأول</a:t>
            </a:r>
            <a:endParaRPr lang="en-GB" sz="28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dwa-assalaf" panose="02000000000000000000" pitchFamily="2" charset="-78"/>
              <a:cs typeface="adwa-assalaf" panose="02000000000000000000" pitchFamily="2" charset="-78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0A49D47-8F52-4A9F-8CDF-0B18D56A01A6}"/>
              </a:ext>
            </a:extLst>
          </p:cNvPr>
          <p:cNvSpPr/>
          <p:nvPr/>
        </p:nvSpPr>
        <p:spPr>
          <a:xfrm>
            <a:off x="4181273" y="2122896"/>
            <a:ext cx="4633372" cy="2507084"/>
          </a:xfrm>
          <a:prstGeom prst="roundRect">
            <a:avLst/>
          </a:prstGeom>
          <a:solidFill>
            <a:srgbClr val="E4DED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GB" sz="2400" b="1" dirty="0">
              <a:solidFill>
                <a:schemeClr val="accent3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B8D6AAC-281E-4CEF-AA10-8D056D1DF2AF}"/>
              </a:ext>
            </a:extLst>
          </p:cNvPr>
          <p:cNvSpPr/>
          <p:nvPr/>
        </p:nvSpPr>
        <p:spPr>
          <a:xfrm>
            <a:off x="160951" y="132770"/>
            <a:ext cx="5869886" cy="1563638"/>
          </a:xfrm>
          <a:prstGeom prst="roundRect">
            <a:avLst/>
          </a:prstGeom>
          <a:solidFill>
            <a:srgbClr val="E4DED2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b="1" dirty="0">
              <a:solidFill>
                <a:schemeClr val="tx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3CD38C-5AAB-4DB6-9814-33A5A7EA9122}"/>
              </a:ext>
            </a:extLst>
          </p:cNvPr>
          <p:cNvSpPr txBox="1"/>
          <p:nvPr/>
        </p:nvSpPr>
        <p:spPr>
          <a:xfrm>
            <a:off x="1074549" y="191314"/>
            <a:ext cx="404269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r-PK" sz="8800" b="1" dirty="0" err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640000" algn="bl" rotWithShape="0">
                    <a:schemeClr val="accent6">
                      <a:lumMod val="75000"/>
                    </a:schemeClr>
                  </a:outerShdw>
                </a:effectLst>
                <a:latin typeface="BlackChancery" pitchFamily="2" charset="0"/>
                <a:cs typeface="DecoType Thuluth II" panose="02010000000000000000" pitchFamily="2" charset="-78"/>
              </a:rPr>
              <a:t>هداية</a:t>
            </a:r>
            <a:r>
              <a:rPr lang="ur-PK" sz="88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640000" algn="bl" rotWithShape="0">
                    <a:schemeClr val="accent6">
                      <a:lumMod val="75000"/>
                    </a:schemeClr>
                  </a:outerShdw>
                </a:effectLst>
                <a:latin typeface="BlackChancery" pitchFamily="2" charset="0"/>
                <a:cs typeface="DecoType Thuluth II" panose="02010000000000000000" pitchFamily="2" charset="-78"/>
              </a:rPr>
              <a:t> </a:t>
            </a:r>
            <a:r>
              <a:rPr lang="ur-PK" sz="8800" b="1" dirty="0" err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640000" algn="bl" rotWithShape="0">
                    <a:schemeClr val="accent6">
                      <a:lumMod val="75000"/>
                    </a:schemeClr>
                  </a:outerShdw>
                </a:effectLst>
                <a:latin typeface="BlackChancery" pitchFamily="2" charset="0"/>
                <a:cs typeface="DecoType Thuluth II" panose="02010000000000000000" pitchFamily="2" charset="-78"/>
              </a:rPr>
              <a:t>النحو</a:t>
            </a:r>
            <a:endParaRPr lang="en-GB" sz="8000" b="1" dirty="0">
              <a:ln w="12700">
                <a:solidFill>
                  <a:schemeClr val="tx1"/>
                </a:solidFill>
                <a:prstDash val="solid"/>
              </a:ln>
              <a:solidFill>
                <a:schemeClr val="accent2"/>
              </a:solidFill>
              <a:effectLst>
                <a:outerShdw dist="38100" dir="2640000" algn="bl" rotWithShape="0">
                  <a:schemeClr val="accent6">
                    <a:lumMod val="75000"/>
                  </a:schemeClr>
                </a:outerShdw>
              </a:effectLst>
              <a:latin typeface="BlackChancery" pitchFamily="2" charset="0"/>
              <a:cs typeface="DecoType Thuluth II" panose="02010000000000000000" pitchFamily="2" charset="-78"/>
            </a:endParaRPr>
          </a:p>
        </p:txBody>
      </p:sp>
      <p:sp>
        <p:nvSpPr>
          <p:cNvPr id="20" name="Arrow: Pentagon 1">
            <a:extLst>
              <a:ext uri="{FF2B5EF4-FFF2-40B4-BE49-F238E27FC236}">
                <a16:creationId xmlns:a16="http://schemas.microsoft.com/office/drawing/2014/main" id="{D69C7162-ECEC-4A0A-BC4C-0F0CBA2776EC}"/>
              </a:ext>
            </a:extLst>
          </p:cNvPr>
          <p:cNvSpPr/>
          <p:nvPr/>
        </p:nvSpPr>
        <p:spPr>
          <a:xfrm>
            <a:off x="827584" y="2218618"/>
            <a:ext cx="2038911" cy="1331763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ur-PK" sz="3200" b="1" dirty="0">
                <a:latin typeface="adwa-assalaf" panose="02000000000000000000" pitchFamily="2" charset="-78"/>
                <a:cs typeface="adwa-assalaf" panose="02000000000000000000" pitchFamily="2" charset="-78"/>
              </a:rPr>
              <a:t>الدرس</a:t>
            </a:r>
          </a:p>
          <a:p>
            <a:pPr algn="ctr" rtl="1"/>
            <a:r>
              <a:rPr lang="ur-PK" sz="5200" b="1" dirty="0">
                <a:latin typeface="adwa-assalaf" panose="02000000000000000000" pitchFamily="2" charset="-78"/>
                <a:cs typeface="+mj-cs"/>
              </a:rPr>
              <a:t>٥٤</a:t>
            </a:r>
            <a:endParaRPr lang="en-GB" sz="5200" b="1" dirty="0">
              <a:latin typeface="adwa-assalaf" panose="02000000000000000000" pitchFamily="2" charset="-78"/>
              <a:cs typeface="+mj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E952B17-B759-433D-BBBA-9AE1FFB49964}"/>
              </a:ext>
            </a:extLst>
          </p:cNvPr>
          <p:cNvSpPr/>
          <p:nvPr/>
        </p:nvSpPr>
        <p:spPr>
          <a:xfrm rot="5400000">
            <a:off x="4396862" y="362236"/>
            <a:ext cx="381238" cy="9186057"/>
          </a:xfrm>
          <a:prstGeom prst="rect">
            <a:avLst/>
          </a:prstGeom>
          <a:solidFill>
            <a:schemeClr val="accent6"/>
          </a:solidFill>
          <a:ln w="28575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Content Placeholder 4">
            <a:extLst>
              <a:ext uri="{FF2B5EF4-FFF2-40B4-BE49-F238E27FC236}">
                <a16:creationId xmlns:a16="http://schemas.microsoft.com/office/drawing/2014/main" id="{EE497531-3C37-4E64-8AE8-B7FC7D0BC20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591" y="-8500"/>
            <a:ext cx="1308409" cy="1275611"/>
          </a:xfrm>
          <a:prstGeom prst="rect">
            <a:avLst/>
          </a:prstGeom>
          <a:effectLst>
            <a:softEdge rad="317500"/>
          </a:effectLst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A4901C11-7A40-4FE1-8AD3-D61877F2E6C6}"/>
              </a:ext>
            </a:extLst>
          </p:cNvPr>
          <p:cNvSpPr/>
          <p:nvPr/>
        </p:nvSpPr>
        <p:spPr>
          <a:xfrm>
            <a:off x="-23014" y="4794706"/>
            <a:ext cx="2146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>
                <a:ln>
                  <a:solidFill>
                    <a:schemeClr val="accent1"/>
                  </a:solidFill>
                </a:ln>
                <a:solidFill>
                  <a:schemeClr val="bg1"/>
                </a:solidFill>
                <a:latin typeface="BlackChancery" pitchFamily="2" charset="0"/>
              </a:rPr>
              <a:t>Al-</a:t>
            </a:r>
            <a:r>
              <a:rPr lang="en-GB" dirty="0" err="1">
                <a:ln>
                  <a:solidFill>
                    <a:schemeClr val="accent1"/>
                  </a:solidFill>
                </a:ln>
                <a:solidFill>
                  <a:schemeClr val="bg1"/>
                </a:solidFill>
                <a:latin typeface="BlackChancery" pitchFamily="2" charset="0"/>
              </a:rPr>
              <a:t>Qalam</a:t>
            </a:r>
            <a:r>
              <a:rPr lang="en-GB" dirty="0">
                <a:ln>
                  <a:solidFill>
                    <a:schemeClr val="accent1"/>
                  </a:solidFill>
                </a:ln>
                <a:solidFill>
                  <a:schemeClr val="bg1"/>
                </a:solidFill>
                <a:latin typeface="BlackChancery" pitchFamily="2" charset="0"/>
              </a:rPr>
              <a:t> Institute	 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EDB28BF-BEB3-4636-8824-1CB3A83B5DE5}"/>
              </a:ext>
            </a:extLst>
          </p:cNvPr>
          <p:cNvSpPr/>
          <p:nvPr/>
        </p:nvSpPr>
        <p:spPr>
          <a:xfrm>
            <a:off x="6652613" y="4775656"/>
            <a:ext cx="2491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>
                <a:ln>
                  <a:solidFill>
                    <a:schemeClr val="accent1"/>
                  </a:solidFill>
                </a:ln>
                <a:solidFill>
                  <a:schemeClr val="bg1"/>
                </a:solidFill>
                <a:latin typeface="BlackChancery" pitchFamily="2" charset="0"/>
              </a:rPr>
              <a:t>www.alqalaminstitute.org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77CB83-F6DB-4B27-9ACD-64760A5BEE82}"/>
              </a:ext>
            </a:extLst>
          </p:cNvPr>
          <p:cNvSpPr txBox="1"/>
          <p:nvPr/>
        </p:nvSpPr>
        <p:spPr>
          <a:xfrm>
            <a:off x="2162878" y="2297839"/>
            <a:ext cx="4052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endParaRPr lang="en-GB" sz="2400" b="1" dirty="0">
              <a:solidFill>
                <a:schemeClr val="tx2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565E7C5-2AD6-4DB8-B87D-EA80981B41DE}"/>
              </a:ext>
            </a:extLst>
          </p:cNvPr>
          <p:cNvSpPr/>
          <p:nvPr/>
        </p:nvSpPr>
        <p:spPr>
          <a:xfrm>
            <a:off x="8244408" y="-833671"/>
            <a:ext cx="899592" cy="60537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CFE726B-4F38-4134-B5F4-D6AFE9CFD2AF}"/>
              </a:ext>
            </a:extLst>
          </p:cNvPr>
          <p:cNvSpPr/>
          <p:nvPr/>
        </p:nvSpPr>
        <p:spPr>
          <a:xfrm>
            <a:off x="7062468" y="-833671"/>
            <a:ext cx="899592" cy="60537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F6B4F77-FC7B-477D-AF03-83FD1181B445}"/>
              </a:ext>
            </a:extLst>
          </p:cNvPr>
          <p:cNvSpPr/>
          <p:nvPr/>
        </p:nvSpPr>
        <p:spPr>
          <a:xfrm>
            <a:off x="5880525" y="-833671"/>
            <a:ext cx="899592" cy="60537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1883F62-0B44-4D0B-AFAE-C19ACD819129}"/>
              </a:ext>
            </a:extLst>
          </p:cNvPr>
          <p:cNvSpPr/>
          <p:nvPr/>
        </p:nvSpPr>
        <p:spPr>
          <a:xfrm>
            <a:off x="4698582" y="-833671"/>
            <a:ext cx="899592" cy="60537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577008A-7282-4365-B35B-E893F1C0AA66}"/>
              </a:ext>
            </a:extLst>
          </p:cNvPr>
          <p:cNvSpPr/>
          <p:nvPr/>
        </p:nvSpPr>
        <p:spPr>
          <a:xfrm>
            <a:off x="3516639" y="-833671"/>
            <a:ext cx="899592" cy="605372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E53DC75-8312-4B12-840C-29E6CAB5D766}"/>
              </a:ext>
            </a:extLst>
          </p:cNvPr>
          <p:cNvSpPr/>
          <p:nvPr/>
        </p:nvSpPr>
        <p:spPr>
          <a:xfrm>
            <a:off x="2334696" y="-833671"/>
            <a:ext cx="899592" cy="60537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8D5DF29-AF0B-48B1-BEA9-89B61061979B}"/>
              </a:ext>
            </a:extLst>
          </p:cNvPr>
          <p:cNvSpPr/>
          <p:nvPr/>
        </p:nvSpPr>
        <p:spPr>
          <a:xfrm>
            <a:off x="1152753" y="-833671"/>
            <a:ext cx="899592" cy="60537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927642B-8F4A-4786-893E-9EA9C7B20BD4}"/>
              </a:ext>
            </a:extLst>
          </p:cNvPr>
          <p:cNvSpPr/>
          <p:nvPr/>
        </p:nvSpPr>
        <p:spPr>
          <a:xfrm>
            <a:off x="-29190" y="-833671"/>
            <a:ext cx="899592" cy="6053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D499336-D37B-4A36-93A1-1558B3742C5E}"/>
              </a:ext>
            </a:extLst>
          </p:cNvPr>
          <p:cNvSpPr/>
          <p:nvPr/>
        </p:nvSpPr>
        <p:spPr>
          <a:xfrm>
            <a:off x="4144764" y="2201766"/>
            <a:ext cx="4552282" cy="23499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 rtl="1">
              <a:lnSpc>
                <a:spcPct val="200000"/>
              </a:lnSpc>
            </a:pPr>
            <a:r>
              <a:rPr lang="ur-PK" sz="2800" b="1" dirty="0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الْخَاتِمَةُ فِي سائِرِ أحـْكامِ الاسْمِ </a:t>
            </a:r>
          </a:p>
          <a:p>
            <a:pPr marL="457200" indent="-457200" algn="r" rt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ur-PK" sz="2800" b="1" dirty="0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الْفَصْلُ الْخَامِسُ: الْمُجْمُوْعُ</a:t>
            </a:r>
          </a:p>
        </p:txBody>
      </p:sp>
    </p:spTree>
    <p:extLst>
      <p:ext uri="{BB962C8B-B14F-4D97-AF65-F5344CB8AC3E}">
        <p14:creationId xmlns:p14="http://schemas.microsoft.com/office/powerpoint/2010/main" val="36631497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10">
            <a:extLst>
              <a:ext uri="{FF2B5EF4-FFF2-40B4-BE49-F238E27FC236}">
                <a16:creationId xmlns:a16="http://schemas.microsoft.com/office/drawing/2014/main" id="{DC0794C1-D7BD-459D-8ECA-3FC84B8E86FA}"/>
              </a:ext>
            </a:extLst>
          </p:cNvPr>
          <p:cNvSpPr/>
          <p:nvPr/>
        </p:nvSpPr>
        <p:spPr>
          <a:xfrm flipH="1">
            <a:off x="2987824" y="0"/>
            <a:ext cx="2441060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/>
              <a:t>الْفَصْلُ الْخَامِسُ: الْمُجْمُوْعُ</a:t>
            </a:r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5076056" y="-5"/>
            <a:ext cx="3168351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/>
              <a:t>الْخَاتِمَةُ فِي سائِرِ أحـْكامِ الاسْمِ 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b="1" dirty="0" err="1"/>
              <a:t>القِسْمُ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endParaRPr lang="en-GB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 fontScale="92500" lnSpcReduction="20000"/>
          </a:bodyPr>
          <a:lstStyle/>
          <a:p>
            <a:pPr rtl="1"/>
            <a:r>
              <a:rPr lang="ur-PK" dirty="0"/>
              <a:t>وَالمُصَحَّحُ عَلى قِسْمَيْنِ: </a:t>
            </a:r>
          </a:p>
          <a:p>
            <a:pPr rtl="1"/>
            <a:r>
              <a:rPr lang="ur-PK" dirty="0"/>
              <a:t>مُذَكَّرٌ: وهُوَ ما أُلْحِقَ بِآخِرِهِ واو مُضْمُومٌ مَا قَبْلَها، ونُونٌ مَفْتُوحَةٌ كَمُسْلِمُـونَ،</a:t>
            </a:r>
          </a:p>
          <a:p>
            <a:pPr rtl="1"/>
            <a:r>
              <a:rPr lang="ur-PK" dirty="0"/>
              <a:t>أوْ ياء مَكْسُورٌ مَا قَبْلَها، ونُونٌ كَذٰلِكَ، </a:t>
            </a:r>
            <a:r>
              <a:rPr lang="ur-PK" dirty="0">
                <a:solidFill>
                  <a:schemeClr val="bg1">
                    <a:lumMod val="50000"/>
                  </a:schemeClr>
                </a:solidFill>
              </a:rPr>
              <a:t>لِيَدُلَّ عَلَی أَنَّ مَعَهُ أَكْثَرَ مِنْهُ </a:t>
            </a:r>
            <a:r>
              <a:rPr lang="ur-PK" dirty="0"/>
              <a:t>نَحْوُ مُسْلِمِيْنَ، </a:t>
            </a:r>
          </a:p>
          <a:p>
            <a:pPr rtl="1"/>
            <a:r>
              <a:rPr lang="ur-PK" dirty="0"/>
              <a:t>وَهٰذَا فِي الصَّحِيْحِ.</a:t>
            </a:r>
          </a:p>
        </p:txBody>
      </p:sp>
    </p:spTree>
    <p:extLst>
      <p:ext uri="{BB962C8B-B14F-4D97-AF65-F5344CB8AC3E}">
        <p14:creationId xmlns:p14="http://schemas.microsoft.com/office/powerpoint/2010/main" val="3581709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10">
            <a:extLst>
              <a:ext uri="{FF2B5EF4-FFF2-40B4-BE49-F238E27FC236}">
                <a16:creationId xmlns:a16="http://schemas.microsoft.com/office/drawing/2014/main" id="{DC0794C1-D7BD-459D-8ECA-3FC84B8E86FA}"/>
              </a:ext>
            </a:extLst>
          </p:cNvPr>
          <p:cNvSpPr/>
          <p:nvPr/>
        </p:nvSpPr>
        <p:spPr>
          <a:xfrm flipH="1">
            <a:off x="2987824" y="0"/>
            <a:ext cx="2441060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/>
              <a:t>الْفَصْلُ الْخَامِسُ: الْمُجْمُوْعُ</a:t>
            </a:r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5076056" y="-5"/>
            <a:ext cx="3168351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/>
              <a:t>الْخَاتِمَةُ فِي سائِرِ أحـْكامِ الاسْمِ 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b="1" dirty="0" err="1"/>
              <a:t>القِسْمُ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endParaRPr lang="en-GB" b="1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742B9F20-DF46-4C77-8E3F-F74D0BEDA47E}"/>
              </a:ext>
            </a:extLst>
          </p:cNvPr>
          <p:cNvSpPr/>
          <p:nvPr/>
        </p:nvSpPr>
        <p:spPr>
          <a:xfrm>
            <a:off x="6127732" y="1678771"/>
            <a:ext cx="2759369" cy="1103749"/>
          </a:xfrm>
          <a:custGeom>
            <a:avLst/>
            <a:gdLst>
              <a:gd name="connsiteX0" fmla="*/ 0 w 2759369"/>
              <a:gd name="connsiteY0" fmla="*/ 0 h 1103747"/>
              <a:gd name="connsiteX1" fmla="*/ 2207496 w 2759369"/>
              <a:gd name="connsiteY1" fmla="*/ 0 h 1103747"/>
              <a:gd name="connsiteX2" fmla="*/ 2759369 w 2759369"/>
              <a:gd name="connsiteY2" fmla="*/ 551874 h 1103747"/>
              <a:gd name="connsiteX3" fmla="*/ 2207496 w 2759369"/>
              <a:gd name="connsiteY3" fmla="*/ 1103747 h 1103747"/>
              <a:gd name="connsiteX4" fmla="*/ 0 w 2759369"/>
              <a:gd name="connsiteY4" fmla="*/ 1103747 h 1103747"/>
              <a:gd name="connsiteX5" fmla="*/ 551874 w 2759369"/>
              <a:gd name="connsiteY5" fmla="*/ 551874 h 1103747"/>
              <a:gd name="connsiteX6" fmla="*/ 0 w 2759369"/>
              <a:gd name="connsiteY6" fmla="*/ 0 h 1103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59369" h="1103747">
                <a:moveTo>
                  <a:pt x="2759369" y="1103747"/>
                </a:moveTo>
                <a:lnTo>
                  <a:pt x="551873" y="1103747"/>
                </a:lnTo>
                <a:lnTo>
                  <a:pt x="0" y="551873"/>
                </a:lnTo>
                <a:lnTo>
                  <a:pt x="551873" y="0"/>
                </a:lnTo>
                <a:lnTo>
                  <a:pt x="2759369" y="0"/>
                </a:lnTo>
                <a:lnTo>
                  <a:pt x="2207495" y="551873"/>
                </a:lnTo>
                <a:lnTo>
                  <a:pt x="2759369" y="1103747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51873" tIns="29211" rIns="610294" bIns="29211" numCol="1" spcCol="1270" anchor="ctr" anchorCtr="0">
            <a:noAutofit/>
          </a:bodyPr>
          <a:lstStyle/>
          <a:p>
            <a:pPr marL="0" lvl="0" indent="0" algn="ctr" defTabSz="2044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ur-PK" sz="4600" kern="1200" dirty="0"/>
              <a:t>قَاضٍ</a:t>
            </a:r>
            <a:endParaRPr lang="en-GB" sz="4600" kern="1200" dirty="0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344D19E5-EA87-46D7-823A-26FC2DF877AC}"/>
              </a:ext>
            </a:extLst>
          </p:cNvPr>
          <p:cNvSpPr/>
          <p:nvPr/>
        </p:nvSpPr>
        <p:spPr>
          <a:xfrm>
            <a:off x="4196173" y="1772590"/>
            <a:ext cx="2290276" cy="916111"/>
          </a:xfrm>
          <a:custGeom>
            <a:avLst/>
            <a:gdLst>
              <a:gd name="connsiteX0" fmla="*/ 0 w 2290276"/>
              <a:gd name="connsiteY0" fmla="*/ 0 h 916110"/>
              <a:gd name="connsiteX1" fmla="*/ 1832221 w 2290276"/>
              <a:gd name="connsiteY1" fmla="*/ 0 h 916110"/>
              <a:gd name="connsiteX2" fmla="*/ 2290276 w 2290276"/>
              <a:gd name="connsiteY2" fmla="*/ 458055 h 916110"/>
              <a:gd name="connsiteX3" fmla="*/ 1832221 w 2290276"/>
              <a:gd name="connsiteY3" fmla="*/ 916110 h 916110"/>
              <a:gd name="connsiteX4" fmla="*/ 0 w 2290276"/>
              <a:gd name="connsiteY4" fmla="*/ 916110 h 916110"/>
              <a:gd name="connsiteX5" fmla="*/ 458055 w 2290276"/>
              <a:gd name="connsiteY5" fmla="*/ 458055 h 916110"/>
              <a:gd name="connsiteX6" fmla="*/ 0 w 2290276"/>
              <a:gd name="connsiteY6" fmla="*/ 0 h 916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90276" h="916110">
                <a:moveTo>
                  <a:pt x="2290276" y="916109"/>
                </a:moveTo>
                <a:lnTo>
                  <a:pt x="458055" y="916109"/>
                </a:lnTo>
                <a:lnTo>
                  <a:pt x="0" y="458055"/>
                </a:lnTo>
                <a:lnTo>
                  <a:pt x="458055" y="1"/>
                </a:lnTo>
                <a:lnTo>
                  <a:pt x="2290276" y="1"/>
                </a:lnTo>
                <a:lnTo>
                  <a:pt x="1832221" y="458055"/>
                </a:lnTo>
                <a:lnTo>
                  <a:pt x="2290276" y="916109"/>
                </a:lnTo>
                <a:close/>
              </a:path>
            </a:pathLst>
          </a:custGeom>
        </p:spPr>
        <p:style>
          <a:lnRef idx="2"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lnRef>
          <a:fillRef idx="1"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58055" tIns="21590" rIns="501235" bIns="21591" numCol="1" spcCol="1270" anchor="ctr" anchorCtr="0">
            <a:noAutofit/>
          </a:bodyPr>
          <a:lstStyle/>
          <a:p>
            <a:pPr marL="0" lvl="0" indent="0" algn="ctr" defTabSz="1511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ur-PK" sz="3400" kern="1200" dirty="0"/>
              <a:t>قَاضِيُوْنَ</a:t>
            </a:r>
            <a:endParaRPr lang="en-GB" sz="3400" kern="1200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4120C2A4-DDD6-4EF9-9835-C4C2EA159A0D}"/>
              </a:ext>
            </a:extLst>
          </p:cNvPr>
          <p:cNvSpPr/>
          <p:nvPr/>
        </p:nvSpPr>
        <p:spPr>
          <a:xfrm>
            <a:off x="2226536" y="1772590"/>
            <a:ext cx="2290276" cy="916111"/>
          </a:xfrm>
          <a:custGeom>
            <a:avLst/>
            <a:gdLst>
              <a:gd name="connsiteX0" fmla="*/ 0 w 2290276"/>
              <a:gd name="connsiteY0" fmla="*/ 0 h 916110"/>
              <a:gd name="connsiteX1" fmla="*/ 1832221 w 2290276"/>
              <a:gd name="connsiteY1" fmla="*/ 0 h 916110"/>
              <a:gd name="connsiteX2" fmla="*/ 2290276 w 2290276"/>
              <a:gd name="connsiteY2" fmla="*/ 458055 h 916110"/>
              <a:gd name="connsiteX3" fmla="*/ 1832221 w 2290276"/>
              <a:gd name="connsiteY3" fmla="*/ 916110 h 916110"/>
              <a:gd name="connsiteX4" fmla="*/ 0 w 2290276"/>
              <a:gd name="connsiteY4" fmla="*/ 916110 h 916110"/>
              <a:gd name="connsiteX5" fmla="*/ 458055 w 2290276"/>
              <a:gd name="connsiteY5" fmla="*/ 458055 h 916110"/>
              <a:gd name="connsiteX6" fmla="*/ 0 w 2290276"/>
              <a:gd name="connsiteY6" fmla="*/ 0 h 916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90276" h="916110">
                <a:moveTo>
                  <a:pt x="2290276" y="916109"/>
                </a:moveTo>
                <a:lnTo>
                  <a:pt x="458055" y="916109"/>
                </a:lnTo>
                <a:lnTo>
                  <a:pt x="0" y="458055"/>
                </a:lnTo>
                <a:lnTo>
                  <a:pt x="458055" y="1"/>
                </a:lnTo>
                <a:lnTo>
                  <a:pt x="2290276" y="1"/>
                </a:lnTo>
                <a:lnTo>
                  <a:pt x="1832221" y="458055"/>
                </a:lnTo>
                <a:lnTo>
                  <a:pt x="2290276" y="916109"/>
                </a:lnTo>
                <a:close/>
              </a:path>
            </a:pathLst>
          </a:custGeom>
        </p:spPr>
        <p:style>
          <a:lnRef idx="2"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lnRef>
          <a:fillRef idx="1"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58055" tIns="21590" rIns="501235" bIns="21591" numCol="1" spcCol="1270" anchor="ctr" anchorCtr="0">
            <a:noAutofit/>
          </a:bodyPr>
          <a:lstStyle/>
          <a:p>
            <a:pPr marL="0" lvl="0" indent="0" algn="ctr" defTabSz="1511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ur-PK" sz="3400" kern="1200" dirty="0"/>
              <a:t>قِاضُيْوْنَ</a:t>
            </a:r>
            <a:endParaRPr lang="en-GB" sz="3400" kern="1200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519BAE0-83D6-4ED6-80E8-EDCEB280E8F3}"/>
              </a:ext>
            </a:extLst>
          </p:cNvPr>
          <p:cNvSpPr/>
          <p:nvPr/>
        </p:nvSpPr>
        <p:spPr>
          <a:xfrm>
            <a:off x="256898" y="1772589"/>
            <a:ext cx="2290277" cy="916111"/>
          </a:xfrm>
          <a:custGeom>
            <a:avLst/>
            <a:gdLst>
              <a:gd name="connsiteX0" fmla="*/ 0 w 2290276"/>
              <a:gd name="connsiteY0" fmla="*/ 0 h 916110"/>
              <a:gd name="connsiteX1" fmla="*/ 1832221 w 2290276"/>
              <a:gd name="connsiteY1" fmla="*/ 0 h 916110"/>
              <a:gd name="connsiteX2" fmla="*/ 2290276 w 2290276"/>
              <a:gd name="connsiteY2" fmla="*/ 458055 h 916110"/>
              <a:gd name="connsiteX3" fmla="*/ 1832221 w 2290276"/>
              <a:gd name="connsiteY3" fmla="*/ 916110 h 916110"/>
              <a:gd name="connsiteX4" fmla="*/ 0 w 2290276"/>
              <a:gd name="connsiteY4" fmla="*/ 916110 h 916110"/>
              <a:gd name="connsiteX5" fmla="*/ 458055 w 2290276"/>
              <a:gd name="connsiteY5" fmla="*/ 458055 h 916110"/>
              <a:gd name="connsiteX6" fmla="*/ 0 w 2290276"/>
              <a:gd name="connsiteY6" fmla="*/ 0 h 916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90276" h="916110">
                <a:moveTo>
                  <a:pt x="2290276" y="916109"/>
                </a:moveTo>
                <a:lnTo>
                  <a:pt x="458055" y="916109"/>
                </a:lnTo>
                <a:lnTo>
                  <a:pt x="0" y="458055"/>
                </a:lnTo>
                <a:lnTo>
                  <a:pt x="458055" y="1"/>
                </a:lnTo>
                <a:lnTo>
                  <a:pt x="2290276" y="1"/>
                </a:lnTo>
                <a:lnTo>
                  <a:pt x="1832221" y="458055"/>
                </a:lnTo>
                <a:lnTo>
                  <a:pt x="2290276" y="916109"/>
                </a:lnTo>
                <a:close/>
              </a:path>
            </a:pathLst>
          </a:custGeom>
        </p:spPr>
        <p:style>
          <a:lnRef idx="2"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lnRef>
          <a:fillRef idx="1"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58055" tIns="21591" rIns="501236" bIns="21590" numCol="1" spcCol="1270" anchor="ctr" anchorCtr="0">
            <a:noAutofit/>
          </a:bodyPr>
          <a:lstStyle/>
          <a:p>
            <a:pPr marL="0" lvl="0" indent="0" algn="ctr" defTabSz="1511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ur-PK" sz="3400" kern="1200" dirty="0"/>
              <a:t>قَاضُوْنَ</a:t>
            </a:r>
            <a:endParaRPr lang="en-GB" sz="3400" kern="120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AF92B26-0D22-4EE6-8FE3-8D45460DF99E}"/>
              </a:ext>
            </a:extLst>
          </p:cNvPr>
          <p:cNvSpPr/>
          <p:nvPr/>
        </p:nvSpPr>
        <p:spPr>
          <a:xfrm>
            <a:off x="6127732" y="2937044"/>
            <a:ext cx="2759369" cy="1103747"/>
          </a:xfrm>
          <a:custGeom>
            <a:avLst/>
            <a:gdLst>
              <a:gd name="connsiteX0" fmla="*/ 0 w 2759369"/>
              <a:gd name="connsiteY0" fmla="*/ 0 h 1103747"/>
              <a:gd name="connsiteX1" fmla="*/ 2207496 w 2759369"/>
              <a:gd name="connsiteY1" fmla="*/ 0 h 1103747"/>
              <a:gd name="connsiteX2" fmla="*/ 2759369 w 2759369"/>
              <a:gd name="connsiteY2" fmla="*/ 551874 h 1103747"/>
              <a:gd name="connsiteX3" fmla="*/ 2207496 w 2759369"/>
              <a:gd name="connsiteY3" fmla="*/ 1103747 h 1103747"/>
              <a:gd name="connsiteX4" fmla="*/ 0 w 2759369"/>
              <a:gd name="connsiteY4" fmla="*/ 1103747 h 1103747"/>
              <a:gd name="connsiteX5" fmla="*/ 551874 w 2759369"/>
              <a:gd name="connsiteY5" fmla="*/ 551874 h 1103747"/>
              <a:gd name="connsiteX6" fmla="*/ 0 w 2759369"/>
              <a:gd name="connsiteY6" fmla="*/ 0 h 1103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59369" h="1103747">
                <a:moveTo>
                  <a:pt x="2759369" y="1103747"/>
                </a:moveTo>
                <a:lnTo>
                  <a:pt x="551873" y="1103747"/>
                </a:lnTo>
                <a:lnTo>
                  <a:pt x="0" y="551873"/>
                </a:lnTo>
                <a:lnTo>
                  <a:pt x="551873" y="0"/>
                </a:lnTo>
                <a:lnTo>
                  <a:pt x="2759369" y="0"/>
                </a:lnTo>
                <a:lnTo>
                  <a:pt x="2207495" y="551873"/>
                </a:lnTo>
                <a:lnTo>
                  <a:pt x="2759369" y="1103747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51873" tIns="29210" rIns="610294" bIns="29210" numCol="1" spcCol="1270" anchor="ctr" anchorCtr="0">
            <a:noAutofit/>
          </a:bodyPr>
          <a:lstStyle/>
          <a:p>
            <a:pPr marL="0" lvl="0" indent="0" algn="ctr" defTabSz="2044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ur-PK" sz="4600" kern="1200" dirty="0"/>
              <a:t>مُصْطَفٰی</a:t>
            </a:r>
            <a:endParaRPr lang="en-GB" sz="4600" kern="120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A55F6D9-570F-4E5C-A652-73D4BB50983D}"/>
              </a:ext>
            </a:extLst>
          </p:cNvPr>
          <p:cNvSpPr/>
          <p:nvPr/>
        </p:nvSpPr>
        <p:spPr>
          <a:xfrm>
            <a:off x="4196173" y="3030861"/>
            <a:ext cx="2290276" cy="916111"/>
          </a:xfrm>
          <a:custGeom>
            <a:avLst/>
            <a:gdLst>
              <a:gd name="connsiteX0" fmla="*/ 0 w 2290276"/>
              <a:gd name="connsiteY0" fmla="*/ 0 h 916110"/>
              <a:gd name="connsiteX1" fmla="*/ 1832221 w 2290276"/>
              <a:gd name="connsiteY1" fmla="*/ 0 h 916110"/>
              <a:gd name="connsiteX2" fmla="*/ 2290276 w 2290276"/>
              <a:gd name="connsiteY2" fmla="*/ 458055 h 916110"/>
              <a:gd name="connsiteX3" fmla="*/ 1832221 w 2290276"/>
              <a:gd name="connsiteY3" fmla="*/ 916110 h 916110"/>
              <a:gd name="connsiteX4" fmla="*/ 0 w 2290276"/>
              <a:gd name="connsiteY4" fmla="*/ 916110 h 916110"/>
              <a:gd name="connsiteX5" fmla="*/ 458055 w 2290276"/>
              <a:gd name="connsiteY5" fmla="*/ 458055 h 916110"/>
              <a:gd name="connsiteX6" fmla="*/ 0 w 2290276"/>
              <a:gd name="connsiteY6" fmla="*/ 0 h 916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90276" h="916110">
                <a:moveTo>
                  <a:pt x="2290276" y="916109"/>
                </a:moveTo>
                <a:lnTo>
                  <a:pt x="458055" y="916109"/>
                </a:lnTo>
                <a:lnTo>
                  <a:pt x="0" y="458055"/>
                </a:lnTo>
                <a:lnTo>
                  <a:pt x="458055" y="1"/>
                </a:lnTo>
                <a:lnTo>
                  <a:pt x="2290276" y="1"/>
                </a:lnTo>
                <a:lnTo>
                  <a:pt x="1832221" y="458055"/>
                </a:lnTo>
                <a:lnTo>
                  <a:pt x="2290276" y="916109"/>
                </a:lnTo>
                <a:close/>
              </a:path>
            </a:pathLst>
          </a:custGeom>
        </p:spPr>
        <p:style>
          <a:lnRef idx="2"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lnRef>
          <a:fillRef idx="1"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58055" tIns="21591" rIns="501235" bIns="21590" numCol="1" spcCol="1270" anchor="ctr" anchorCtr="0">
            <a:noAutofit/>
          </a:bodyPr>
          <a:lstStyle/>
          <a:p>
            <a:pPr marL="0" lvl="0" indent="0" algn="ctr" defTabSz="1511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ur-PK" sz="3400" kern="1200" dirty="0"/>
              <a:t>مُصْطَفَيُوْنَ</a:t>
            </a:r>
            <a:endParaRPr lang="en-GB" sz="3400" kern="120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CD6CFDE-3113-4210-A7F5-E747918DCEA9}"/>
              </a:ext>
            </a:extLst>
          </p:cNvPr>
          <p:cNvSpPr/>
          <p:nvPr/>
        </p:nvSpPr>
        <p:spPr>
          <a:xfrm>
            <a:off x="2226536" y="3030861"/>
            <a:ext cx="2290276" cy="916111"/>
          </a:xfrm>
          <a:custGeom>
            <a:avLst/>
            <a:gdLst>
              <a:gd name="connsiteX0" fmla="*/ 0 w 2290276"/>
              <a:gd name="connsiteY0" fmla="*/ 0 h 916110"/>
              <a:gd name="connsiteX1" fmla="*/ 1832221 w 2290276"/>
              <a:gd name="connsiteY1" fmla="*/ 0 h 916110"/>
              <a:gd name="connsiteX2" fmla="*/ 2290276 w 2290276"/>
              <a:gd name="connsiteY2" fmla="*/ 458055 h 916110"/>
              <a:gd name="connsiteX3" fmla="*/ 1832221 w 2290276"/>
              <a:gd name="connsiteY3" fmla="*/ 916110 h 916110"/>
              <a:gd name="connsiteX4" fmla="*/ 0 w 2290276"/>
              <a:gd name="connsiteY4" fmla="*/ 916110 h 916110"/>
              <a:gd name="connsiteX5" fmla="*/ 458055 w 2290276"/>
              <a:gd name="connsiteY5" fmla="*/ 458055 h 916110"/>
              <a:gd name="connsiteX6" fmla="*/ 0 w 2290276"/>
              <a:gd name="connsiteY6" fmla="*/ 0 h 916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90276" h="916110">
                <a:moveTo>
                  <a:pt x="2290276" y="916109"/>
                </a:moveTo>
                <a:lnTo>
                  <a:pt x="458055" y="916109"/>
                </a:lnTo>
                <a:lnTo>
                  <a:pt x="0" y="458055"/>
                </a:lnTo>
                <a:lnTo>
                  <a:pt x="458055" y="1"/>
                </a:lnTo>
                <a:lnTo>
                  <a:pt x="2290276" y="1"/>
                </a:lnTo>
                <a:lnTo>
                  <a:pt x="1832221" y="458055"/>
                </a:lnTo>
                <a:lnTo>
                  <a:pt x="2290276" y="916109"/>
                </a:lnTo>
                <a:close/>
              </a:path>
            </a:pathLst>
          </a:custGeom>
        </p:spPr>
        <p:style>
          <a:lnRef idx="2"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lnRef>
          <a:fillRef idx="1"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58055" tIns="21591" rIns="501235" bIns="21590" numCol="1" spcCol="1270" anchor="ctr" anchorCtr="0">
            <a:noAutofit/>
          </a:bodyPr>
          <a:lstStyle/>
          <a:p>
            <a:pPr marL="0" lvl="0" indent="0" algn="ctr" defTabSz="1511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ur-PK" sz="3400" kern="1200" dirty="0"/>
              <a:t>مصْطَفَاوْنَ</a:t>
            </a:r>
            <a:endParaRPr lang="en-GB" sz="3400" kern="120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18832D1-7F4F-4423-8E4E-E6F1E3FC5460}"/>
              </a:ext>
            </a:extLst>
          </p:cNvPr>
          <p:cNvSpPr/>
          <p:nvPr/>
        </p:nvSpPr>
        <p:spPr>
          <a:xfrm>
            <a:off x="256898" y="3030861"/>
            <a:ext cx="2290277" cy="916111"/>
          </a:xfrm>
          <a:custGeom>
            <a:avLst/>
            <a:gdLst>
              <a:gd name="connsiteX0" fmla="*/ 0 w 2290276"/>
              <a:gd name="connsiteY0" fmla="*/ 0 h 916110"/>
              <a:gd name="connsiteX1" fmla="*/ 1832221 w 2290276"/>
              <a:gd name="connsiteY1" fmla="*/ 0 h 916110"/>
              <a:gd name="connsiteX2" fmla="*/ 2290276 w 2290276"/>
              <a:gd name="connsiteY2" fmla="*/ 458055 h 916110"/>
              <a:gd name="connsiteX3" fmla="*/ 1832221 w 2290276"/>
              <a:gd name="connsiteY3" fmla="*/ 916110 h 916110"/>
              <a:gd name="connsiteX4" fmla="*/ 0 w 2290276"/>
              <a:gd name="connsiteY4" fmla="*/ 916110 h 916110"/>
              <a:gd name="connsiteX5" fmla="*/ 458055 w 2290276"/>
              <a:gd name="connsiteY5" fmla="*/ 458055 h 916110"/>
              <a:gd name="connsiteX6" fmla="*/ 0 w 2290276"/>
              <a:gd name="connsiteY6" fmla="*/ 0 h 916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90276" h="916110">
                <a:moveTo>
                  <a:pt x="2290276" y="916109"/>
                </a:moveTo>
                <a:lnTo>
                  <a:pt x="458055" y="916109"/>
                </a:lnTo>
                <a:lnTo>
                  <a:pt x="0" y="458055"/>
                </a:lnTo>
                <a:lnTo>
                  <a:pt x="458055" y="1"/>
                </a:lnTo>
                <a:lnTo>
                  <a:pt x="2290276" y="1"/>
                </a:lnTo>
                <a:lnTo>
                  <a:pt x="1832221" y="458055"/>
                </a:lnTo>
                <a:lnTo>
                  <a:pt x="2290276" y="916109"/>
                </a:lnTo>
                <a:close/>
              </a:path>
            </a:pathLst>
          </a:custGeom>
        </p:spPr>
        <p:style>
          <a:lnRef idx="2"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lnRef>
          <a:fillRef idx="1"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58055" tIns="21591" rIns="501236" bIns="21590" numCol="1" spcCol="1270" anchor="ctr" anchorCtr="0">
            <a:noAutofit/>
          </a:bodyPr>
          <a:lstStyle/>
          <a:p>
            <a:pPr marL="0" lvl="0" indent="0" algn="ctr" defTabSz="1511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ur-PK" sz="3400" kern="1200" dirty="0"/>
              <a:t>مُصْطَفَوْنَ</a:t>
            </a:r>
            <a:endParaRPr lang="en-GB" sz="3400" kern="1200" dirty="0"/>
          </a:p>
        </p:txBody>
      </p:sp>
    </p:spTree>
    <p:extLst>
      <p:ext uri="{BB962C8B-B14F-4D97-AF65-F5344CB8AC3E}">
        <p14:creationId xmlns:p14="http://schemas.microsoft.com/office/powerpoint/2010/main" val="3778941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9" grpId="0" animBg="1"/>
      <p:bldP spid="12" grpId="0" animBg="1"/>
      <p:bldP spid="13" grpId="0" animBg="1"/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10">
            <a:extLst>
              <a:ext uri="{FF2B5EF4-FFF2-40B4-BE49-F238E27FC236}">
                <a16:creationId xmlns:a16="http://schemas.microsoft.com/office/drawing/2014/main" id="{DC0794C1-D7BD-459D-8ECA-3FC84B8E86FA}"/>
              </a:ext>
            </a:extLst>
          </p:cNvPr>
          <p:cNvSpPr/>
          <p:nvPr/>
        </p:nvSpPr>
        <p:spPr>
          <a:xfrm flipH="1">
            <a:off x="2987824" y="0"/>
            <a:ext cx="2441060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/>
              <a:t>الْفَصْلُ الْخَامِسُ: الْمُجْمُوْعُ</a:t>
            </a:r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5076056" y="-5"/>
            <a:ext cx="3168351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/>
              <a:t>الْخَاتِمَةُ فِي سائِرِ أحـْكامِ الاسْمِ 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b="1" dirty="0" err="1"/>
              <a:t>القِسْمُ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endParaRPr lang="en-GB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ur-PK" dirty="0"/>
              <a:t>أمّا المَنْقُوصُ فَتُحْذَفُ يَاؤُهُ، مِثْلُ قاضُوْنَ ودَاعُوْنَ، </a:t>
            </a:r>
          </a:p>
          <a:p>
            <a:pPr rtl="1"/>
            <a:r>
              <a:rPr lang="ur-PK" dirty="0"/>
              <a:t>وَالْمَقْصُورُ يُحْذَفُ أَلِفُهُ، وَيَبْقى ما قَبْلَها مَفْتُوحًا، لِيَدُلَّ عَلى أَلِفٍ مَحْذُوفَةٍ، مِثْلُ مُصْطَفَونَ.</a:t>
            </a:r>
          </a:p>
        </p:txBody>
      </p:sp>
    </p:spTree>
    <p:extLst>
      <p:ext uri="{BB962C8B-B14F-4D97-AF65-F5344CB8AC3E}">
        <p14:creationId xmlns:p14="http://schemas.microsoft.com/office/powerpoint/2010/main" val="3267175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10">
            <a:extLst>
              <a:ext uri="{FF2B5EF4-FFF2-40B4-BE49-F238E27FC236}">
                <a16:creationId xmlns:a16="http://schemas.microsoft.com/office/drawing/2014/main" id="{DC0794C1-D7BD-459D-8ECA-3FC84B8E86FA}"/>
              </a:ext>
            </a:extLst>
          </p:cNvPr>
          <p:cNvSpPr/>
          <p:nvPr/>
        </p:nvSpPr>
        <p:spPr>
          <a:xfrm flipH="1">
            <a:off x="2987824" y="0"/>
            <a:ext cx="2441060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/>
              <a:t>الْفَصْلُ الْخَامِسُ: الْمُجْمُوْعُ</a:t>
            </a:r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5076056" y="-5"/>
            <a:ext cx="3168351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/>
              <a:t>الْخَاتِمَةُ فِي سائِرِ أحـْكامِ الاسْمِ 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b="1" dirty="0" err="1"/>
              <a:t>القِسْمُ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endParaRPr lang="en-GB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ur-PK" dirty="0"/>
              <a:t>وَيَخْتَصُّ بِأُوْلِي الْعِلْمِ </a:t>
            </a:r>
            <a:r>
              <a:rPr lang="ur-PK" dirty="0">
                <a:solidFill>
                  <a:schemeClr val="accent2"/>
                </a:solidFill>
              </a:rPr>
              <a:t>(اسْمًا كَان أَوْ صِفَةً)</a:t>
            </a:r>
          </a:p>
          <a:p>
            <a:pPr rtl="1"/>
            <a:r>
              <a:rPr lang="ur-PK" dirty="0"/>
              <a:t>وَأمّا قَوْلُهُمْ سِنُونَ، وَأَرْضُونَ، وَثبُونَ، وقُلُوْنَ بِالواوِ والنُّوْنِ فَشاذٌّ.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933C6A9-C34B-4475-96BE-8A5DC348A190}"/>
              </a:ext>
            </a:extLst>
          </p:cNvPr>
          <p:cNvSpPr/>
          <p:nvPr/>
        </p:nvSpPr>
        <p:spPr>
          <a:xfrm>
            <a:off x="3563888" y="2823369"/>
            <a:ext cx="27703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ar-SA" sz="2000" dirty="0">
                <a:solidFill>
                  <a:schemeClr val="accent6"/>
                </a:solidFill>
                <a:cs typeface="adwa-assalaf" panose="02000000000000000000" pitchFamily="2" charset="-78"/>
              </a:rPr>
              <a:t>الثُّبَة: الجماعة ،من الفُرسان خاصَّة</a:t>
            </a:r>
            <a:endParaRPr lang="en-GB" sz="2000" dirty="0">
              <a:solidFill>
                <a:schemeClr val="accent6"/>
              </a:solidFill>
              <a:cs typeface="adwa-assalaf" panose="02000000000000000000" pitchFamily="2" charset="-78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E6029FA-3574-4545-9530-8C22D1C2A629}"/>
              </a:ext>
            </a:extLst>
          </p:cNvPr>
          <p:cNvSpPr/>
          <p:nvPr/>
        </p:nvSpPr>
        <p:spPr>
          <a:xfrm>
            <a:off x="2123728" y="3885521"/>
            <a:ext cx="35317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ar-SA" sz="2000" dirty="0">
                <a:solidFill>
                  <a:schemeClr val="accent6"/>
                </a:solidFill>
                <a:cs typeface="adwa-assalaf" panose="02000000000000000000" pitchFamily="2" charset="-78"/>
              </a:rPr>
              <a:t>القُلَةُ : عودٌ صغيرٌ غليظُ الوَسَطِ دقيقُ الطَّرَفَين</a:t>
            </a:r>
            <a:endParaRPr lang="en-GB" sz="2000" dirty="0">
              <a:solidFill>
                <a:schemeClr val="accent6"/>
              </a:solidFill>
              <a:cs typeface="adwa-assalaf" panose="02000000000000000000" pitchFamily="2" charset="-78"/>
            </a:endParaRPr>
          </a:p>
        </p:txBody>
      </p:sp>
      <p:pic>
        <p:nvPicPr>
          <p:cNvPr id="1028" name="Picture 4" descr="Brown 10 Inch Chakla Belan Wooden Handmade Kitchen Item ORIGINAL ...">
            <a:extLst>
              <a:ext uri="{FF2B5EF4-FFF2-40B4-BE49-F238E27FC236}">
                <a16:creationId xmlns:a16="http://schemas.microsoft.com/office/drawing/2014/main" id="{C1CED789-9BE1-47FE-B883-41D0E7E4FF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15115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4838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  <p:bldP spid="2" grpId="0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10">
            <a:extLst>
              <a:ext uri="{FF2B5EF4-FFF2-40B4-BE49-F238E27FC236}">
                <a16:creationId xmlns:a16="http://schemas.microsoft.com/office/drawing/2014/main" id="{DC0794C1-D7BD-459D-8ECA-3FC84B8E86FA}"/>
              </a:ext>
            </a:extLst>
          </p:cNvPr>
          <p:cNvSpPr/>
          <p:nvPr/>
        </p:nvSpPr>
        <p:spPr>
          <a:xfrm flipH="1">
            <a:off x="2987824" y="0"/>
            <a:ext cx="2441060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/>
              <a:t>الْفَصْلُ الْخَامِسُ: الْمُجْمُوْعُ</a:t>
            </a:r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5076056" y="-5"/>
            <a:ext cx="3168351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/>
              <a:t>الْخَاتِمَةُ فِي سائِرِ أحـْكامِ الاسْمِ 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b="1" dirty="0" err="1"/>
              <a:t>القِسْمُ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endParaRPr lang="en-GB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ur-PK" dirty="0"/>
              <a:t>وَيَجِبُ</a:t>
            </a:r>
          </a:p>
          <a:p>
            <a:pPr rtl="1"/>
            <a:r>
              <a:rPr lang="ur-PK" dirty="0"/>
              <a:t> أَن لَّا يَكُوْنَ ...</a:t>
            </a:r>
          </a:p>
        </p:txBody>
      </p:sp>
    </p:spTree>
    <p:extLst>
      <p:ext uri="{BB962C8B-B14F-4D97-AF65-F5344CB8AC3E}">
        <p14:creationId xmlns:p14="http://schemas.microsoft.com/office/powerpoint/2010/main" val="2544849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10">
            <a:extLst>
              <a:ext uri="{FF2B5EF4-FFF2-40B4-BE49-F238E27FC236}">
                <a16:creationId xmlns:a16="http://schemas.microsoft.com/office/drawing/2014/main" id="{DC0794C1-D7BD-459D-8ECA-3FC84B8E86FA}"/>
              </a:ext>
            </a:extLst>
          </p:cNvPr>
          <p:cNvSpPr/>
          <p:nvPr/>
        </p:nvSpPr>
        <p:spPr>
          <a:xfrm flipH="1">
            <a:off x="2987824" y="0"/>
            <a:ext cx="2441060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/>
              <a:t>الْفَصْلُ الْخَامِسُ: الْمُجْمُوْعُ</a:t>
            </a:r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5076056" y="-5"/>
            <a:ext cx="3168351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/>
              <a:t>الْخَاتِمَةُ فِي سائِرِ أحـْكامِ الاسْمِ 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b="1" dirty="0" err="1"/>
              <a:t>القِسْمُ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endParaRPr lang="en-GB" b="1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234DE647-FA62-4AA9-849A-21BAC7B32FE1}"/>
              </a:ext>
            </a:extLst>
          </p:cNvPr>
          <p:cNvSpPr/>
          <p:nvPr/>
        </p:nvSpPr>
        <p:spPr>
          <a:xfrm>
            <a:off x="7536714" y="700343"/>
            <a:ext cx="1354369" cy="1339601"/>
          </a:xfrm>
          <a:custGeom>
            <a:avLst/>
            <a:gdLst>
              <a:gd name="connsiteX0" fmla="*/ 0 w 1354369"/>
              <a:gd name="connsiteY0" fmla="*/ 133960 h 1339601"/>
              <a:gd name="connsiteX1" fmla="*/ 133960 w 1354369"/>
              <a:gd name="connsiteY1" fmla="*/ 0 h 1339601"/>
              <a:gd name="connsiteX2" fmla="*/ 1220409 w 1354369"/>
              <a:gd name="connsiteY2" fmla="*/ 0 h 1339601"/>
              <a:gd name="connsiteX3" fmla="*/ 1354369 w 1354369"/>
              <a:gd name="connsiteY3" fmla="*/ 133960 h 1339601"/>
              <a:gd name="connsiteX4" fmla="*/ 1354369 w 1354369"/>
              <a:gd name="connsiteY4" fmla="*/ 1205641 h 1339601"/>
              <a:gd name="connsiteX5" fmla="*/ 1220409 w 1354369"/>
              <a:gd name="connsiteY5" fmla="*/ 1339601 h 1339601"/>
              <a:gd name="connsiteX6" fmla="*/ 133960 w 1354369"/>
              <a:gd name="connsiteY6" fmla="*/ 1339601 h 1339601"/>
              <a:gd name="connsiteX7" fmla="*/ 0 w 1354369"/>
              <a:gd name="connsiteY7" fmla="*/ 1205641 h 1339601"/>
              <a:gd name="connsiteX8" fmla="*/ 0 w 1354369"/>
              <a:gd name="connsiteY8" fmla="*/ 133960 h 133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54369" h="1339601">
                <a:moveTo>
                  <a:pt x="0" y="133960"/>
                </a:moveTo>
                <a:cubicBezTo>
                  <a:pt x="0" y="59976"/>
                  <a:pt x="59976" y="0"/>
                  <a:pt x="133960" y="0"/>
                </a:cubicBezTo>
                <a:lnTo>
                  <a:pt x="1220409" y="0"/>
                </a:lnTo>
                <a:cubicBezTo>
                  <a:pt x="1294393" y="0"/>
                  <a:pt x="1354369" y="59976"/>
                  <a:pt x="1354369" y="133960"/>
                </a:cubicBezTo>
                <a:lnTo>
                  <a:pt x="1354369" y="1205641"/>
                </a:lnTo>
                <a:cubicBezTo>
                  <a:pt x="1354369" y="1279625"/>
                  <a:pt x="1294393" y="1339601"/>
                  <a:pt x="1220409" y="1339601"/>
                </a:cubicBezTo>
                <a:lnTo>
                  <a:pt x="133960" y="1339601"/>
                </a:lnTo>
                <a:cubicBezTo>
                  <a:pt x="59976" y="1339601"/>
                  <a:pt x="0" y="1279625"/>
                  <a:pt x="0" y="1205641"/>
                </a:cubicBezTo>
                <a:lnTo>
                  <a:pt x="0" y="13396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0676" tIns="130676" rIns="130676" bIns="130676" numCol="1" spcCol="1270" anchor="ctr" anchorCtr="0">
            <a:noAutofit/>
          </a:bodyPr>
          <a:lstStyle/>
          <a:p>
            <a:pPr marL="0" lvl="0" indent="0" algn="ctr" defTabSz="1066800" rtl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ur-PK" sz="2400" kern="1200" dirty="0"/>
              <a:t>الشرط الأول</a:t>
            </a:r>
            <a:endParaRPr lang="en-GB" sz="2400" kern="1200" dirty="0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865D02DB-AA98-402B-B59D-49FB4C76CF2A}"/>
              </a:ext>
            </a:extLst>
          </p:cNvPr>
          <p:cNvSpPr/>
          <p:nvPr/>
        </p:nvSpPr>
        <p:spPr>
          <a:xfrm>
            <a:off x="7536714" y="2189981"/>
            <a:ext cx="1354369" cy="1339601"/>
          </a:xfrm>
          <a:custGeom>
            <a:avLst/>
            <a:gdLst>
              <a:gd name="connsiteX0" fmla="*/ 0 w 1354369"/>
              <a:gd name="connsiteY0" fmla="*/ 133960 h 1339601"/>
              <a:gd name="connsiteX1" fmla="*/ 133960 w 1354369"/>
              <a:gd name="connsiteY1" fmla="*/ 0 h 1339601"/>
              <a:gd name="connsiteX2" fmla="*/ 1220409 w 1354369"/>
              <a:gd name="connsiteY2" fmla="*/ 0 h 1339601"/>
              <a:gd name="connsiteX3" fmla="*/ 1354369 w 1354369"/>
              <a:gd name="connsiteY3" fmla="*/ 133960 h 1339601"/>
              <a:gd name="connsiteX4" fmla="*/ 1354369 w 1354369"/>
              <a:gd name="connsiteY4" fmla="*/ 1205641 h 1339601"/>
              <a:gd name="connsiteX5" fmla="*/ 1220409 w 1354369"/>
              <a:gd name="connsiteY5" fmla="*/ 1339601 h 1339601"/>
              <a:gd name="connsiteX6" fmla="*/ 133960 w 1354369"/>
              <a:gd name="connsiteY6" fmla="*/ 1339601 h 1339601"/>
              <a:gd name="connsiteX7" fmla="*/ 0 w 1354369"/>
              <a:gd name="connsiteY7" fmla="*/ 1205641 h 1339601"/>
              <a:gd name="connsiteX8" fmla="*/ 0 w 1354369"/>
              <a:gd name="connsiteY8" fmla="*/ 133960 h 133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54369" h="1339601">
                <a:moveTo>
                  <a:pt x="0" y="133960"/>
                </a:moveTo>
                <a:cubicBezTo>
                  <a:pt x="0" y="59976"/>
                  <a:pt x="59976" y="0"/>
                  <a:pt x="133960" y="0"/>
                </a:cubicBezTo>
                <a:lnTo>
                  <a:pt x="1220409" y="0"/>
                </a:lnTo>
                <a:cubicBezTo>
                  <a:pt x="1294393" y="0"/>
                  <a:pt x="1354369" y="59976"/>
                  <a:pt x="1354369" y="133960"/>
                </a:cubicBezTo>
                <a:lnTo>
                  <a:pt x="1354369" y="1205641"/>
                </a:lnTo>
                <a:cubicBezTo>
                  <a:pt x="1354369" y="1279625"/>
                  <a:pt x="1294393" y="1339601"/>
                  <a:pt x="1220409" y="1339601"/>
                </a:cubicBezTo>
                <a:lnTo>
                  <a:pt x="133960" y="1339601"/>
                </a:lnTo>
                <a:cubicBezTo>
                  <a:pt x="59976" y="1339601"/>
                  <a:pt x="0" y="1279625"/>
                  <a:pt x="0" y="1205641"/>
                </a:cubicBezTo>
                <a:lnTo>
                  <a:pt x="0" y="13396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0676" tIns="130676" rIns="130676" bIns="130676" numCol="1" spcCol="1270" anchor="ctr" anchorCtr="0">
            <a:noAutofit/>
          </a:bodyPr>
          <a:lstStyle/>
          <a:p>
            <a:pPr marL="0" lvl="0" indent="0" algn="ctr" defTabSz="1066800" rtl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ur-PK" sz="2400" kern="1200" dirty="0"/>
              <a:t>خال عن التاء</a:t>
            </a:r>
            <a:endParaRPr lang="en-GB" sz="2400" kern="1200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00E264AF-C288-4EE7-83C2-55258EFC54D5}"/>
              </a:ext>
            </a:extLst>
          </p:cNvPr>
          <p:cNvSpPr/>
          <p:nvPr/>
        </p:nvSpPr>
        <p:spPr>
          <a:xfrm>
            <a:off x="7536714" y="3679618"/>
            <a:ext cx="1354369" cy="1339601"/>
          </a:xfrm>
          <a:custGeom>
            <a:avLst/>
            <a:gdLst>
              <a:gd name="connsiteX0" fmla="*/ 0 w 1354369"/>
              <a:gd name="connsiteY0" fmla="*/ 133960 h 1339601"/>
              <a:gd name="connsiteX1" fmla="*/ 133960 w 1354369"/>
              <a:gd name="connsiteY1" fmla="*/ 0 h 1339601"/>
              <a:gd name="connsiteX2" fmla="*/ 1220409 w 1354369"/>
              <a:gd name="connsiteY2" fmla="*/ 0 h 1339601"/>
              <a:gd name="connsiteX3" fmla="*/ 1354369 w 1354369"/>
              <a:gd name="connsiteY3" fmla="*/ 133960 h 1339601"/>
              <a:gd name="connsiteX4" fmla="*/ 1354369 w 1354369"/>
              <a:gd name="connsiteY4" fmla="*/ 1205641 h 1339601"/>
              <a:gd name="connsiteX5" fmla="*/ 1220409 w 1354369"/>
              <a:gd name="connsiteY5" fmla="*/ 1339601 h 1339601"/>
              <a:gd name="connsiteX6" fmla="*/ 133960 w 1354369"/>
              <a:gd name="connsiteY6" fmla="*/ 1339601 h 1339601"/>
              <a:gd name="connsiteX7" fmla="*/ 0 w 1354369"/>
              <a:gd name="connsiteY7" fmla="*/ 1205641 h 1339601"/>
              <a:gd name="connsiteX8" fmla="*/ 0 w 1354369"/>
              <a:gd name="connsiteY8" fmla="*/ 133960 h 133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54369" h="1339601">
                <a:moveTo>
                  <a:pt x="0" y="133960"/>
                </a:moveTo>
                <a:cubicBezTo>
                  <a:pt x="0" y="59976"/>
                  <a:pt x="59976" y="0"/>
                  <a:pt x="133960" y="0"/>
                </a:cubicBezTo>
                <a:lnTo>
                  <a:pt x="1220409" y="0"/>
                </a:lnTo>
                <a:cubicBezTo>
                  <a:pt x="1294393" y="0"/>
                  <a:pt x="1354369" y="59976"/>
                  <a:pt x="1354369" y="133960"/>
                </a:cubicBezTo>
                <a:lnTo>
                  <a:pt x="1354369" y="1205641"/>
                </a:lnTo>
                <a:cubicBezTo>
                  <a:pt x="1354369" y="1279625"/>
                  <a:pt x="1294393" y="1339601"/>
                  <a:pt x="1220409" y="1339601"/>
                </a:cubicBezTo>
                <a:lnTo>
                  <a:pt x="133960" y="1339601"/>
                </a:lnTo>
                <a:cubicBezTo>
                  <a:pt x="59976" y="1339601"/>
                  <a:pt x="0" y="1279625"/>
                  <a:pt x="0" y="1205641"/>
                </a:cubicBezTo>
                <a:lnTo>
                  <a:pt x="0" y="13396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0676" tIns="130676" rIns="130676" bIns="130676" numCol="1" spcCol="1270" anchor="ctr" anchorCtr="0">
            <a:noAutofit/>
          </a:bodyPr>
          <a:lstStyle/>
          <a:p>
            <a:pPr marL="0" lvl="0" indent="0" algn="ctr" defTabSz="1066800" rtl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ur-PK" sz="2400" kern="1200" dirty="0"/>
              <a:t>عَلَّامَةٌ</a:t>
            </a:r>
            <a:endParaRPr lang="en-GB" sz="2400" kern="1200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5856DEA-7546-4EE8-BA87-1A922233C035}"/>
              </a:ext>
            </a:extLst>
          </p:cNvPr>
          <p:cNvSpPr/>
          <p:nvPr/>
        </p:nvSpPr>
        <p:spPr>
          <a:xfrm>
            <a:off x="252916" y="700343"/>
            <a:ext cx="7056263" cy="1339601"/>
          </a:xfrm>
          <a:custGeom>
            <a:avLst/>
            <a:gdLst>
              <a:gd name="connsiteX0" fmla="*/ 0 w 7056263"/>
              <a:gd name="connsiteY0" fmla="*/ 133960 h 1339601"/>
              <a:gd name="connsiteX1" fmla="*/ 133960 w 7056263"/>
              <a:gd name="connsiteY1" fmla="*/ 0 h 1339601"/>
              <a:gd name="connsiteX2" fmla="*/ 6922303 w 7056263"/>
              <a:gd name="connsiteY2" fmla="*/ 0 h 1339601"/>
              <a:gd name="connsiteX3" fmla="*/ 7056263 w 7056263"/>
              <a:gd name="connsiteY3" fmla="*/ 133960 h 1339601"/>
              <a:gd name="connsiteX4" fmla="*/ 7056263 w 7056263"/>
              <a:gd name="connsiteY4" fmla="*/ 1205641 h 1339601"/>
              <a:gd name="connsiteX5" fmla="*/ 6922303 w 7056263"/>
              <a:gd name="connsiteY5" fmla="*/ 1339601 h 1339601"/>
              <a:gd name="connsiteX6" fmla="*/ 133960 w 7056263"/>
              <a:gd name="connsiteY6" fmla="*/ 1339601 h 1339601"/>
              <a:gd name="connsiteX7" fmla="*/ 0 w 7056263"/>
              <a:gd name="connsiteY7" fmla="*/ 1205641 h 1339601"/>
              <a:gd name="connsiteX8" fmla="*/ 0 w 7056263"/>
              <a:gd name="connsiteY8" fmla="*/ 133960 h 133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056263" h="1339601">
                <a:moveTo>
                  <a:pt x="0" y="133960"/>
                </a:moveTo>
                <a:cubicBezTo>
                  <a:pt x="0" y="59976"/>
                  <a:pt x="59976" y="0"/>
                  <a:pt x="133960" y="0"/>
                </a:cubicBezTo>
                <a:lnTo>
                  <a:pt x="6922303" y="0"/>
                </a:lnTo>
                <a:cubicBezTo>
                  <a:pt x="6996287" y="0"/>
                  <a:pt x="7056263" y="59976"/>
                  <a:pt x="7056263" y="133960"/>
                </a:cubicBezTo>
                <a:lnTo>
                  <a:pt x="7056263" y="1205641"/>
                </a:lnTo>
                <a:cubicBezTo>
                  <a:pt x="7056263" y="1279625"/>
                  <a:pt x="6996287" y="1339601"/>
                  <a:pt x="6922303" y="1339601"/>
                </a:cubicBezTo>
                <a:lnTo>
                  <a:pt x="133960" y="1339601"/>
                </a:lnTo>
                <a:cubicBezTo>
                  <a:pt x="59976" y="1339601"/>
                  <a:pt x="0" y="1279625"/>
                  <a:pt x="0" y="1205641"/>
                </a:cubicBezTo>
                <a:lnTo>
                  <a:pt x="0" y="13396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0676" tIns="130676" rIns="130676" bIns="130676" numCol="1" spcCol="1270" anchor="ctr" anchorCtr="0">
            <a:noAutofit/>
          </a:bodyPr>
          <a:lstStyle/>
          <a:p>
            <a:pPr marL="0" lvl="0" indent="0" algn="ctr" defTabSz="1066800" rtl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ur-PK" sz="2400" kern="1200" dirty="0"/>
              <a:t>الشرط الثاني</a:t>
            </a:r>
            <a:endParaRPr lang="en-GB" sz="2400" kern="120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15A11DA-3441-4B3C-B3BE-227A653C4CC7}"/>
              </a:ext>
            </a:extLst>
          </p:cNvPr>
          <p:cNvSpPr/>
          <p:nvPr/>
        </p:nvSpPr>
        <p:spPr>
          <a:xfrm>
            <a:off x="1721052" y="2189981"/>
            <a:ext cx="5588127" cy="1339601"/>
          </a:xfrm>
          <a:custGeom>
            <a:avLst/>
            <a:gdLst>
              <a:gd name="connsiteX0" fmla="*/ 0 w 5588127"/>
              <a:gd name="connsiteY0" fmla="*/ 133960 h 1339601"/>
              <a:gd name="connsiteX1" fmla="*/ 133960 w 5588127"/>
              <a:gd name="connsiteY1" fmla="*/ 0 h 1339601"/>
              <a:gd name="connsiteX2" fmla="*/ 5454167 w 5588127"/>
              <a:gd name="connsiteY2" fmla="*/ 0 h 1339601"/>
              <a:gd name="connsiteX3" fmla="*/ 5588127 w 5588127"/>
              <a:gd name="connsiteY3" fmla="*/ 133960 h 1339601"/>
              <a:gd name="connsiteX4" fmla="*/ 5588127 w 5588127"/>
              <a:gd name="connsiteY4" fmla="*/ 1205641 h 1339601"/>
              <a:gd name="connsiteX5" fmla="*/ 5454167 w 5588127"/>
              <a:gd name="connsiteY5" fmla="*/ 1339601 h 1339601"/>
              <a:gd name="connsiteX6" fmla="*/ 133960 w 5588127"/>
              <a:gd name="connsiteY6" fmla="*/ 1339601 h 1339601"/>
              <a:gd name="connsiteX7" fmla="*/ 0 w 5588127"/>
              <a:gd name="connsiteY7" fmla="*/ 1205641 h 1339601"/>
              <a:gd name="connsiteX8" fmla="*/ 0 w 5588127"/>
              <a:gd name="connsiteY8" fmla="*/ 133960 h 133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88127" h="1339601">
                <a:moveTo>
                  <a:pt x="0" y="133960"/>
                </a:moveTo>
                <a:cubicBezTo>
                  <a:pt x="0" y="59976"/>
                  <a:pt x="59976" y="0"/>
                  <a:pt x="133960" y="0"/>
                </a:cubicBezTo>
                <a:lnTo>
                  <a:pt x="5454167" y="0"/>
                </a:lnTo>
                <a:cubicBezTo>
                  <a:pt x="5528151" y="0"/>
                  <a:pt x="5588127" y="59976"/>
                  <a:pt x="5588127" y="133960"/>
                </a:cubicBezTo>
                <a:lnTo>
                  <a:pt x="5588127" y="1205641"/>
                </a:lnTo>
                <a:cubicBezTo>
                  <a:pt x="5588127" y="1279625"/>
                  <a:pt x="5528151" y="1339601"/>
                  <a:pt x="5454167" y="1339601"/>
                </a:cubicBezTo>
                <a:lnTo>
                  <a:pt x="133960" y="1339601"/>
                </a:lnTo>
                <a:cubicBezTo>
                  <a:pt x="59976" y="1339601"/>
                  <a:pt x="0" y="1279625"/>
                  <a:pt x="0" y="1205641"/>
                </a:cubicBezTo>
                <a:lnTo>
                  <a:pt x="0" y="13396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0676" tIns="130676" rIns="130676" bIns="130676" numCol="1" spcCol="1270" anchor="ctr" anchorCtr="0">
            <a:noAutofit/>
          </a:bodyPr>
          <a:lstStyle/>
          <a:p>
            <a:pPr marL="0" lvl="0" indent="0" algn="ctr" defTabSz="1066800" rtl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ur-PK" sz="2400" kern="1200" dirty="0"/>
              <a:t>صالحة لدخولها</a:t>
            </a:r>
            <a:endParaRPr lang="en-GB" sz="2400" kern="120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9974466-B9BD-4EBA-BC60-8696B83CEF39}"/>
              </a:ext>
            </a:extLst>
          </p:cNvPr>
          <p:cNvSpPr/>
          <p:nvPr/>
        </p:nvSpPr>
        <p:spPr>
          <a:xfrm>
            <a:off x="5954810" y="3679618"/>
            <a:ext cx="1354369" cy="1339601"/>
          </a:xfrm>
          <a:custGeom>
            <a:avLst/>
            <a:gdLst>
              <a:gd name="connsiteX0" fmla="*/ 0 w 1354369"/>
              <a:gd name="connsiteY0" fmla="*/ 133960 h 1339601"/>
              <a:gd name="connsiteX1" fmla="*/ 133960 w 1354369"/>
              <a:gd name="connsiteY1" fmla="*/ 0 h 1339601"/>
              <a:gd name="connsiteX2" fmla="*/ 1220409 w 1354369"/>
              <a:gd name="connsiteY2" fmla="*/ 0 h 1339601"/>
              <a:gd name="connsiteX3" fmla="*/ 1354369 w 1354369"/>
              <a:gd name="connsiteY3" fmla="*/ 133960 h 1339601"/>
              <a:gd name="connsiteX4" fmla="*/ 1354369 w 1354369"/>
              <a:gd name="connsiteY4" fmla="*/ 1205641 h 1339601"/>
              <a:gd name="connsiteX5" fmla="*/ 1220409 w 1354369"/>
              <a:gd name="connsiteY5" fmla="*/ 1339601 h 1339601"/>
              <a:gd name="connsiteX6" fmla="*/ 133960 w 1354369"/>
              <a:gd name="connsiteY6" fmla="*/ 1339601 h 1339601"/>
              <a:gd name="connsiteX7" fmla="*/ 0 w 1354369"/>
              <a:gd name="connsiteY7" fmla="*/ 1205641 h 1339601"/>
              <a:gd name="connsiteX8" fmla="*/ 0 w 1354369"/>
              <a:gd name="connsiteY8" fmla="*/ 133960 h 133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54369" h="1339601">
                <a:moveTo>
                  <a:pt x="0" y="133960"/>
                </a:moveTo>
                <a:cubicBezTo>
                  <a:pt x="0" y="59976"/>
                  <a:pt x="59976" y="0"/>
                  <a:pt x="133960" y="0"/>
                </a:cubicBezTo>
                <a:lnTo>
                  <a:pt x="1220409" y="0"/>
                </a:lnTo>
                <a:cubicBezTo>
                  <a:pt x="1294393" y="0"/>
                  <a:pt x="1354369" y="59976"/>
                  <a:pt x="1354369" y="133960"/>
                </a:cubicBezTo>
                <a:lnTo>
                  <a:pt x="1354369" y="1205641"/>
                </a:lnTo>
                <a:cubicBezTo>
                  <a:pt x="1354369" y="1279625"/>
                  <a:pt x="1294393" y="1339601"/>
                  <a:pt x="1220409" y="1339601"/>
                </a:cubicBezTo>
                <a:lnTo>
                  <a:pt x="133960" y="1339601"/>
                </a:lnTo>
                <a:cubicBezTo>
                  <a:pt x="59976" y="1339601"/>
                  <a:pt x="0" y="1279625"/>
                  <a:pt x="0" y="1205641"/>
                </a:cubicBezTo>
                <a:lnTo>
                  <a:pt x="0" y="13396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0676" tIns="130676" rIns="130676" bIns="130676" numCol="1" spcCol="1270" anchor="ctr" anchorCtr="0">
            <a:noAutofit/>
          </a:bodyPr>
          <a:lstStyle/>
          <a:p>
            <a:pPr marL="0" lvl="0" indent="0" algn="ctr" defTabSz="1066800" rtl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ur-PK" sz="2400" kern="1200" dirty="0"/>
              <a:t>أَحْمَرُ – حَمْرَاءُ</a:t>
            </a:r>
            <a:endParaRPr lang="en-GB" sz="2400" kern="120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F7A385F-D0D4-4948-93A7-2B54EBD0E0B0}"/>
              </a:ext>
            </a:extLst>
          </p:cNvPr>
          <p:cNvSpPr/>
          <p:nvPr/>
        </p:nvSpPr>
        <p:spPr>
          <a:xfrm>
            <a:off x="4543558" y="3679618"/>
            <a:ext cx="1354369" cy="1339601"/>
          </a:xfrm>
          <a:custGeom>
            <a:avLst/>
            <a:gdLst>
              <a:gd name="connsiteX0" fmla="*/ 0 w 1354369"/>
              <a:gd name="connsiteY0" fmla="*/ 133960 h 1339601"/>
              <a:gd name="connsiteX1" fmla="*/ 133960 w 1354369"/>
              <a:gd name="connsiteY1" fmla="*/ 0 h 1339601"/>
              <a:gd name="connsiteX2" fmla="*/ 1220409 w 1354369"/>
              <a:gd name="connsiteY2" fmla="*/ 0 h 1339601"/>
              <a:gd name="connsiteX3" fmla="*/ 1354369 w 1354369"/>
              <a:gd name="connsiteY3" fmla="*/ 133960 h 1339601"/>
              <a:gd name="connsiteX4" fmla="*/ 1354369 w 1354369"/>
              <a:gd name="connsiteY4" fmla="*/ 1205641 h 1339601"/>
              <a:gd name="connsiteX5" fmla="*/ 1220409 w 1354369"/>
              <a:gd name="connsiteY5" fmla="*/ 1339601 h 1339601"/>
              <a:gd name="connsiteX6" fmla="*/ 133960 w 1354369"/>
              <a:gd name="connsiteY6" fmla="*/ 1339601 h 1339601"/>
              <a:gd name="connsiteX7" fmla="*/ 0 w 1354369"/>
              <a:gd name="connsiteY7" fmla="*/ 1205641 h 1339601"/>
              <a:gd name="connsiteX8" fmla="*/ 0 w 1354369"/>
              <a:gd name="connsiteY8" fmla="*/ 133960 h 133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54369" h="1339601">
                <a:moveTo>
                  <a:pt x="0" y="133960"/>
                </a:moveTo>
                <a:cubicBezTo>
                  <a:pt x="0" y="59976"/>
                  <a:pt x="59976" y="0"/>
                  <a:pt x="133960" y="0"/>
                </a:cubicBezTo>
                <a:lnTo>
                  <a:pt x="1220409" y="0"/>
                </a:lnTo>
                <a:cubicBezTo>
                  <a:pt x="1294393" y="0"/>
                  <a:pt x="1354369" y="59976"/>
                  <a:pt x="1354369" y="133960"/>
                </a:cubicBezTo>
                <a:lnTo>
                  <a:pt x="1354369" y="1205641"/>
                </a:lnTo>
                <a:cubicBezTo>
                  <a:pt x="1354369" y="1279625"/>
                  <a:pt x="1294393" y="1339601"/>
                  <a:pt x="1220409" y="1339601"/>
                </a:cubicBezTo>
                <a:lnTo>
                  <a:pt x="133960" y="1339601"/>
                </a:lnTo>
                <a:cubicBezTo>
                  <a:pt x="59976" y="1339601"/>
                  <a:pt x="0" y="1279625"/>
                  <a:pt x="0" y="1205641"/>
                </a:cubicBezTo>
                <a:lnTo>
                  <a:pt x="0" y="13396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0676" tIns="130676" rIns="130676" bIns="130676" numCol="1" spcCol="1270" anchor="ctr" anchorCtr="0">
            <a:noAutofit/>
          </a:bodyPr>
          <a:lstStyle/>
          <a:p>
            <a:pPr marL="0" lvl="0" indent="0" algn="ctr" defTabSz="1066800" rtl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ur-PK" sz="2400" kern="1200" dirty="0"/>
              <a:t>سَكْرَانَ – سَكْرَی</a:t>
            </a:r>
            <a:endParaRPr lang="en-GB" sz="2400" kern="120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AA5243F-14EF-4E68-BD9C-84F230F5221E}"/>
              </a:ext>
            </a:extLst>
          </p:cNvPr>
          <p:cNvSpPr/>
          <p:nvPr/>
        </p:nvSpPr>
        <p:spPr>
          <a:xfrm>
            <a:off x="3132305" y="3679618"/>
            <a:ext cx="1354369" cy="1339601"/>
          </a:xfrm>
          <a:custGeom>
            <a:avLst/>
            <a:gdLst>
              <a:gd name="connsiteX0" fmla="*/ 0 w 1354369"/>
              <a:gd name="connsiteY0" fmla="*/ 133960 h 1339601"/>
              <a:gd name="connsiteX1" fmla="*/ 133960 w 1354369"/>
              <a:gd name="connsiteY1" fmla="*/ 0 h 1339601"/>
              <a:gd name="connsiteX2" fmla="*/ 1220409 w 1354369"/>
              <a:gd name="connsiteY2" fmla="*/ 0 h 1339601"/>
              <a:gd name="connsiteX3" fmla="*/ 1354369 w 1354369"/>
              <a:gd name="connsiteY3" fmla="*/ 133960 h 1339601"/>
              <a:gd name="connsiteX4" fmla="*/ 1354369 w 1354369"/>
              <a:gd name="connsiteY4" fmla="*/ 1205641 h 1339601"/>
              <a:gd name="connsiteX5" fmla="*/ 1220409 w 1354369"/>
              <a:gd name="connsiteY5" fmla="*/ 1339601 h 1339601"/>
              <a:gd name="connsiteX6" fmla="*/ 133960 w 1354369"/>
              <a:gd name="connsiteY6" fmla="*/ 1339601 h 1339601"/>
              <a:gd name="connsiteX7" fmla="*/ 0 w 1354369"/>
              <a:gd name="connsiteY7" fmla="*/ 1205641 h 1339601"/>
              <a:gd name="connsiteX8" fmla="*/ 0 w 1354369"/>
              <a:gd name="connsiteY8" fmla="*/ 133960 h 133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54369" h="1339601">
                <a:moveTo>
                  <a:pt x="0" y="133960"/>
                </a:moveTo>
                <a:cubicBezTo>
                  <a:pt x="0" y="59976"/>
                  <a:pt x="59976" y="0"/>
                  <a:pt x="133960" y="0"/>
                </a:cubicBezTo>
                <a:lnTo>
                  <a:pt x="1220409" y="0"/>
                </a:lnTo>
                <a:cubicBezTo>
                  <a:pt x="1294393" y="0"/>
                  <a:pt x="1354369" y="59976"/>
                  <a:pt x="1354369" y="133960"/>
                </a:cubicBezTo>
                <a:lnTo>
                  <a:pt x="1354369" y="1205641"/>
                </a:lnTo>
                <a:cubicBezTo>
                  <a:pt x="1354369" y="1279625"/>
                  <a:pt x="1294393" y="1339601"/>
                  <a:pt x="1220409" y="1339601"/>
                </a:cubicBezTo>
                <a:lnTo>
                  <a:pt x="133960" y="1339601"/>
                </a:lnTo>
                <a:cubicBezTo>
                  <a:pt x="59976" y="1339601"/>
                  <a:pt x="0" y="1279625"/>
                  <a:pt x="0" y="1205641"/>
                </a:cubicBezTo>
                <a:lnTo>
                  <a:pt x="0" y="13396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0676" tIns="130676" rIns="130676" bIns="130676" numCol="1" spcCol="1270" anchor="ctr" anchorCtr="0">
            <a:noAutofit/>
          </a:bodyPr>
          <a:lstStyle/>
          <a:p>
            <a:pPr marL="0" lvl="0" indent="0" algn="ctr" defTabSz="1066800" rtl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ur-PK" sz="2400" kern="1200" dirty="0"/>
              <a:t>جَرِيْحٌ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2350EA20-9988-4BCA-9E1F-79566EBCE019}"/>
              </a:ext>
            </a:extLst>
          </p:cNvPr>
          <p:cNvSpPr/>
          <p:nvPr/>
        </p:nvSpPr>
        <p:spPr>
          <a:xfrm>
            <a:off x="1721052" y="3679618"/>
            <a:ext cx="1354369" cy="1339601"/>
          </a:xfrm>
          <a:custGeom>
            <a:avLst/>
            <a:gdLst>
              <a:gd name="connsiteX0" fmla="*/ 0 w 1354369"/>
              <a:gd name="connsiteY0" fmla="*/ 133960 h 1339601"/>
              <a:gd name="connsiteX1" fmla="*/ 133960 w 1354369"/>
              <a:gd name="connsiteY1" fmla="*/ 0 h 1339601"/>
              <a:gd name="connsiteX2" fmla="*/ 1220409 w 1354369"/>
              <a:gd name="connsiteY2" fmla="*/ 0 h 1339601"/>
              <a:gd name="connsiteX3" fmla="*/ 1354369 w 1354369"/>
              <a:gd name="connsiteY3" fmla="*/ 133960 h 1339601"/>
              <a:gd name="connsiteX4" fmla="*/ 1354369 w 1354369"/>
              <a:gd name="connsiteY4" fmla="*/ 1205641 h 1339601"/>
              <a:gd name="connsiteX5" fmla="*/ 1220409 w 1354369"/>
              <a:gd name="connsiteY5" fmla="*/ 1339601 h 1339601"/>
              <a:gd name="connsiteX6" fmla="*/ 133960 w 1354369"/>
              <a:gd name="connsiteY6" fmla="*/ 1339601 h 1339601"/>
              <a:gd name="connsiteX7" fmla="*/ 0 w 1354369"/>
              <a:gd name="connsiteY7" fmla="*/ 1205641 h 1339601"/>
              <a:gd name="connsiteX8" fmla="*/ 0 w 1354369"/>
              <a:gd name="connsiteY8" fmla="*/ 133960 h 133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54369" h="1339601">
                <a:moveTo>
                  <a:pt x="0" y="133960"/>
                </a:moveTo>
                <a:cubicBezTo>
                  <a:pt x="0" y="59976"/>
                  <a:pt x="59976" y="0"/>
                  <a:pt x="133960" y="0"/>
                </a:cubicBezTo>
                <a:lnTo>
                  <a:pt x="1220409" y="0"/>
                </a:lnTo>
                <a:cubicBezTo>
                  <a:pt x="1294393" y="0"/>
                  <a:pt x="1354369" y="59976"/>
                  <a:pt x="1354369" y="133960"/>
                </a:cubicBezTo>
                <a:lnTo>
                  <a:pt x="1354369" y="1205641"/>
                </a:lnTo>
                <a:cubicBezTo>
                  <a:pt x="1354369" y="1279625"/>
                  <a:pt x="1294393" y="1339601"/>
                  <a:pt x="1220409" y="1339601"/>
                </a:cubicBezTo>
                <a:lnTo>
                  <a:pt x="133960" y="1339601"/>
                </a:lnTo>
                <a:cubicBezTo>
                  <a:pt x="59976" y="1339601"/>
                  <a:pt x="0" y="1279625"/>
                  <a:pt x="0" y="1205641"/>
                </a:cubicBezTo>
                <a:lnTo>
                  <a:pt x="0" y="13396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0676" tIns="130676" rIns="130676" bIns="130676" numCol="1" spcCol="1270" anchor="ctr" anchorCtr="0">
            <a:noAutofit/>
          </a:bodyPr>
          <a:lstStyle/>
          <a:p>
            <a:pPr marL="0" lvl="0" indent="0" algn="ctr" defTabSz="1066800" rtl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ur-PK" sz="2400" kern="1200" dirty="0"/>
              <a:t>صَبُوْرٌ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3E35CC4-62A3-4CC3-A9B1-331763889BA8}"/>
              </a:ext>
            </a:extLst>
          </p:cNvPr>
          <p:cNvSpPr/>
          <p:nvPr/>
        </p:nvSpPr>
        <p:spPr>
          <a:xfrm>
            <a:off x="252916" y="2189981"/>
            <a:ext cx="1354369" cy="1339601"/>
          </a:xfrm>
          <a:custGeom>
            <a:avLst/>
            <a:gdLst>
              <a:gd name="connsiteX0" fmla="*/ 0 w 1354369"/>
              <a:gd name="connsiteY0" fmla="*/ 133960 h 1339601"/>
              <a:gd name="connsiteX1" fmla="*/ 133960 w 1354369"/>
              <a:gd name="connsiteY1" fmla="*/ 0 h 1339601"/>
              <a:gd name="connsiteX2" fmla="*/ 1220409 w 1354369"/>
              <a:gd name="connsiteY2" fmla="*/ 0 h 1339601"/>
              <a:gd name="connsiteX3" fmla="*/ 1354369 w 1354369"/>
              <a:gd name="connsiteY3" fmla="*/ 133960 h 1339601"/>
              <a:gd name="connsiteX4" fmla="*/ 1354369 w 1354369"/>
              <a:gd name="connsiteY4" fmla="*/ 1205641 h 1339601"/>
              <a:gd name="connsiteX5" fmla="*/ 1220409 w 1354369"/>
              <a:gd name="connsiteY5" fmla="*/ 1339601 h 1339601"/>
              <a:gd name="connsiteX6" fmla="*/ 133960 w 1354369"/>
              <a:gd name="connsiteY6" fmla="*/ 1339601 h 1339601"/>
              <a:gd name="connsiteX7" fmla="*/ 0 w 1354369"/>
              <a:gd name="connsiteY7" fmla="*/ 1205641 h 1339601"/>
              <a:gd name="connsiteX8" fmla="*/ 0 w 1354369"/>
              <a:gd name="connsiteY8" fmla="*/ 133960 h 133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54369" h="1339601">
                <a:moveTo>
                  <a:pt x="0" y="133960"/>
                </a:moveTo>
                <a:cubicBezTo>
                  <a:pt x="0" y="59976"/>
                  <a:pt x="59976" y="0"/>
                  <a:pt x="133960" y="0"/>
                </a:cubicBezTo>
                <a:lnTo>
                  <a:pt x="1220409" y="0"/>
                </a:lnTo>
                <a:cubicBezTo>
                  <a:pt x="1294393" y="0"/>
                  <a:pt x="1354369" y="59976"/>
                  <a:pt x="1354369" y="133960"/>
                </a:cubicBezTo>
                <a:lnTo>
                  <a:pt x="1354369" y="1205641"/>
                </a:lnTo>
                <a:cubicBezTo>
                  <a:pt x="1354369" y="1279625"/>
                  <a:pt x="1294393" y="1339601"/>
                  <a:pt x="1220409" y="1339601"/>
                </a:cubicBezTo>
                <a:lnTo>
                  <a:pt x="133960" y="1339601"/>
                </a:lnTo>
                <a:cubicBezTo>
                  <a:pt x="59976" y="1339601"/>
                  <a:pt x="0" y="1279625"/>
                  <a:pt x="0" y="1205641"/>
                </a:cubicBezTo>
                <a:lnTo>
                  <a:pt x="0" y="13396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0676" tIns="130676" rIns="130676" bIns="130676" numCol="1" spcCol="1270" anchor="ctr" anchorCtr="0">
            <a:noAutofit/>
          </a:bodyPr>
          <a:lstStyle/>
          <a:p>
            <a:pPr marL="0" lvl="0" indent="0" algn="ctr" defTabSz="1066800" rtl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ur-PK" sz="2400" kern="1200" dirty="0"/>
              <a:t>دَالَّة عَلی التَّفْضِيْلِ</a:t>
            </a:r>
            <a:endParaRPr lang="en-GB" sz="2400" kern="1200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7252728E-E233-4A07-9FF0-18D36437EC2F}"/>
              </a:ext>
            </a:extLst>
          </p:cNvPr>
          <p:cNvSpPr/>
          <p:nvPr/>
        </p:nvSpPr>
        <p:spPr>
          <a:xfrm>
            <a:off x="252916" y="3679618"/>
            <a:ext cx="1354369" cy="1339601"/>
          </a:xfrm>
          <a:custGeom>
            <a:avLst/>
            <a:gdLst>
              <a:gd name="connsiteX0" fmla="*/ 0 w 1354369"/>
              <a:gd name="connsiteY0" fmla="*/ 133960 h 1339601"/>
              <a:gd name="connsiteX1" fmla="*/ 133960 w 1354369"/>
              <a:gd name="connsiteY1" fmla="*/ 0 h 1339601"/>
              <a:gd name="connsiteX2" fmla="*/ 1220409 w 1354369"/>
              <a:gd name="connsiteY2" fmla="*/ 0 h 1339601"/>
              <a:gd name="connsiteX3" fmla="*/ 1354369 w 1354369"/>
              <a:gd name="connsiteY3" fmla="*/ 133960 h 1339601"/>
              <a:gd name="connsiteX4" fmla="*/ 1354369 w 1354369"/>
              <a:gd name="connsiteY4" fmla="*/ 1205641 h 1339601"/>
              <a:gd name="connsiteX5" fmla="*/ 1220409 w 1354369"/>
              <a:gd name="connsiteY5" fmla="*/ 1339601 h 1339601"/>
              <a:gd name="connsiteX6" fmla="*/ 133960 w 1354369"/>
              <a:gd name="connsiteY6" fmla="*/ 1339601 h 1339601"/>
              <a:gd name="connsiteX7" fmla="*/ 0 w 1354369"/>
              <a:gd name="connsiteY7" fmla="*/ 1205641 h 1339601"/>
              <a:gd name="connsiteX8" fmla="*/ 0 w 1354369"/>
              <a:gd name="connsiteY8" fmla="*/ 133960 h 133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54369" h="1339601">
                <a:moveTo>
                  <a:pt x="0" y="133960"/>
                </a:moveTo>
                <a:cubicBezTo>
                  <a:pt x="0" y="59976"/>
                  <a:pt x="59976" y="0"/>
                  <a:pt x="133960" y="0"/>
                </a:cubicBezTo>
                <a:lnTo>
                  <a:pt x="1220409" y="0"/>
                </a:lnTo>
                <a:cubicBezTo>
                  <a:pt x="1294393" y="0"/>
                  <a:pt x="1354369" y="59976"/>
                  <a:pt x="1354369" y="133960"/>
                </a:cubicBezTo>
                <a:lnTo>
                  <a:pt x="1354369" y="1205641"/>
                </a:lnTo>
                <a:cubicBezTo>
                  <a:pt x="1354369" y="1279625"/>
                  <a:pt x="1294393" y="1339601"/>
                  <a:pt x="1220409" y="1339601"/>
                </a:cubicBezTo>
                <a:lnTo>
                  <a:pt x="133960" y="1339601"/>
                </a:lnTo>
                <a:cubicBezTo>
                  <a:pt x="59976" y="1339601"/>
                  <a:pt x="0" y="1279625"/>
                  <a:pt x="0" y="1205641"/>
                </a:cubicBezTo>
                <a:lnTo>
                  <a:pt x="0" y="13396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0676" tIns="130676" rIns="130676" bIns="130676" numCol="1" spcCol="1270" anchor="ctr" anchorCtr="0">
            <a:noAutofit/>
          </a:bodyPr>
          <a:lstStyle/>
          <a:p>
            <a:pPr marL="0" lvl="0" indent="0" algn="ctr" defTabSz="1066800" rtl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ur-PK" sz="2400" kern="1200" dirty="0"/>
              <a:t>أَفْضَلُوْنَ</a:t>
            </a:r>
            <a:endParaRPr lang="en-GB" sz="2400" kern="1200" dirty="0"/>
          </a:p>
        </p:txBody>
      </p:sp>
    </p:spTree>
    <p:extLst>
      <p:ext uri="{BB962C8B-B14F-4D97-AF65-F5344CB8AC3E}">
        <p14:creationId xmlns:p14="http://schemas.microsoft.com/office/powerpoint/2010/main" val="972707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9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10">
            <a:extLst>
              <a:ext uri="{FF2B5EF4-FFF2-40B4-BE49-F238E27FC236}">
                <a16:creationId xmlns:a16="http://schemas.microsoft.com/office/drawing/2014/main" id="{DC0794C1-D7BD-459D-8ECA-3FC84B8E86FA}"/>
              </a:ext>
            </a:extLst>
          </p:cNvPr>
          <p:cNvSpPr/>
          <p:nvPr/>
        </p:nvSpPr>
        <p:spPr>
          <a:xfrm flipH="1">
            <a:off x="2987824" y="0"/>
            <a:ext cx="2441060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/>
              <a:t>الْفَصْلُ الْخَامِسُ: الْمُجْمُوْعُ</a:t>
            </a:r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5076056" y="-5"/>
            <a:ext cx="3168351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/>
              <a:t>الْخَاتِمَةُ فِي سائِرِ أحـْكامِ الاسْمِ 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b="1" dirty="0" err="1"/>
              <a:t>القِسْمُ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endParaRPr lang="en-GB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 fontScale="85000" lnSpcReduction="10000"/>
          </a:bodyPr>
          <a:lstStyle/>
          <a:p>
            <a:pPr rtl="1"/>
            <a:r>
              <a:rPr lang="ur-PK" dirty="0"/>
              <a:t>وَيَجِبُ</a:t>
            </a:r>
          </a:p>
          <a:p>
            <a:pPr rtl="1"/>
            <a:r>
              <a:rPr lang="ur-PK" dirty="0"/>
              <a:t> أَن لَّا يَكُوْنَ أَفْعَلَ مُؤَنَّثُهُ فَعْلَاءُ كَأَحْمَرُ وَحَمْرَاءُ </a:t>
            </a:r>
          </a:p>
          <a:p>
            <a:pPr rtl="1"/>
            <a:r>
              <a:rPr lang="ur-PK" dirty="0"/>
              <a:t>وَلَا فَعْلَانَ مُؤَنَّثُهُ فَعْلَى كَسَكْرَان وَسَكْرَى </a:t>
            </a:r>
          </a:p>
          <a:p>
            <a:pPr rtl="1"/>
            <a:r>
              <a:rPr lang="ur-PK" dirty="0"/>
              <a:t>وَلَا فَعِيْلًا بِمَعْنَی مَفْعُوْلٍ كَجَرِيْحٍ بِمَعْنَی مَجْرُوْحٍ</a:t>
            </a:r>
          </a:p>
          <a:p>
            <a:pPr rtl="1"/>
            <a:r>
              <a:rPr lang="ur-PK" dirty="0"/>
              <a:t>وَلَا فَعُوْلًا بِمَعْنَی فَاعِلٍ كَصَبُوْرٍ بِمَعْنَی صَابِرٍ </a:t>
            </a:r>
          </a:p>
        </p:txBody>
      </p:sp>
    </p:spTree>
    <p:extLst>
      <p:ext uri="{BB962C8B-B14F-4D97-AF65-F5344CB8AC3E}">
        <p14:creationId xmlns:p14="http://schemas.microsoft.com/office/powerpoint/2010/main" val="4056322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10">
            <a:extLst>
              <a:ext uri="{FF2B5EF4-FFF2-40B4-BE49-F238E27FC236}">
                <a16:creationId xmlns:a16="http://schemas.microsoft.com/office/drawing/2014/main" id="{DC0794C1-D7BD-459D-8ECA-3FC84B8E86FA}"/>
              </a:ext>
            </a:extLst>
          </p:cNvPr>
          <p:cNvSpPr/>
          <p:nvPr/>
        </p:nvSpPr>
        <p:spPr>
          <a:xfrm flipH="1">
            <a:off x="2987824" y="0"/>
            <a:ext cx="2441060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/>
              <a:t>الْفَصْلُ الْخَامِسُ: الْمُجْمُوْعُ</a:t>
            </a:r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5076056" y="-5"/>
            <a:ext cx="3168351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/>
              <a:t>الْخَاتِمَةُ فِي سائِرِ أحـْكامِ الاسْمِ 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b="1" dirty="0" err="1"/>
              <a:t>القِسْمُ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endParaRPr lang="en-GB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ur-PK" dirty="0"/>
              <a:t>ويَجِبُ حَذْفُ نُونِهِ بِالإضافَةِ نَحْوُ مُسْلِمُو مِصْرَ. </a:t>
            </a:r>
          </a:p>
        </p:txBody>
      </p:sp>
    </p:spTree>
    <p:extLst>
      <p:ext uri="{BB962C8B-B14F-4D97-AF65-F5344CB8AC3E}">
        <p14:creationId xmlns:p14="http://schemas.microsoft.com/office/powerpoint/2010/main" val="210308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10">
            <a:extLst>
              <a:ext uri="{FF2B5EF4-FFF2-40B4-BE49-F238E27FC236}">
                <a16:creationId xmlns:a16="http://schemas.microsoft.com/office/drawing/2014/main" id="{DC0794C1-D7BD-459D-8ECA-3FC84B8E86FA}"/>
              </a:ext>
            </a:extLst>
          </p:cNvPr>
          <p:cNvSpPr/>
          <p:nvPr/>
        </p:nvSpPr>
        <p:spPr>
          <a:xfrm flipH="1">
            <a:off x="2987824" y="0"/>
            <a:ext cx="2441060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/>
              <a:t>الْفَصْلُ الْخَامِسُ: الْمُجْمُوْعُ</a:t>
            </a:r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5076056" y="-5"/>
            <a:ext cx="3168351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/>
              <a:t>الْخَاتِمَةُ فِي سائِرِ أحـْكامِ الاسْمِ 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b="1" dirty="0" err="1"/>
              <a:t>القِسْمُ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endParaRPr lang="en-GB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ur-PK" dirty="0"/>
              <a:t>وَمُؤَنَّثٌ وَهُوَ مَا أُلْحِقَ بآخِرِهِ أَلِفٌ وتاءٌ، نَحْوُ مُسْلِمَاتٌ</a:t>
            </a:r>
          </a:p>
        </p:txBody>
      </p:sp>
    </p:spTree>
    <p:extLst>
      <p:ext uri="{BB962C8B-B14F-4D97-AF65-F5344CB8AC3E}">
        <p14:creationId xmlns:p14="http://schemas.microsoft.com/office/powerpoint/2010/main" val="2109776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10">
            <a:extLst>
              <a:ext uri="{FF2B5EF4-FFF2-40B4-BE49-F238E27FC236}">
                <a16:creationId xmlns:a16="http://schemas.microsoft.com/office/drawing/2014/main" id="{DC0794C1-D7BD-459D-8ECA-3FC84B8E86FA}"/>
              </a:ext>
            </a:extLst>
          </p:cNvPr>
          <p:cNvSpPr/>
          <p:nvPr/>
        </p:nvSpPr>
        <p:spPr>
          <a:xfrm flipH="1">
            <a:off x="2987824" y="0"/>
            <a:ext cx="2441060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/>
              <a:t>الْفَصْلُ الْخَامِسُ: الْمُجْمُوْعُ</a:t>
            </a:r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5076056" y="-5"/>
            <a:ext cx="3168351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/>
              <a:t>الْخَاتِمَةُ فِي سائِرِ أحـْكامِ الاسْمِ 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b="1" dirty="0" err="1"/>
              <a:t>القِسْمُ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endParaRPr lang="en-GB" b="1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D72664D0-B9E0-4251-BE09-B6299B2E35CF}"/>
              </a:ext>
            </a:extLst>
          </p:cNvPr>
          <p:cNvSpPr/>
          <p:nvPr/>
        </p:nvSpPr>
        <p:spPr>
          <a:xfrm>
            <a:off x="252511" y="771637"/>
            <a:ext cx="8638976" cy="906956"/>
          </a:xfrm>
          <a:custGeom>
            <a:avLst/>
            <a:gdLst>
              <a:gd name="connsiteX0" fmla="*/ 0 w 8638976"/>
              <a:gd name="connsiteY0" fmla="*/ 90696 h 906956"/>
              <a:gd name="connsiteX1" fmla="*/ 90696 w 8638976"/>
              <a:gd name="connsiteY1" fmla="*/ 0 h 906956"/>
              <a:gd name="connsiteX2" fmla="*/ 8548280 w 8638976"/>
              <a:gd name="connsiteY2" fmla="*/ 0 h 906956"/>
              <a:gd name="connsiteX3" fmla="*/ 8638976 w 8638976"/>
              <a:gd name="connsiteY3" fmla="*/ 90696 h 906956"/>
              <a:gd name="connsiteX4" fmla="*/ 8638976 w 8638976"/>
              <a:gd name="connsiteY4" fmla="*/ 816260 h 906956"/>
              <a:gd name="connsiteX5" fmla="*/ 8548280 w 8638976"/>
              <a:gd name="connsiteY5" fmla="*/ 906956 h 906956"/>
              <a:gd name="connsiteX6" fmla="*/ 90696 w 8638976"/>
              <a:gd name="connsiteY6" fmla="*/ 906956 h 906956"/>
              <a:gd name="connsiteX7" fmla="*/ 0 w 8638976"/>
              <a:gd name="connsiteY7" fmla="*/ 816260 h 906956"/>
              <a:gd name="connsiteX8" fmla="*/ 0 w 8638976"/>
              <a:gd name="connsiteY8" fmla="*/ 90696 h 906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638976" h="906956">
                <a:moveTo>
                  <a:pt x="0" y="90696"/>
                </a:moveTo>
                <a:cubicBezTo>
                  <a:pt x="0" y="40606"/>
                  <a:pt x="40606" y="0"/>
                  <a:pt x="90696" y="0"/>
                </a:cubicBezTo>
                <a:lnTo>
                  <a:pt x="8548280" y="0"/>
                </a:lnTo>
                <a:cubicBezTo>
                  <a:pt x="8598370" y="0"/>
                  <a:pt x="8638976" y="40606"/>
                  <a:pt x="8638976" y="90696"/>
                </a:cubicBezTo>
                <a:lnTo>
                  <a:pt x="8638976" y="816260"/>
                </a:lnTo>
                <a:cubicBezTo>
                  <a:pt x="8638976" y="866350"/>
                  <a:pt x="8598370" y="906956"/>
                  <a:pt x="8548280" y="906956"/>
                </a:cubicBezTo>
                <a:lnTo>
                  <a:pt x="90696" y="906956"/>
                </a:lnTo>
                <a:cubicBezTo>
                  <a:pt x="40606" y="906956"/>
                  <a:pt x="0" y="866350"/>
                  <a:pt x="0" y="816260"/>
                </a:cubicBezTo>
                <a:lnTo>
                  <a:pt x="0" y="90696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3244" tIns="133244" rIns="133244" bIns="133244" numCol="1" spcCol="1270" anchor="ctr" anchorCtr="0">
            <a:noAutofit/>
          </a:bodyPr>
          <a:lstStyle/>
          <a:p>
            <a:pPr marL="0" lvl="0" indent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ur-PK" sz="2800" kern="1200" dirty="0"/>
              <a:t>مؤنث</a:t>
            </a:r>
            <a:endParaRPr lang="en-GB" sz="2800" kern="1200" dirty="0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C4C46CC7-BE55-458B-BD4C-704607DE038A}"/>
              </a:ext>
            </a:extLst>
          </p:cNvPr>
          <p:cNvSpPr/>
          <p:nvPr/>
        </p:nvSpPr>
        <p:spPr>
          <a:xfrm>
            <a:off x="3248241" y="1789406"/>
            <a:ext cx="5643247" cy="906956"/>
          </a:xfrm>
          <a:custGeom>
            <a:avLst/>
            <a:gdLst>
              <a:gd name="connsiteX0" fmla="*/ 0 w 5643247"/>
              <a:gd name="connsiteY0" fmla="*/ 90696 h 906956"/>
              <a:gd name="connsiteX1" fmla="*/ 90696 w 5643247"/>
              <a:gd name="connsiteY1" fmla="*/ 0 h 906956"/>
              <a:gd name="connsiteX2" fmla="*/ 5552551 w 5643247"/>
              <a:gd name="connsiteY2" fmla="*/ 0 h 906956"/>
              <a:gd name="connsiteX3" fmla="*/ 5643247 w 5643247"/>
              <a:gd name="connsiteY3" fmla="*/ 90696 h 906956"/>
              <a:gd name="connsiteX4" fmla="*/ 5643247 w 5643247"/>
              <a:gd name="connsiteY4" fmla="*/ 816260 h 906956"/>
              <a:gd name="connsiteX5" fmla="*/ 5552551 w 5643247"/>
              <a:gd name="connsiteY5" fmla="*/ 906956 h 906956"/>
              <a:gd name="connsiteX6" fmla="*/ 90696 w 5643247"/>
              <a:gd name="connsiteY6" fmla="*/ 906956 h 906956"/>
              <a:gd name="connsiteX7" fmla="*/ 0 w 5643247"/>
              <a:gd name="connsiteY7" fmla="*/ 816260 h 906956"/>
              <a:gd name="connsiteX8" fmla="*/ 0 w 5643247"/>
              <a:gd name="connsiteY8" fmla="*/ 90696 h 906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643247" h="906956">
                <a:moveTo>
                  <a:pt x="0" y="90696"/>
                </a:moveTo>
                <a:cubicBezTo>
                  <a:pt x="0" y="40606"/>
                  <a:pt x="40606" y="0"/>
                  <a:pt x="90696" y="0"/>
                </a:cubicBezTo>
                <a:lnTo>
                  <a:pt x="5552551" y="0"/>
                </a:lnTo>
                <a:cubicBezTo>
                  <a:pt x="5602641" y="0"/>
                  <a:pt x="5643247" y="40606"/>
                  <a:pt x="5643247" y="90696"/>
                </a:cubicBezTo>
                <a:lnTo>
                  <a:pt x="5643247" y="816260"/>
                </a:lnTo>
                <a:cubicBezTo>
                  <a:pt x="5643247" y="866350"/>
                  <a:pt x="5602641" y="906956"/>
                  <a:pt x="5552551" y="906956"/>
                </a:cubicBezTo>
                <a:lnTo>
                  <a:pt x="90696" y="906956"/>
                </a:lnTo>
                <a:cubicBezTo>
                  <a:pt x="40606" y="906956"/>
                  <a:pt x="0" y="866350"/>
                  <a:pt x="0" y="816260"/>
                </a:cubicBezTo>
                <a:lnTo>
                  <a:pt x="0" y="90696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3244" tIns="133244" rIns="133244" bIns="133244" numCol="1" spcCol="1270" anchor="ctr" anchorCtr="0">
            <a:noAutofit/>
          </a:bodyPr>
          <a:lstStyle/>
          <a:p>
            <a:pPr marL="0" lvl="0" indent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ur-PK" sz="2800" kern="1200" dirty="0"/>
              <a:t>صفة</a:t>
            </a:r>
            <a:endParaRPr lang="en-GB" sz="2800" kern="1200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769729-9674-4E38-8365-0EE708EE11EE}"/>
              </a:ext>
            </a:extLst>
          </p:cNvPr>
          <p:cNvSpPr/>
          <p:nvPr/>
        </p:nvSpPr>
        <p:spPr>
          <a:xfrm>
            <a:off x="6127900" y="2807176"/>
            <a:ext cx="2763588" cy="906956"/>
          </a:xfrm>
          <a:custGeom>
            <a:avLst/>
            <a:gdLst>
              <a:gd name="connsiteX0" fmla="*/ 0 w 2763588"/>
              <a:gd name="connsiteY0" fmla="*/ 90696 h 906956"/>
              <a:gd name="connsiteX1" fmla="*/ 90696 w 2763588"/>
              <a:gd name="connsiteY1" fmla="*/ 0 h 906956"/>
              <a:gd name="connsiteX2" fmla="*/ 2672892 w 2763588"/>
              <a:gd name="connsiteY2" fmla="*/ 0 h 906956"/>
              <a:gd name="connsiteX3" fmla="*/ 2763588 w 2763588"/>
              <a:gd name="connsiteY3" fmla="*/ 90696 h 906956"/>
              <a:gd name="connsiteX4" fmla="*/ 2763588 w 2763588"/>
              <a:gd name="connsiteY4" fmla="*/ 816260 h 906956"/>
              <a:gd name="connsiteX5" fmla="*/ 2672892 w 2763588"/>
              <a:gd name="connsiteY5" fmla="*/ 906956 h 906956"/>
              <a:gd name="connsiteX6" fmla="*/ 90696 w 2763588"/>
              <a:gd name="connsiteY6" fmla="*/ 906956 h 906956"/>
              <a:gd name="connsiteX7" fmla="*/ 0 w 2763588"/>
              <a:gd name="connsiteY7" fmla="*/ 816260 h 906956"/>
              <a:gd name="connsiteX8" fmla="*/ 0 w 2763588"/>
              <a:gd name="connsiteY8" fmla="*/ 90696 h 906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63588" h="906956">
                <a:moveTo>
                  <a:pt x="0" y="90696"/>
                </a:moveTo>
                <a:cubicBezTo>
                  <a:pt x="0" y="40606"/>
                  <a:pt x="40606" y="0"/>
                  <a:pt x="90696" y="0"/>
                </a:cubicBezTo>
                <a:lnTo>
                  <a:pt x="2672892" y="0"/>
                </a:lnTo>
                <a:cubicBezTo>
                  <a:pt x="2722982" y="0"/>
                  <a:pt x="2763588" y="40606"/>
                  <a:pt x="2763588" y="90696"/>
                </a:cubicBezTo>
                <a:lnTo>
                  <a:pt x="2763588" y="816260"/>
                </a:lnTo>
                <a:cubicBezTo>
                  <a:pt x="2763588" y="866350"/>
                  <a:pt x="2722982" y="906956"/>
                  <a:pt x="2672892" y="906956"/>
                </a:cubicBezTo>
                <a:lnTo>
                  <a:pt x="90696" y="906956"/>
                </a:lnTo>
                <a:cubicBezTo>
                  <a:pt x="40606" y="906956"/>
                  <a:pt x="0" y="866350"/>
                  <a:pt x="0" y="816260"/>
                </a:cubicBezTo>
                <a:lnTo>
                  <a:pt x="0" y="90696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3244" tIns="133244" rIns="133244" bIns="133244" numCol="1" spcCol="1270" anchor="ctr" anchorCtr="0">
            <a:noAutofit/>
          </a:bodyPr>
          <a:lstStyle/>
          <a:p>
            <a:pPr marL="0" lvl="0" indent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ur-PK" sz="2800" kern="1200" dirty="0"/>
              <a:t>له مذكر</a:t>
            </a:r>
            <a:endParaRPr lang="en-GB" sz="2800" kern="1200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8B41844-0D38-4E6D-89C3-983DEAAE1ACC}"/>
              </a:ext>
            </a:extLst>
          </p:cNvPr>
          <p:cNvSpPr/>
          <p:nvPr/>
        </p:nvSpPr>
        <p:spPr>
          <a:xfrm>
            <a:off x="6127900" y="3824946"/>
            <a:ext cx="2763588" cy="906956"/>
          </a:xfrm>
          <a:custGeom>
            <a:avLst/>
            <a:gdLst>
              <a:gd name="connsiteX0" fmla="*/ 0 w 2763588"/>
              <a:gd name="connsiteY0" fmla="*/ 90696 h 906956"/>
              <a:gd name="connsiteX1" fmla="*/ 90696 w 2763588"/>
              <a:gd name="connsiteY1" fmla="*/ 0 h 906956"/>
              <a:gd name="connsiteX2" fmla="*/ 2672892 w 2763588"/>
              <a:gd name="connsiteY2" fmla="*/ 0 h 906956"/>
              <a:gd name="connsiteX3" fmla="*/ 2763588 w 2763588"/>
              <a:gd name="connsiteY3" fmla="*/ 90696 h 906956"/>
              <a:gd name="connsiteX4" fmla="*/ 2763588 w 2763588"/>
              <a:gd name="connsiteY4" fmla="*/ 816260 h 906956"/>
              <a:gd name="connsiteX5" fmla="*/ 2672892 w 2763588"/>
              <a:gd name="connsiteY5" fmla="*/ 906956 h 906956"/>
              <a:gd name="connsiteX6" fmla="*/ 90696 w 2763588"/>
              <a:gd name="connsiteY6" fmla="*/ 906956 h 906956"/>
              <a:gd name="connsiteX7" fmla="*/ 0 w 2763588"/>
              <a:gd name="connsiteY7" fmla="*/ 816260 h 906956"/>
              <a:gd name="connsiteX8" fmla="*/ 0 w 2763588"/>
              <a:gd name="connsiteY8" fmla="*/ 90696 h 906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63588" h="906956">
                <a:moveTo>
                  <a:pt x="0" y="90696"/>
                </a:moveTo>
                <a:cubicBezTo>
                  <a:pt x="0" y="40606"/>
                  <a:pt x="40606" y="0"/>
                  <a:pt x="90696" y="0"/>
                </a:cubicBezTo>
                <a:lnTo>
                  <a:pt x="2672892" y="0"/>
                </a:lnTo>
                <a:cubicBezTo>
                  <a:pt x="2722982" y="0"/>
                  <a:pt x="2763588" y="40606"/>
                  <a:pt x="2763588" y="90696"/>
                </a:cubicBezTo>
                <a:lnTo>
                  <a:pt x="2763588" y="816260"/>
                </a:lnTo>
                <a:cubicBezTo>
                  <a:pt x="2763588" y="866350"/>
                  <a:pt x="2722982" y="906956"/>
                  <a:pt x="2672892" y="906956"/>
                </a:cubicBezTo>
                <a:lnTo>
                  <a:pt x="90696" y="906956"/>
                </a:lnTo>
                <a:cubicBezTo>
                  <a:pt x="40606" y="906956"/>
                  <a:pt x="0" y="866350"/>
                  <a:pt x="0" y="816260"/>
                </a:cubicBezTo>
                <a:lnTo>
                  <a:pt x="0" y="90696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3244" tIns="133244" rIns="133244" bIns="133244" numCol="1" spcCol="1270" anchor="ctr" anchorCtr="0">
            <a:noAutofit/>
          </a:bodyPr>
          <a:lstStyle/>
          <a:p>
            <a:pPr marL="0" lvl="0" indent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ur-PK" sz="2800" kern="1200" dirty="0"/>
              <a:t>مُسْلِمُوْنَ</a:t>
            </a:r>
            <a:endParaRPr lang="en-GB" sz="2800" kern="120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58E0A9C6-EE53-4148-81CF-7A4A1BAC7607}"/>
              </a:ext>
            </a:extLst>
          </p:cNvPr>
          <p:cNvSpPr/>
          <p:nvPr/>
        </p:nvSpPr>
        <p:spPr>
          <a:xfrm>
            <a:off x="3248241" y="2807176"/>
            <a:ext cx="2763588" cy="906956"/>
          </a:xfrm>
          <a:custGeom>
            <a:avLst/>
            <a:gdLst>
              <a:gd name="connsiteX0" fmla="*/ 0 w 2763588"/>
              <a:gd name="connsiteY0" fmla="*/ 90696 h 906956"/>
              <a:gd name="connsiteX1" fmla="*/ 90696 w 2763588"/>
              <a:gd name="connsiteY1" fmla="*/ 0 h 906956"/>
              <a:gd name="connsiteX2" fmla="*/ 2672892 w 2763588"/>
              <a:gd name="connsiteY2" fmla="*/ 0 h 906956"/>
              <a:gd name="connsiteX3" fmla="*/ 2763588 w 2763588"/>
              <a:gd name="connsiteY3" fmla="*/ 90696 h 906956"/>
              <a:gd name="connsiteX4" fmla="*/ 2763588 w 2763588"/>
              <a:gd name="connsiteY4" fmla="*/ 816260 h 906956"/>
              <a:gd name="connsiteX5" fmla="*/ 2672892 w 2763588"/>
              <a:gd name="connsiteY5" fmla="*/ 906956 h 906956"/>
              <a:gd name="connsiteX6" fmla="*/ 90696 w 2763588"/>
              <a:gd name="connsiteY6" fmla="*/ 906956 h 906956"/>
              <a:gd name="connsiteX7" fmla="*/ 0 w 2763588"/>
              <a:gd name="connsiteY7" fmla="*/ 816260 h 906956"/>
              <a:gd name="connsiteX8" fmla="*/ 0 w 2763588"/>
              <a:gd name="connsiteY8" fmla="*/ 90696 h 906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63588" h="906956">
                <a:moveTo>
                  <a:pt x="0" y="90696"/>
                </a:moveTo>
                <a:cubicBezTo>
                  <a:pt x="0" y="40606"/>
                  <a:pt x="40606" y="0"/>
                  <a:pt x="90696" y="0"/>
                </a:cubicBezTo>
                <a:lnTo>
                  <a:pt x="2672892" y="0"/>
                </a:lnTo>
                <a:cubicBezTo>
                  <a:pt x="2722982" y="0"/>
                  <a:pt x="2763588" y="40606"/>
                  <a:pt x="2763588" y="90696"/>
                </a:cubicBezTo>
                <a:lnTo>
                  <a:pt x="2763588" y="816260"/>
                </a:lnTo>
                <a:cubicBezTo>
                  <a:pt x="2763588" y="866350"/>
                  <a:pt x="2722982" y="906956"/>
                  <a:pt x="2672892" y="906956"/>
                </a:cubicBezTo>
                <a:lnTo>
                  <a:pt x="90696" y="906956"/>
                </a:lnTo>
                <a:cubicBezTo>
                  <a:pt x="40606" y="906956"/>
                  <a:pt x="0" y="866350"/>
                  <a:pt x="0" y="816260"/>
                </a:cubicBezTo>
                <a:lnTo>
                  <a:pt x="0" y="90696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3244" tIns="133244" rIns="133244" bIns="133244" numCol="1" spcCol="1270" anchor="ctr" anchorCtr="0">
            <a:noAutofit/>
          </a:bodyPr>
          <a:lstStyle/>
          <a:p>
            <a:pPr marL="0" lvl="0" indent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ur-PK" sz="2800" kern="1200" dirty="0"/>
              <a:t>ليس له مذكر</a:t>
            </a:r>
            <a:endParaRPr lang="en-GB" sz="2800" kern="120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1930E2C-DF61-4911-B1FF-99FBEDC35AD5}"/>
              </a:ext>
            </a:extLst>
          </p:cNvPr>
          <p:cNvSpPr/>
          <p:nvPr/>
        </p:nvSpPr>
        <p:spPr>
          <a:xfrm>
            <a:off x="3248241" y="3824946"/>
            <a:ext cx="2763588" cy="906956"/>
          </a:xfrm>
          <a:custGeom>
            <a:avLst/>
            <a:gdLst>
              <a:gd name="connsiteX0" fmla="*/ 0 w 2763588"/>
              <a:gd name="connsiteY0" fmla="*/ 90696 h 906956"/>
              <a:gd name="connsiteX1" fmla="*/ 90696 w 2763588"/>
              <a:gd name="connsiteY1" fmla="*/ 0 h 906956"/>
              <a:gd name="connsiteX2" fmla="*/ 2672892 w 2763588"/>
              <a:gd name="connsiteY2" fmla="*/ 0 h 906956"/>
              <a:gd name="connsiteX3" fmla="*/ 2763588 w 2763588"/>
              <a:gd name="connsiteY3" fmla="*/ 90696 h 906956"/>
              <a:gd name="connsiteX4" fmla="*/ 2763588 w 2763588"/>
              <a:gd name="connsiteY4" fmla="*/ 816260 h 906956"/>
              <a:gd name="connsiteX5" fmla="*/ 2672892 w 2763588"/>
              <a:gd name="connsiteY5" fmla="*/ 906956 h 906956"/>
              <a:gd name="connsiteX6" fmla="*/ 90696 w 2763588"/>
              <a:gd name="connsiteY6" fmla="*/ 906956 h 906956"/>
              <a:gd name="connsiteX7" fmla="*/ 0 w 2763588"/>
              <a:gd name="connsiteY7" fmla="*/ 816260 h 906956"/>
              <a:gd name="connsiteX8" fmla="*/ 0 w 2763588"/>
              <a:gd name="connsiteY8" fmla="*/ 90696 h 906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63588" h="906956">
                <a:moveTo>
                  <a:pt x="0" y="90696"/>
                </a:moveTo>
                <a:cubicBezTo>
                  <a:pt x="0" y="40606"/>
                  <a:pt x="40606" y="0"/>
                  <a:pt x="90696" y="0"/>
                </a:cubicBezTo>
                <a:lnTo>
                  <a:pt x="2672892" y="0"/>
                </a:lnTo>
                <a:cubicBezTo>
                  <a:pt x="2722982" y="0"/>
                  <a:pt x="2763588" y="40606"/>
                  <a:pt x="2763588" y="90696"/>
                </a:cubicBezTo>
                <a:lnTo>
                  <a:pt x="2763588" y="816260"/>
                </a:lnTo>
                <a:cubicBezTo>
                  <a:pt x="2763588" y="866350"/>
                  <a:pt x="2722982" y="906956"/>
                  <a:pt x="2672892" y="906956"/>
                </a:cubicBezTo>
                <a:lnTo>
                  <a:pt x="90696" y="906956"/>
                </a:lnTo>
                <a:cubicBezTo>
                  <a:pt x="40606" y="906956"/>
                  <a:pt x="0" y="866350"/>
                  <a:pt x="0" y="816260"/>
                </a:cubicBezTo>
                <a:lnTo>
                  <a:pt x="0" y="90696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3244" tIns="133244" rIns="133244" bIns="133244" numCol="1" spcCol="1270" anchor="ctr" anchorCtr="0">
            <a:noAutofit/>
          </a:bodyPr>
          <a:lstStyle/>
          <a:p>
            <a:pPr marL="0" lvl="0" indent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ur-PK" sz="2800" kern="1200" dirty="0"/>
              <a:t>حَائِضَةٌ</a:t>
            </a:r>
            <a:endParaRPr lang="en-GB" sz="2800" kern="120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EAF25BC-AA18-4E0D-A41F-4EBA3B1B57C6}"/>
              </a:ext>
            </a:extLst>
          </p:cNvPr>
          <p:cNvSpPr/>
          <p:nvPr/>
        </p:nvSpPr>
        <p:spPr>
          <a:xfrm>
            <a:off x="252511" y="1789406"/>
            <a:ext cx="2763588" cy="906956"/>
          </a:xfrm>
          <a:custGeom>
            <a:avLst/>
            <a:gdLst>
              <a:gd name="connsiteX0" fmla="*/ 0 w 2763588"/>
              <a:gd name="connsiteY0" fmla="*/ 90696 h 906956"/>
              <a:gd name="connsiteX1" fmla="*/ 90696 w 2763588"/>
              <a:gd name="connsiteY1" fmla="*/ 0 h 906956"/>
              <a:gd name="connsiteX2" fmla="*/ 2672892 w 2763588"/>
              <a:gd name="connsiteY2" fmla="*/ 0 h 906956"/>
              <a:gd name="connsiteX3" fmla="*/ 2763588 w 2763588"/>
              <a:gd name="connsiteY3" fmla="*/ 90696 h 906956"/>
              <a:gd name="connsiteX4" fmla="*/ 2763588 w 2763588"/>
              <a:gd name="connsiteY4" fmla="*/ 816260 h 906956"/>
              <a:gd name="connsiteX5" fmla="*/ 2672892 w 2763588"/>
              <a:gd name="connsiteY5" fmla="*/ 906956 h 906956"/>
              <a:gd name="connsiteX6" fmla="*/ 90696 w 2763588"/>
              <a:gd name="connsiteY6" fmla="*/ 906956 h 906956"/>
              <a:gd name="connsiteX7" fmla="*/ 0 w 2763588"/>
              <a:gd name="connsiteY7" fmla="*/ 816260 h 906956"/>
              <a:gd name="connsiteX8" fmla="*/ 0 w 2763588"/>
              <a:gd name="connsiteY8" fmla="*/ 90696 h 906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63588" h="906956">
                <a:moveTo>
                  <a:pt x="0" y="90696"/>
                </a:moveTo>
                <a:cubicBezTo>
                  <a:pt x="0" y="40606"/>
                  <a:pt x="40606" y="0"/>
                  <a:pt x="90696" y="0"/>
                </a:cubicBezTo>
                <a:lnTo>
                  <a:pt x="2672892" y="0"/>
                </a:lnTo>
                <a:cubicBezTo>
                  <a:pt x="2722982" y="0"/>
                  <a:pt x="2763588" y="40606"/>
                  <a:pt x="2763588" y="90696"/>
                </a:cubicBezTo>
                <a:lnTo>
                  <a:pt x="2763588" y="816260"/>
                </a:lnTo>
                <a:cubicBezTo>
                  <a:pt x="2763588" y="866350"/>
                  <a:pt x="2722982" y="906956"/>
                  <a:pt x="2672892" y="906956"/>
                </a:cubicBezTo>
                <a:lnTo>
                  <a:pt x="90696" y="906956"/>
                </a:lnTo>
                <a:cubicBezTo>
                  <a:pt x="40606" y="906956"/>
                  <a:pt x="0" y="866350"/>
                  <a:pt x="0" y="816260"/>
                </a:cubicBezTo>
                <a:lnTo>
                  <a:pt x="0" y="90696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3244" tIns="133244" rIns="133244" bIns="133244" numCol="1" spcCol="1270" anchor="ctr" anchorCtr="0">
            <a:noAutofit/>
          </a:bodyPr>
          <a:lstStyle/>
          <a:p>
            <a:pPr marL="0" lvl="0" indent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ur-PK" sz="2800" kern="1200" dirty="0"/>
              <a:t>غير صفة</a:t>
            </a:r>
            <a:endParaRPr lang="en-GB" sz="2800" kern="120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2AE74232-10C8-4828-9304-04806B6224D5}"/>
              </a:ext>
            </a:extLst>
          </p:cNvPr>
          <p:cNvSpPr/>
          <p:nvPr/>
        </p:nvSpPr>
        <p:spPr>
          <a:xfrm>
            <a:off x="252511" y="3824946"/>
            <a:ext cx="2763588" cy="906956"/>
          </a:xfrm>
          <a:custGeom>
            <a:avLst/>
            <a:gdLst>
              <a:gd name="connsiteX0" fmla="*/ 0 w 2763588"/>
              <a:gd name="connsiteY0" fmla="*/ 90696 h 906956"/>
              <a:gd name="connsiteX1" fmla="*/ 90696 w 2763588"/>
              <a:gd name="connsiteY1" fmla="*/ 0 h 906956"/>
              <a:gd name="connsiteX2" fmla="*/ 2672892 w 2763588"/>
              <a:gd name="connsiteY2" fmla="*/ 0 h 906956"/>
              <a:gd name="connsiteX3" fmla="*/ 2763588 w 2763588"/>
              <a:gd name="connsiteY3" fmla="*/ 90696 h 906956"/>
              <a:gd name="connsiteX4" fmla="*/ 2763588 w 2763588"/>
              <a:gd name="connsiteY4" fmla="*/ 816260 h 906956"/>
              <a:gd name="connsiteX5" fmla="*/ 2672892 w 2763588"/>
              <a:gd name="connsiteY5" fmla="*/ 906956 h 906956"/>
              <a:gd name="connsiteX6" fmla="*/ 90696 w 2763588"/>
              <a:gd name="connsiteY6" fmla="*/ 906956 h 906956"/>
              <a:gd name="connsiteX7" fmla="*/ 0 w 2763588"/>
              <a:gd name="connsiteY7" fmla="*/ 816260 h 906956"/>
              <a:gd name="connsiteX8" fmla="*/ 0 w 2763588"/>
              <a:gd name="connsiteY8" fmla="*/ 90696 h 906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63588" h="906956">
                <a:moveTo>
                  <a:pt x="0" y="90696"/>
                </a:moveTo>
                <a:cubicBezTo>
                  <a:pt x="0" y="40606"/>
                  <a:pt x="40606" y="0"/>
                  <a:pt x="90696" y="0"/>
                </a:cubicBezTo>
                <a:lnTo>
                  <a:pt x="2672892" y="0"/>
                </a:lnTo>
                <a:cubicBezTo>
                  <a:pt x="2722982" y="0"/>
                  <a:pt x="2763588" y="40606"/>
                  <a:pt x="2763588" y="90696"/>
                </a:cubicBezTo>
                <a:lnTo>
                  <a:pt x="2763588" y="816260"/>
                </a:lnTo>
                <a:cubicBezTo>
                  <a:pt x="2763588" y="866350"/>
                  <a:pt x="2722982" y="906956"/>
                  <a:pt x="2672892" y="906956"/>
                </a:cubicBezTo>
                <a:lnTo>
                  <a:pt x="90696" y="906956"/>
                </a:lnTo>
                <a:cubicBezTo>
                  <a:pt x="40606" y="906956"/>
                  <a:pt x="0" y="866350"/>
                  <a:pt x="0" y="816260"/>
                </a:cubicBezTo>
                <a:lnTo>
                  <a:pt x="0" y="90696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3244" tIns="133244" rIns="133244" bIns="133244" numCol="1" spcCol="1270" anchor="ctr" anchorCtr="0">
            <a:noAutofit/>
          </a:bodyPr>
          <a:lstStyle/>
          <a:p>
            <a:pPr marL="0" lvl="0" indent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ur-PK" sz="2800" kern="1200" dirty="0"/>
              <a:t>هِنْداتٌ، سَيَّاراتٌ</a:t>
            </a:r>
            <a:endParaRPr lang="en-GB" sz="2800" kern="1200" dirty="0"/>
          </a:p>
        </p:txBody>
      </p:sp>
    </p:spTree>
    <p:extLst>
      <p:ext uri="{BB962C8B-B14F-4D97-AF65-F5344CB8AC3E}">
        <p14:creationId xmlns:p14="http://schemas.microsoft.com/office/powerpoint/2010/main" val="2225007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9" grpId="0" animBg="1"/>
      <p:bldP spid="12" grpId="0" animBg="1"/>
      <p:bldP spid="13" grpId="0" animBg="1"/>
      <p:bldP spid="1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rrow: Pentagon 9">
            <a:extLst>
              <a:ext uri="{FF2B5EF4-FFF2-40B4-BE49-F238E27FC236}">
                <a16:creationId xmlns:a16="http://schemas.microsoft.com/office/drawing/2014/main" id="{43601FD6-EF02-4F16-B21F-F1252B071603}"/>
              </a:ext>
            </a:extLst>
          </p:cNvPr>
          <p:cNvSpPr/>
          <p:nvPr/>
        </p:nvSpPr>
        <p:spPr>
          <a:xfrm flipH="1">
            <a:off x="6300192" y="0"/>
            <a:ext cx="2843808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sz="3200" b="1" dirty="0" err="1"/>
              <a:t>خطة</a:t>
            </a:r>
            <a:r>
              <a:rPr lang="ur-PK" sz="3200" b="1" dirty="0"/>
              <a:t> </a:t>
            </a:r>
            <a:r>
              <a:rPr lang="ur-PK" sz="3200" b="1" dirty="0" err="1"/>
              <a:t>الكتاب</a:t>
            </a:r>
            <a:endParaRPr lang="en-GB" sz="3200" b="1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AD319D6-6C1C-4268-98B7-C4AC91E0997C}"/>
              </a:ext>
            </a:extLst>
          </p:cNvPr>
          <p:cNvGrpSpPr/>
          <p:nvPr/>
        </p:nvGrpSpPr>
        <p:grpSpPr>
          <a:xfrm>
            <a:off x="360040" y="1298668"/>
            <a:ext cx="8423920" cy="2546163"/>
            <a:chOff x="0" y="1298668"/>
            <a:chExt cx="8423920" cy="2546163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3704D92E-CF46-496F-B647-1D3B27D7B8E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15350"/>
            <a:stretch/>
          </p:blipFill>
          <p:spPr>
            <a:xfrm>
              <a:off x="0" y="1298668"/>
              <a:ext cx="7740352" cy="2546163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173BCA6-D4E8-4A83-BAE7-E0C994F152E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92524"/>
            <a:stretch/>
          </p:blipFill>
          <p:spPr>
            <a:xfrm>
              <a:off x="7740352" y="1298668"/>
              <a:ext cx="683568" cy="25461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829115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10">
            <a:extLst>
              <a:ext uri="{FF2B5EF4-FFF2-40B4-BE49-F238E27FC236}">
                <a16:creationId xmlns:a16="http://schemas.microsoft.com/office/drawing/2014/main" id="{DC0794C1-D7BD-459D-8ECA-3FC84B8E86FA}"/>
              </a:ext>
            </a:extLst>
          </p:cNvPr>
          <p:cNvSpPr/>
          <p:nvPr/>
        </p:nvSpPr>
        <p:spPr>
          <a:xfrm flipH="1">
            <a:off x="2987824" y="0"/>
            <a:ext cx="2441060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/>
              <a:t>الْفَصْلُ الْخَامِسُ: الْمُجْمُوْعُ</a:t>
            </a:r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5076056" y="-5"/>
            <a:ext cx="3168351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/>
              <a:t>الْخَاتِمَةُ فِي سائِرِ أحـْكامِ الاسْمِ 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b="1" dirty="0" err="1"/>
              <a:t>القِسْمُ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endParaRPr lang="en-GB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 fontScale="92500" lnSpcReduction="20000"/>
          </a:bodyPr>
          <a:lstStyle/>
          <a:p>
            <a:pPr rtl="1"/>
            <a:r>
              <a:rPr lang="ur-PK" dirty="0"/>
              <a:t>وَشَرْطُهُ </a:t>
            </a:r>
          </a:p>
          <a:p>
            <a:pPr rtl="1"/>
            <a:r>
              <a:rPr lang="ur-PK" dirty="0"/>
              <a:t>إنْ كَانَ صِفَةً ولَهُ مُذَكَّرُ أنْ يَّكُونَ مَذَكَّرُهُ قَدْ جُمِعَ بِالوَاوِ وَالنُّونِ نَحْوُ مُسْلِمُوْنَ </a:t>
            </a:r>
          </a:p>
          <a:p>
            <a:pPr rtl="1"/>
            <a:r>
              <a:rPr lang="ur-PK" dirty="0"/>
              <a:t>وإنْ لمْ يَكُنْ لَهُ مُذّكَّرٌ فَشَرْطُهُ أنْ لَّا يَكُونَ مُؤَنَّثًا مُجَرَّدًا عَنِ التّاءِ. كَالحَائِضِ، والحَامِل، </a:t>
            </a:r>
          </a:p>
          <a:p>
            <a:pPr rtl="1"/>
            <a:r>
              <a:rPr lang="ur-PK" dirty="0"/>
              <a:t>وإنْ كَانَ اسْمًا غَيْرَ صِفَةٍ جُمِعُ بِالْأَلِفِ وَالتَّاءِ بِلَا شَرْطٍ كَهِنْدَات. </a:t>
            </a:r>
          </a:p>
        </p:txBody>
      </p:sp>
    </p:spTree>
    <p:extLst>
      <p:ext uri="{BB962C8B-B14F-4D97-AF65-F5344CB8AC3E}">
        <p14:creationId xmlns:p14="http://schemas.microsoft.com/office/powerpoint/2010/main" val="3529722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10">
            <a:extLst>
              <a:ext uri="{FF2B5EF4-FFF2-40B4-BE49-F238E27FC236}">
                <a16:creationId xmlns:a16="http://schemas.microsoft.com/office/drawing/2014/main" id="{DC0794C1-D7BD-459D-8ECA-3FC84B8E86FA}"/>
              </a:ext>
            </a:extLst>
          </p:cNvPr>
          <p:cNvSpPr/>
          <p:nvPr/>
        </p:nvSpPr>
        <p:spPr>
          <a:xfrm flipH="1">
            <a:off x="2987824" y="0"/>
            <a:ext cx="2441060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/>
              <a:t>الْفَصْلُ الْخَامِسُ: الْمُجْمُوْعُ</a:t>
            </a:r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5076056" y="-5"/>
            <a:ext cx="3168351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/>
              <a:t>الْخَاتِمَةُ فِي سائِرِ أحـْكامِ الاسْمِ 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b="1" dirty="0" err="1"/>
              <a:t>القِسْمُ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endParaRPr lang="en-GB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ur-PK" dirty="0"/>
              <a:t>وَالمُكَسَّرُ</a:t>
            </a:r>
          </a:p>
          <a:p>
            <a:pPr rtl="1"/>
            <a:r>
              <a:rPr lang="ur-PK" dirty="0"/>
              <a:t>صِيْغَتُهُ فِي الثُّلاثِيِّ كَثِيْرَةٌ، تُعْرَفُ بِالسَّماعِ كَرِجَالٌ، وَأَفْرَاسٌ، وَفُلُوْسٌ، </a:t>
            </a:r>
          </a:p>
          <a:p>
            <a:pPr rtl="1"/>
            <a:r>
              <a:rPr lang="ur-PK" dirty="0"/>
              <a:t>وفِي غَيرِ الثُّلاثِيِّ عَلَى وَزْنِ فَعَالِلَ وَفَعَالِيْلَ قِيَاسًا كَمَا عَرَفْتَ فِي التَّصْرِيفِ. </a:t>
            </a:r>
          </a:p>
        </p:txBody>
      </p:sp>
    </p:spTree>
    <p:extLst>
      <p:ext uri="{BB962C8B-B14F-4D97-AF65-F5344CB8AC3E}">
        <p14:creationId xmlns:p14="http://schemas.microsoft.com/office/powerpoint/2010/main" val="1914546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10">
            <a:extLst>
              <a:ext uri="{FF2B5EF4-FFF2-40B4-BE49-F238E27FC236}">
                <a16:creationId xmlns:a16="http://schemas.microsoft.com/office/drawing/2014/main" id="{DC0794C1-D7BD-459D-8ECA-3FC84B8E86FA}"/>
              </a:ext>
            </a:extLst>
          </p:cNvPr>
          <p:cNvSpPr/>
          <p:nvPr/>
        </p:nvSpPr>
        <p:spPr>
          <a:xfrm flipH="1">
            <a:off x="2987824" y="0"/>
            <a:ext cx="2441060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/>
              <a:t>الْفَصْلُ الْخَامِسُ: الْمُجْمُوْعُ</a:t>
            </a:r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5076056" y="-5"/>
            <a:ext cx="3168351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/>
              <a:t>الْخَاتِمَةُ فِي سائِرِ أحـْكامِ الاسْمِ 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b="1" dirty="0" err="1"/>
              <a:t>القِسْمُ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endParaRPr lang="en-GB" b="1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E52D438C-A58B-401A-A207-23EDEC2B2BB7}"/>
              </a:ext>
            </a:extLst>
          </p:cNvPr>
          <p:cNvSpPr/>
          <p:nvPr/>
        </p:nvSpPr>
        <p:spPr>
          <a:xfrm>
            <a:off x="180396" y="627878"/>
            <a:ext cx="8783208" cy="1361967"/>
          </a:xfrm>
          <a:custGeom>
            <a:avLst/>
            <a:gdLst>
              <a:gd name="connsiteX0" fmla="*/ 0 w 8783208"/>
              <a:gd name="connsiteY0" fmla="*/ 136197 h 1361967"/>
              <a:gd name="connsiteX1" fmla="*/ 136197 w 8783208"/>
              <a:gd name="connsiteY1" fmla="*/ 0 h 1361967"/>
              <a:gd name="connsiteX2" fmla="*/ 8647011 w 8783208"/>
              <a:gd name="connsiteY2" fmla="*/ 0 h 1361967"/>
              <a:gd name="connsiteX3" fmla="*/ 8783208 w 8783208"/>
              <a:gd name="connsiteY3" fmla="*/ 136197 h 1361967"/>
              <a:gd name="connsiteX4" fmla="*/ 8783208 w 8783208"/>
              <a:gd name="connsiteY4" fmla="*/ 1225770 h 1361967"/>
              <a:gd name="connsiteX5" fmla="*/ 8647011 w 8783208"/>
              <a:gd name="connsiteY5" fmla="*/ 1361967 h 1361967"/>
              <a:gd name="connsiteX6" fmla="*/ 136197 w 8783208"/>
              <a:gd name="connsiteY6" fmla="*/ 1361967 h 1361967"/>
              <a:gd name="connsiteX7" fmla="*/ 0 w 8783208"/>
              <a:gd name="connsiteY7" fmla="*/ 1225770 h 1361967"/>
              <a:gd name="connsiteX8" fmla="*/ 0 w 8783208"/>
              <a:gd name="connsiteY8" fmla="*/ 136197 h 1361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783208" h="1361967">
                <a:moveTo>
                  <a:pt x="0" y="136197"/>
                </a:moveTo>
                <a:cubicBezTo>
                  <a:pt x="0" y="60977"/>
                  <a:pt x="60977" y="0"/>
                  <a:pt x="136197" y="0"/>
                </a:cubicBezTo>
                <a:lnTo>
                  <a:pt x="8647011" y="0"/>
                </a:lnTo>
                <a:cubicBezTo>
                  <a:pt x="8722231" y="0"/>
                  <a:pt x="8783208" y="60977"/>
                  <a:pt x="8783208" y="136197"/>
                </a:cubicBezTo>
                <a:lnTo>
                  <a:pt x="8783208" y="1225770"/>
                </a:lnTo>
                <a:cubicBezTo>
                  <a:pt x="8783208" y="1300990"/>
                  <a:pt x="8722231" y="1361967"/>
                  <a:pt x="8647011" y="1361967"/>
                </a:cubicBezTo>
                <a:lnTo>
                  <a:pt x="136197" y="1361967"/>
                </a:lnTo>
                <a:cubicBezTo>
                  <a:pt x="60977" y="1361967"/>
                  <a:pt x="0" y="1300990"/>
                  <a:pt x="0" y="1225770"/>
                </a:cubicBezTo>
                <a:lnTo>
                  <a:pt x="0" y="136197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99911" tIns="199911" rIns="199911" bIns="199911" numCol="1" spcCol="1270" anchor="ctr" anchorCtr="0">
            <a:noAutofit/>
          </a:bodyPr>
          <a:lstStyle/>
          <a:p>
            <a:pPr marL="0" lvl="0" indent="0" algn="ctr" defTabSz="1866900" rtl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ur-PK" sz="4200" kern="1200" dirty="0"/>
              <a:t>الجمع</a:t>
            </a:r>
            <a:endParaRPr lang="en-GB" sz="4200" kern="1200" dirty="0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3F5D13FE-CE1B-4F09-BEF6-B375F217AA1F}"/>
              </a:ext>
            </a:extLst>
          </p:cNvPr>
          <p:cNvSpPr/>
          <p:nvPr/>
        </p:nvSpPr>
        <p:spPr>
          <a:xfrm>
            <a:off x="1703268" y="2142385"/>
            <a:ext cx="7260336" cy="1361967"/>
          </a:xfrm>
          <a:custGeom>
            <a:avLst/>
            <a:gdLst>
              <a:gd name="connsiteX0" fmla="*/ 0 w 7260336"/>
              <a:gd name="connsiteY0" fmla="*/ 136197 h 1361967"/>
              <a:gd name="connsiteX1" fmla="*/ 136197 w 7260336"/>
              <a:gd name="connsiteY1" fmla="*/ 0 h 1361967"/>
              <a:gd name="connsiteX2" fmla="*/ 7124139 w 7260336"/>
              <a:gd name="connsiteY2" fmla="*/ 0 h 1361967"/>
              <a:gd name="connsiteX3" fmla="*/ 7260336 w 7260336"/>
              <a:gd name="connsiteY3" fmla="*/ 136197 h 1361967"/>
              <a:gd name="connsiteX4" fmla="*/ 7260336 w 7260336"/>
              <a:gd name="connsiteY4" fmla="*/ 1225770 h 1361967"/>
              <a:gd name="connsiteX5" fmla="*/ 7124139 w 7260336"/>
              <a:gd name="connsiteY5" fmla="*/ 1361967 h 1361967"/>
              <a:gd name="connsiteX6" fmla="*/ 136197 w 7260336"/>
              <a:gd name="connsiteY6" fmla="*/ 1361967 h 1361967"/>
              <a:gd name="connsiteX7" fmla="*/ 0 w 7260336"/>
              <a:gd name="connsiteY7" fmla="*/ 1225770 h 1361967"/>
              <a:gd name="connsiteX8" fmla="*/ 0 w 7260336"/>
              <a:gd name="connsiteY8" fmla="*/ 136197 h 1361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260336" h="1361967">
                <a:moveTo>
                  <a:pt x="0" y="136197"/>
                </a:moveTo>
                <a:cubicBezTo>
                  <a:pt x="0" y="60977"/>
                  <a:pt x="60977" y="0"/>
                  <a:pt x="136197" y="0"/>
                </a:cubicBezTo>
                <a:lnTo>
                  <a:pt x="7124139" y="0"/>
                </a:lnTo>
                <a:cubicBezTo>
                  <a:pt x="7199359" y="0"/>
                  <a:pt x="7260336" y="60977"/>
                  <a:pt x="7260336" y="136197"/>
                </a:cubicBezTo>
                <a:lnTo>
                  <a:pt x="7260336" y="1225770"/>
                </a:lnTo>
                <a:cubicBezTo>
                  <a:pt x="7260336" y="1300990"/>
                  <a:pt x="7199359" y="1361967"/>
                  <a:pt x="7124139" y="1361967"/>
                </a:cubicBezTo>
                <a:lnTo>
                  <a:pt x="136197" y="1361967"/>
                </a:lnTo>
                <a:cubicBezTo>
                  <a:pt x="60977" y="1361967"/>
                  <a:pt x="0" y="1300990"/>
                  <a:pt x="0" y="1225770"/>
                </a:cubicBezTo>
                <a:lnTo>
                  <a:pt x="0" y="136197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99911" tIns="199911" rIns="199911" bIns="199911" numCol="1" spcCol="1270" anchor="ctr" anchorCtr="0">
            <a:noAutofit/>
          </a:bodyPr>
          <a:lstStyle/>
          <a:p>
            <a:pPr marL="0" lvl="0" indent="0" algn="ctr" defTabSz="1866900" rtl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ur-PK" sz="4200" kern="1200" dirty="0"/>
              <a:t>قِلَّة</a:t>
            </a:r>
            <a:endParaRPr lang="en-GB" sz="4200" kern="1200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B7E8C535-EB27-4285-97A1-02A16F36CB5E}"/>
              </a:ext>
            </a:extLst>
          </p:cNvPr>
          <p:cNvSpPr/>
          <p:nvPr/>
        </p:nvSpPr>
        <p:spPr>
          <a:xfrm>
            <a:off x="7558741" y="3656892"/>
            <a:ext cx="1404863" cy="1361967"/>
          </a:xfrm>
          <a:custGeom>
            <a:avLst/>
            <a:gdLst>
              <a:gd name="connsiteX0" fmla="*/ 0 w 1404863"/>
              <a:gd name="connsiteY0" fmla="*/ 136197 h 1361967"/>
              <a:gd name="connsiteX1" fmla="*/ 136197 w 1404863"/>
              <a:gd name="connsiteY1" fmla="*/ 0 h 1361967"/>
              <a:gd name="connsiteX2" fmla="*/ 1268666 w 1404863"/>
              <a:gd name="connsiteY2" fmla="*/ 0 h 1361967"/>
              <a:gd name="connsiteX3" fmla="*/ 1404863 w 1404863"/>
              <a:gd name="connsiteY3" fmla="*/ 136197 h 1361967"/>
              <a:gd name="connsiteX4" fmla="*/ 1404863 w 1404863"/>
              <a:gd name="connsiteY4" fmla="*/ 1225770 h 1361967"/>
              <a:gd name="connsiteX5" fmla="*/ 1268666 w 1404863"/>
              <a:gd name="connsiteY5" fmla="*/ 1361967 h 1361967"/>
              <a:gd name="connsiteX6" fmla="*/ 136197 w 1404863"/>
              <a:gd name="connsiteY6" fmla="*/ 1361967 h 1361967"/>
              <a:gd name="connsiteX7" fmla="*/ 0 w 1404863"/>
              <a:gd name="connsiteY7" fmla="*/ 1225770 h 1361967"/>
              <a:gd name="connsiteX8" fmla="*/ 0 w 1404863"/>
              <a:gd name="connsiteY8" fmla="*/ 136197 h 1361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04863" h="1361967">
                <a:moveTo>
                  <a:pt x="0" y="136197"/>
                </a:moveTo>
                <a:cubicBezTo>
                  <a:pt x="0" y="60977"/>
                  <a:pt x="60977" y="0"/>
                  <a:pt x="136197" y="0"/>
                </a:cubicBezTo>
                <a:lnTo>
                  <a:pt x="1268666" y="0"/>
                </a:lnTo>
                <a:cubicBezTo>
                  <a:pt x="1343886" y="0"/>
                  <a:pt x="1404863" y="60977"/>
                  <a:pt x="1404863" y="136197"/>
                </a:cubicBezTo>
                <a:lnTo>
                  <a:pt x="1404863" y="1225770"/>
                </a:lnTo>
                <a:cubicBezTo>
                  <a:pt x="1404863" y="1300990"/>
                  <a:pt x="1343886" y="1361967"/>
                  <a:pt x="1268666" y="1361967"/>
                </a:cubicBezTo>
                <a:lnTo>
                  <a:pt x="136197" y="1361967"/>
                </a:lnTo>
                <a:cubicBezTo>
                  <a:pt x="60977" y="1361967"/>
                  <a:pt x="0" y="1300990"/>
                  <a:pt x="0" y="1225770"/>
                </a:cubicBezTo>
                <a:lnTo>
                  <a:pt x="0" y="136197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1331" tIns="131331" rIns="131331" bIns="131331" numCol="1" spcCol="1270" anchor="ctr" anchorCtr="0">
            <a:noAutofit/>
          </a:bodyPr>
          <a:lstStyle/>
          <a:p>
            <a:pPr marL="0" lvl="0" indent="0" algn="ctr" defTabSz="1066800" rtl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ur-PK" sz="2400" kern="1200" dirty="0"/>
              <a:t>أَفْعُلٌ</a:t>
            </a:r>
            <a:endParaRPr lang="en-GB" sz="2400" kern="1200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1DFF9DE3-2ACB-485B-9D62-5A96FFDD540B}"/>
              </a:ext>
            </a:extLst>
          </p:cNvPr>
          <p:cNvSpPr/>
          <p:nvPr/>
        </p:nvSpPr>
        <p:spPr>
          <a:xfrm>
            <a:off x="6094872" y="3656892"/>
            <a:ext cx="1404863" cy="1361967"/>
          </a:xfrm>
          <a:custGeom>
            <a:avLst/>
            <a:gdLst>
              <a:gd name="connsiteX0" fmla="*/ 0 w 1404863"/>
              <a:gd name="connsiteY0" fmla="*/ 136197 h 1361967"/>
              <a:gd name="connsiteX1" fmla="*/ 136197 w 1404863"/>
              <a:gd name="connsiteY1" fmla="*/ 0 h 1361967"/>
              <a:gd name="connsiteX2" fmla="*/ 1268666 w 1404863"/>
              <a:gd name="connsiteY2" fmla="*/ 0 h 1361967"/>
              <a:gd name="connsiteX3" fmla="*/ 1404863 w 1404863"/>
              <a:gd name="connsiteY3" fmla="*/ 136197 h 1361967"/>
              <a:gd name="connsiteX4" fmla="*/ 1404863 w 1404863"/>
              <a:gd name="connsiteY4" fmla="*/ 1225770 h 1361967"/>
              <a:gd name="connsiteX5" fmla="*/ 1268666 w 1404863"/>
              <a:gd name="connsiteY5" fmla="*/ 1361967 h 1361967"/>
              <a:gd name="connsiteX6" fmla="*/ 136197 w 1404863"/>
              <a:gd name="connsiteY6" fmla="*/ 1361967 h 1361967"/>
              <a:gd name="connsiteX7" fmla="*/ 0 w 1404863"/>
              <a:gd name="connsiteY7" fmla="*/ 1225770 h 1361967"/>
              <a:gd name="connsiteX8" fmla="*/ 0 w 1404863"/>
              <a:gd name="connsiteY8" fmla="*/ 136197 h 1361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04863" h="1361967">
                <a:moveTo>
                  <a:pt x="0" y="136197"/>
                </a:moveTo>
                <a:cubicBezTo>
                  <a:pt x="0" y="60977"/>
                  <a:pt x="60977" y="0"/>
                  <a:pt x="136197" y="0"/>
                </a:cubicBezTo>
                <a:lnTo>
                  <a:pt x="1268666" y="0"/>
                </a:lnTo>
                <a:cubicBezTo>
                  <a:pt x="1343886" y="0"/>
                  <a:pt x="1404863" y="60977"/>
                  <a:pt x="1404863" y="136197"/>
                </a:cubicBezTo>
                <a:lnTo>
                  <a:pt x="1404863" y="1225770"/>
                </a:lnTo>
                <a:cubicBezTo>
                  <a:pt x="1404863" y="1300990"/>
                  <a:pt x="1343886" y="1361967"/>
                  <a:pt x="1268666" y="1361967"/>
                </a:cubicBezTo>
                <a:lnTo>
                  <a:pt x="136197" y="1361967"/>
                </a:lnTo>
                <a:cubicBezTo>
                  <a:pt x="60977" y="1361967"/>
                  <a:pt x="0" y="1300990"/>
                  <a:pt x="0" y="1225770"/>
                </a:cubicBezTo>
                <a:lnTo>
                  <a:pt x="0" y="136197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1331" tIns="131331" rIns="131331" bIns="131331" numCol="1" spcCol="1270" anchor="ctr" anchorCtr="0">
            <a:noAutofit/>
          </a:bodyPr>
          <a:lstStyle/>
          <a:p>
            <a:pPr marL="0" lvl="0" indent="0" algn="ctr" defTabSz="1066800" rtl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ur-PK" sz="2400" kern="1200" dirty="0"/>
              <a:t>أفْعالٌ</a:t>
            </a:r>
            <a:endParaRPr lang="en-GB" sz="2400" kern="120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A2E8519-D476-423E-80D7-A97E7E1F9973}"/>
              </a:ext>
            </a:extLst>
          </p:cNvPr>
          <p:cNvSpPr/>
          <p:nvPr/>
        </p:nvSpPr>
        <p:spPr>
          <a:xfrm>
            <a:off x="4631004" y="3656892"/>
            <a:ext cx="1404863" cy="1361967"/>
          </a:xfrm>
          <a:custGeom>
            <a:avLst/>
            <a:gdLst>
              <a:gd name="connsiteX0" fmla="*/ 0 w 1404863"/>
              <a:gd name="connsiteY0" fmla="*/ 136197 h 1361967"/>
              <a:gd name="connsiteX1" fmla="*/ 136197 w 1404863"/>
              <a:gd name="connsiteY1" fmla="*/ 0 h 1361967"/>
              <a:gd name="connsiteX2" fmla="*/ 1268666 w 1404863"/>
              <a:gd name="connsiteY2" fmla="*/ 0 h 1361967"/>
              <a:gd name="connsiteX3" fmla="*/ 1404863 w 1404863"/>
              <a:gd name="connsiteY3" fmla="*/ 136197 h 1361967"/>
              <a:gd name="connsiteX4" fmla="*/ 1404863 w 1404863"/>
              <a:gd name="connsiteY4" fmla="*/ 1225770 h 1361967"/>
              <a:gd name="connsiteX5" fmla="*/ 1268666 w 1404863"/>
              <a:gd name="connsiteY5" fmla="*/ 1361967 h 1361967"/>
              <a:gd name="connsiteX6" fmla="*/ 136197 w 1404863"/>
              <a:gd name="connsiteY6" fmla="*/ 1361967 h 1361967"/>
              <a:gd name="connsiteX7" fmla="*/ 0 w 1404863"/>
              <a:gd name="connsiteY7" fmla="*/ 1225770 h 1361967"/>
              <a:gd name="connsiteX8" fmla="*/ 0 w 1404863"/>
              <a:gd name="connsiteY8" fmla="*/ 136197 h 1361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04863" h="1361967">
                <a:moveTo>
                  <a:pt x="0" y="136197"/>
                </a:moveTo>
                <a:cubicBezTo>
                  <a:pt x="0" y="60977"/>
                  <a:pt x="60977" y="0"/>
                  <a:pt x="136197" y="0"/>
                </a:cubicBezTo>
                <a:lnTo>
                  <a:pt x="1268666" y="0"/>
                </a:lnTo>
                <a:cubicBezTo>
                  <a:pt x="1343886" y="0"/>
                  <a:pt x="1404863" y="60977"/>
                  <a:pt x="1404863" y="136197"/>
                </a:cubicBezTo>
                <a:lnTo>
                  <a:pt x="1404863" y="1225770"/>
                </a:lnTo>
                <a:cubicBezTo>
                  <a:pt x="1404863" y="1300990"/>
                  <a:pt x="1343886" y="1361967"/>
                  <a:pt x="1268666" y="1361967"/>
                </a:cubicBezTo>
                <a:lnTo>
                  <a:pt x="136197" y="1361967"/>
                </a:lnTo>
                <a:cubicBezTo>
                  <a:pt x="60977" y="1361967"/>
                  <a:pt x="0" y="1300990"/>
                  <a:pt x="0" y="1225770"/>
                </a:cubicBezTo>
                <a:lnTo>
                  <a:pt x="0" y="136197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1331" tIns="131331" rIns="131331" bIns="131331" numCol="1" spcCol="1270" anchor="ctr" anchorCtr="0">
            <a:noAutofit/>
          </a:bodyPr>
          <a:lstStyle/>
          <a:p>
            <a:pPr marL="0" lvl="0" indent="0" algn="ctr" defTabSz="1066800" rtl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ur-PK" sz="2400" kern="1200" dirty="0"/>
              <a:t>أَفْعِلَةٌ</a:t>
            </a:r>
            <a:endParaRPr lang="en-GB" sz="2400" kern="120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8B15666-A677-4381-8897-29D3176DEB64}"/>
              </a:ext>
            </a:extLst>
          </p:cNvPr>
          <p:cNvSpPr/>
          <p:nvPr/>
        </p:nvSpPr>
        <p:spPr>
          <a:xfrm>
            <a:off x="3167136" y="3656892"/>
            <a:ext cx="1404863" cy="1361967"/>
          </a:xfrm>
          <a:custGeom>
            <a:avLst/>
            <a:gdLst>
              <a:gd name="connsiteX0" fmla="*/ 0 w 1404863"/>
              <a:gd name="connsiteY0" fmla="*/ 136197 h 1361967"/>
              <a:gd name="connsiteX1" fmla="*/ 136197 w 1404863"/>
              <a:gd name="connsiteY1" fmla="*/ 0 h 1361967"/>
              <a:gd name="connsiteX2" fmla="*/ 1268666 w 1404863"/>
              <a:gd name="connsiteY2" fmla="*/ 0 h 1361967"/>
              <a:gd name="connsiteX3" fmla="*/ 1404863 w 1404863"/>
              <a:gd name="connsiteY3" fmla="*/ 136197 h 1361967"/>
              <a:gd name="connsiteX4" fmla="*/ 1404863 w 1404863"/>
              <a:gd name="connsiteY4" fmla="*/ 1225770 h 1361967"/>
              <a:gd name="connsiteX5" fmla="*/ 1268666 w 1404863"/>
              <a:gd name="connsiteY5" fmla="*/ 1361967 h 1361967"/>
              <a:gd name="connsiteX6" fmla="*/ 136197 w 1404863"/>
              <a:gd name="connsiteY6" fmla="*/ 1361967 h 1361967"/>
              <a:gd name="connsiteX7" fmla="*/ 0 w 1404863"/>
              <a:gd name="connsiteY7" fmla="*/ 1225770 h 1361967"/>
              <a:gd name="connsiteX8" fmla="*/ 0 w 1404863"/>
              <a:gd name="connsiteY8" fmla="*/ 136197 h 1361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04863" h="1361967">
                <a:moveTo>
                  <a:pt x="0" y="136197"/>
                </a:moveTo>
                <a:cubicBezTo>
                  <a:pt x="0" y="60977"/>
                  <a:pt x="60977" y="0"/>
                  <a:pt x="136197" y="0"/>
                </a:cubicBezTo>
                <a:lnTo>
                  <a:pt x="1268666" y="0"/>
                </a:lnTo>
                <a:cubicBezTo>
                  <a:pt x="1343886" y="0"/>
                  <a:pt x="1404863" y="60977"/>
                  <a:pt x="1404863" y="136197"/>
                </a:cubicBezTo>
                <a:lnTo>
                  <a:pt x="1404863" y="1225770"/>
                </a:lnTo>
                <a:cubicBezTo>
                  <a:pt x="1404863" y="1300990"/>
                  <a:pt x="1343886" y="1361967"/>
                  <a:pt x="1268666" y="1361967"/>
                </a:cubicBezTo>
                <a:lnTo>
                  <a:pt x="136197" y="1361967"/>
                </a:lnTo>
                <a:cubicBezTo>
                  <a:pt x="60977" y="1361967"/>
                  <a:pt x="0" y="1300990"/>
                  <a:pt x="0" y="1225770"/>
                </a:cubicBezTo>
                <a:lnTo>
                  <a:pt x="0" y="136197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1331" tIns="131331" rIns="131331" bIns="131331" numCol="1" spcCol="1270" anchor="ctr" anchorCtr="0">
            <a:noAutofit/>
          </a:bodyPr>
          <a:lstStyle/>
          <a:p>
            <a:pPr marL="0" lvl="0" indent="0" algn="ctr" defTabSz="1066800" rtl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ur-PK" sz="2400" kern="1200" dirty="0"/>
              <a:t>فِعْلَةٌ</a:t>
            </a:r>
            <a:endParaRPr lang="en-GB" sz="2400" kern="120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6AA25CC-5E63-4239-8721-4B880639DD32}"/>
              </a:ext>
            </a:extLst>
          </p:cNvPr>
          <p:cNvSpPr/>
          <p:nvPr/>
        </p:nvSpPr>
        <p:spPr>
          <a:xfrm>
            <a:off x="1703268" y="3656892"/>
            <a:ext cx="1404863" cy="1361967"/>
          </a:xfrm>
          <a:custGeom>
            <a:avLst/>
            <a:gdLst>
              <a:gd name="connsiteX0" fmla="*/ 0 w 1404863"/>
              <a:gd name="connsiteY0" fmla="*/ 136197 h 1361967"/>
              <a:gd name="connsiteX1" fmla="*/ 136197 w 1404863"/>
              <a:gd name="connsiteY1" fmla="*/ 0 h 1361967"/>
              <a:gd name="connsiteX2" fmla="*/ 1268666 w 1404863"/>
              <a:gd name="connsiteY2" fmla="*/ 0 h 1361967"/>
              <a:gd name="connsiteX3" fmla="*/ 1404863 w 1404863"/>
              <a:gd name="connsiteY3" fmla="*/ 136197 h 1361967"/>
              <a:gd name="connsiteX4" fmla="*/ 1404863 w 1404863"/>
              <a:gd name="connsiteY4" fmla="*/ 1225770 h 1361967"/>
              <a:gd name="connsiteX5" fmla="*/ 1268666 w 1404863"/>
              <a:gd name="connsiteY5" fmla="*/ 1361967 h 1361967"/>
              <a:gd name="connsiteX6" fmla="*/ 136197 w 1404863"/>
              <a:gd name="connsiteY6" fmla="*/ 1361967 h 1361967"/>
              <a:gd name="connsiteX7" fmla="*/ 0 w 1404863"/>
              <a:gd name="connsiteY7" fmla="*/ 1225770 h 1361967"/>
              <a:gd name="connsiteX8" fmla="*/ 0 w 1404863"/>
              <a:gd name="connsiteY8" fmla="*/ 136197 h 1361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04863" h="1361967">
                <a:moveTo>
                  <a:pt x="0" y="136197"/>
                </a:moveTo>
                <a:cubicBezTo>
                  <a:pt x="0" y="60977"/>
                  <a:pt x="60977" y="0"/>
                  <a:pt x="136197" y="0"/>
                </a:cubicBezTo>
                <a:lnTo>
                  <a:pt x="1268666" y="0"/>
                </a:lnTo>
                <a:cubicBezTo>
                  <a:pt x="1343886" y="0"/>
                  <a:pt x="1404863" y="60977"/>
                  <a:pt x="1404863" y="136197"/>
                </a:cubicBezTo>
                <a:lnTo>
                  <a:pt x="1404863" y="1225770"/>
                </a:lnTo>
                <a:cubicBezTo>
                  <a:pt x="1404863" y="1300990"/>
                  <a:pt x="1343886" y="1361967"/>
                  <a:pt x="1268666" y="1361967"/>
                </a:cubicBezTo>
                <a:lnTo>
                  <a:pt x="136197" y="1361967"/>
                </a:lnTo>
                <a:cubicBezTo>
                  <a:pt x="60977" y="1361967"/>
                  <a:pt x="0" y="1300990"/>
                  <a:pt x="0" y="1225770"/>
                </a:cubicBezTo>
                <a:lnTo>
                  <a:pt x="0" y="136197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1331" tIns="131331" rIns="131331" bIns="131331" numCol="1" spcCol="1270" anchor="ctr" anchorCtr="0">
            <a:noAutofit/>
          </a:bodyPr>
          <a:lstStyle/>
          <a:p>
            <a:pPr marL="0" lvl="0" indent="0" algn="ctr" defTabSz="1066800" rtl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ur-PK" sz="2400" kern="1200" dirty="0"/>
              <a:t>جمعا السالم</a:t>
            </a:r>
            <a:endParaRPr lang="en-GB" sz="2400" kern="120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B26AC02-F4DE-429F-86DA-F1A18B5392E0}"/>
              </a:ext>
            </a:extLst>
          </p:cNvPr>
          <p:cNvSpPr/>
          <p:nvPr/>
        </p:nvSpPr>
        <p:spPr>
          <a:xfrm>
            <a:off x="180396" y="2142385"/>
            <a:ext cx="1404863" cy="1361967"/>
          </a:xfrm>
          <a:custGeom>
            <a:avLst/>
            <a:gdLst>
              <a:gd name="connsiteX0" fmla="*/ 0 w 1404863"/>
              <a:gd name="connsiteY0" fmla="*/ 136197 h 1361967"/>
              <a:gd name="connsiteX1" fmla="*/ 136197 w 1404863"/>
              <a:gd name="connsiteY1" fmla="*/ 0 h 1361967"/>
              <a:gd name="connsiteX2" fmla="*/ 1268666 w 1404863"/>
              <a:gd name="connsiteY2" fmla="*/ 0 h 1361967"/>
              <a:gd name="connsiteX3" fmla="*/ 1404863 w 1404863"/>
              <a:gd name="connsiteY3" fmla="*/ 136197 h 1361967"/>
              <a:gd name="connsiteX4" fmla="*/ 1404863 w 1404863"/>
              <a:gd name="connsiteY4" fmla="*/ 1225770 h 1361967"/>
              <a:gd name="connsiteX5" fmla="*/ 1268666 w 1404863"/>
              <a:gd name="connsiteY5" fmla="*/ 1361967 h 1361967"/>
              <a:gd name="connsiteX6" fmla="*/ 136197 w 1404863"/>
              <a:gd name="connsiteY6" fmla="*/ 1361967 h 1361967"/>
              <a:gd name="connsiteX7" fmla="*/ 0 w 1404863"/>
              <a:gd name="connsiteY7" fmla="*/ 1225770 h 1361967"/>
              <a:gd name="connsiteX8" fmla="*/ 0 w 1404863"/>
              <a:gd name="connsiteY8" fmla="*/ 136197 h 1361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04863" h="1361967">
                <a:moveTo>
                  <a:pt x="0" y="136197"/>
                </a:moveTo>
                <a:cubicBezTo>
                  <a:pt x="0" y="60977"/>
                  <a:pt x="60977" y="0"/>
                  <a:pt x="136197" y="0"/>
                </a:cubicBezTo>
                <a:lnTo>
                  <a:pt x="1268666" y="0"/>
                </a:lnTo>
                <a:cubicBezTo>
                  <a:pt x="1343886" y="0"/>
                  <a:pt x="1404863" y="60977"/>
                  <a:pt x="1404863" y="136197"/>
                </a:cubicBezTo>
                <a:lnTo>
                  <a:pt x="1404863" y="1225770"/>
                </a:lnTo>
                <a:cubicBezTo>
                  <a:pt x="1404863" y="1300990"/>
                  <a:pt x="1343886" y="1361967"/>
                  <a:pt x="1268666" y="1361967"/>
                </a:cubicBezTo>
                <a:lnTo>
                  <a:pt x="136197" y="1361967"/>
                </a:lnTo>
                <a:cubicBezTo>
                  <a:pt x="60977" y="1361967"/>
                  <a:pt x="0" y="1300990"/>
                  <a:pt x="0" y="1225770"/>
                </a:cubicBezTo>
                <a:lnTo>
                  <a:pt x="0" y="136197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99911" tIns="199911" rIns="199911" bIns="199911" numCol="1" spcCol="1270" anchor="ctr" anchorCtr="0">
            <a:noAutofit/>
          </a:bodyPr>
          <a:lstStyle/>
          <a:p>
            <a:pPr marL="0" lvl="0" indent="0" algn="ctr" defTabSz="1866900" rtl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ur-PK" sz="4200" kern="1200" dirty="0"/>
              <a:t>كَثْرَة</a:t>
            </a:r>
            <a:endParaRPr lang="en-GB" sz="4200" kern="1200" dirty="0"/>
          </a:p>
        </p:txBody>
      </p:sp>
    </p:spTree>
    <p:extLst>
      <p:ext uri="{BB962C8B-B14F-4D97-AF65-F5344CB8AC3E}">
        <p14:creationId xmlns:p14="http://schemas.microsoft.com/office/powerpoint/2010/main" val="4001853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9" grpId="0" animBg="1"/>
      <p:bldP spid="12" grpId="0" animBg="1"/>
      <p:bldP spid="13" grpId="0" animBg="1"/>
      <p:bldP spid="1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10">
            <a:extLst>
              <a:ext uri="{FF2B5EF4-FFF2-40B4-BE49-F238E27FC236}">
                <a16:creationId xmlns:a16="http://schemas.microsoft.com/office/drawing/2014/main" id="{DC0794C1-D7BD-459D-8ECA-3FC84B8E86FA}"/>
              </a:ext>
            </a:extLst>
          </p:cNvPr>
          <p:cNvSpPr/>
          <p:nvPr/>
        </p:nvSpPr>
        <p:spPr>
          <a:xfrm flipH="1">
            <a:off x="2987824" y="0"/>
            <a:ext cx="2441060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/>
              <a:t>الْفَصْلُ الْخَامِسُ: الْمُجْمُوْعُ</a:t>
            </a:r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5076056" y="-5"/>
            <a:ext cx="3168351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/>
              <a:t>الْخَاتِمَةُ فِي سائِرِ أحـْكامِ الاسْمِ 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b="1" dirty="0" err="1"/>
              <a:t>القِسْمُ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endParaRPr lang="en-GB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 fontScale="92500" lnSpcReduction="20000"/>
          </a:bodyPr>
          <a:lstStyle/>
          <a:p>
            <a:pPr rtl="1"/>
            <a:r>
              <a:rPr lang="ur-PK" dirty="0">
                <a:solidFill>
                  <a:schemeClr val="accent6"/>
                </a:solidFill>
              </a:rPr>
              <a:t>[أَقْسَامُ الْجَمْعِ مِنْ حَيْثُ دَلَالَتِهِ]</a:t>
            </a:r>
          </a:p>
          <a:p>
            <a:pPr rtl="1"/>
            <a:r>
              <a:rPr lang="ur-PK" dirty="0"/>
              <a:t>ثُمَّ الْجَمْعُ أَيْضًا عَلى قِسْمَينِ:</a:t>
            </a:r>
          </a:p>
          <a:p>
            <a:pPr rtl="1"/>
            <a:r>
              <a:rPr lang="ur-PK" dirty="0"/>
              <a:t>جَمْعُ قِلَّةٍ، وهُوَ ما يُطْلَقُ عَلى العَشَرَةٍ فَمَا دُوْنَها، </a:t>
            </a:r>
          </a:p>
          <a:p>
            <a:pPr rtl="1"/>
            <a:r>
              <a:rPr lang="ur-PK" dirty="0"/>
              <a:t>وَأَبْنِيَتُهُ: أَفْعُلٌ، وأفْعالٌ، وأَفْعِلَةٌ، وفِعْلَةٌ وَجَمْعَا الصَّحِيْحِ بِدُوْنَ اللَّامِ كَزَيْدُوْنَ وَمُسْلِمَاتٌ</a:t>
            </a:r>
          </a:p>
        </p:txBody>
      </p:sp>
    </p:spTree>
    <p:extLst>
      <p:ext uri="{BB962C8B-B14F-4D97-AF65-F5344CB8AC3E}">
        <p14:creationId xmlns:p14="http://schemas.microsoft.com/office/powerpoint/2010/main" val="1440739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10">
            <a:extLst>
              <a:ext uri="{FF2B5EF4-FFF2-40B4-BE49-F238E27FC236}">
                <a16:creationId xmlns:a16="http://schemas.microsoft.com/office/drawing/2014/main" id="{DC0794C1-D7BD-459D-8ECA-3FC84B8E86FA}"/>
              </a:ext>
            </a:extLst>
          </p:cNvPr>
          <p:cNvSpPr/>
          <p:nvPr/>
        </p:nvSpPr>
        <p:spPr>
          <a:xfrm flipH="1">
            <a:off x="2987824" y="0"/>
            <a:ext cx="2441060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/>
              <a:t>الْفَصْلُ الْخَامِسُ: الْمُجْمُوْعُ</a:t>
            </a:r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5076056" y="-5"/>
            <a:ext cx="3168351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/>
              <a:t>الْخَاتِمَةُ فِي سائِرِ أحـْكامِ الاسْمِ 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b="1" dirty="0" err="1"/>
              <a:t>القِسْمُ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endParaRPr lang="en-GB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ur-PK" dirty="0"/>
              <a:t>وَجَمْعُ كَثْرَةٍ وهُوَ مَا يُطْلَقُ عَلى مَا فَوْقَ العَشَرَةِ وأَبْنِيَتُهُ مَا عَدا هذِهِ الْأَبْنِيَةِ. </a:t>
            </a:r>
          </a:p>
        </p:txBody>
      </p:sp>
    </p:spTree>
    <p:extLst>
      <p:ext uri="{BB962C8B-B14F-4D97-AF65-F5344CB8AC3E}">
        <p14:creationId xmlns:p14="http://schemas.microsoft.com/office/powerpoint/2010/main" val="1022510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4E7EA84-5B65-4A75-B8E2-E98E98BD5D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546" y="0"/>
            <a:ext cx="9149546" cy="5146620"/>
          </a:xfrm>
          <a:prstGeom prst="rect">
            <a:avLst/>
          </a:prstGeom>
        </p:spPr>
      </p:pic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E626089E-E415-4F17-A428-8BED41257090}"/>
              </a:ext>
            </a:extLst>
          </p:cNvPr>
          <p:cNvSpPr/>
          <p:nvPr/>
        </p:nvSpPr>
        <p:spPr>
          <a:xfrm>
            <a:off x="4663471" y="195926"/>
            <a:ext cx="4403138" cy="1007672"/>
          </a:xfrm>
          <a:prstGeom prst="roundRect">
            <a:avLst/>
          </a:prstGeom>
          <a:solidFill>
            <a:srgbClr val="E4DED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GB" sz="2400" b="1" dirty="0">
              <a:solidFill>
                <a:schemeClr val="accent3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B8D6AAC-281E-4CEF-AA10-8D056D1DF2AF}"/>
              </a:ext>
            </a:extLst>
          </p:cNvPr>
          <p:cNvSpPr/>
          <p:nvPr/>
        </p:nvSpPr>
        <p:spPr>
          <a:xfrm>
            <a:off x="4698581" y="1726474"/>
            <a:ext cx="4368027" cy="3139321"/>
          </a:xfrm>
          <a:prstGeom prst="roundRect">
            <a:avLst/>
          </a:prstGeom>
          <a:solidFill>
            <a:srgbClr val="E4DED2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b="1" dirty="0">
              <a:solidFill>
                <a:schemeClr val="tx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3CD38C-5AAB-4DB6-9814-33A5A7EA9122}"/>
              </a:ext>
            </a:extLst>
          </p:cNvPr>
          <p:cNvSpPr txBox="1"/>
          <p:nvPr/>
        </p:nvSpPr>
        <p:spPr>
          <a:xfrm>
            <a:off x="4436154" y="368612"/>
            <a:ext cx="48577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640000" algn="bl" rotWithShape="0">
                    <a:schemeClr val="accent6">
                      <a:lumMod val="75000"/>
                    </a:schemeClr>
                  </a:outerShdw>
                </a:effectLst>
                <a:latin typeface="BlackChancery" pitchFamily="2" charset="0"/>
                <a:cs typeface="DecoType Thuluth II" panose="02010000000000000000" pitchFamily="2" charset="-78"/>
              </a:rPr>
              <a:t>Al-Qalam Institute</a:t>
            </a:r>
            <a:endParaRPr lang="en-GB" sz="3600" b="1" dirty="0">
              <a:ln w="12700">
                <a:solidFill>
                  <a:schemeClr val="tx1"/>
                </a:solidFill>
                <a:prstDash val="solid"/>
              </a:ln>
              <a:solidFill>
                <a:schemeClr val="accent2"/>
              </a:solidFill>
              <a:effectLst>
                <a:outerShdw dist="38100" dir="2640000" algn="bl" rotWithShape="0">
                  <a:schemeClr val="accent6">
                    <a:lumMod val="75000"/>
                  </a:schemeClr>
                </a:outerShdw>
              </a:effectLst>
              <a:latin typeface="BlackChancery" pitchFamily="2" charset="0"/>
              <a:cs typeface="DecoType Thuluth II" panose="02010000000000000000" pitchFamily="2" charset="-78"/>
            </a:endParaRPr>
          </a:p>
        </p:txBody>
      </p:sp>
      <p:pic>
        <p:nvPicPr>
          <p:cNvPr id="22" name="Content Placeholder 4">
            <a:extLst>
              <a:ext uri="{FF2B5EF4-FFF2-40B4-BE49-F238E27FC236}">
                <a16:creationId xmlns:a16="http://schemas.microsoft.com/office/drawing/2014/main" id="{EE497531-3C37-4E64-8AE8-B7FC7D0BC20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936" y="3651870"/>
            <a:ext cx="1308409" cy="1275611"/>
          </a:xfrm>
          <a:prstGeom prst="rect">
            <a:avLst/>
          </a:prstGeom>
          <a:effectLst>
            <a:softEdge rad="317500"/>
          </a:effec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565E7C5-2AD6-4DB8-B87D-EA80981B41DE}"/>
              </a:ext>
            </a:extLst>
          </p:cNvPr>
          <p:cNvSpPr/>
          <p:nvPr/>
        </p:nvSpPr>
        <p:spPr>
          <a:xfrm>
            <a:off x="8244408" y="-833671"/>
            <a:ext cx="899592" cy="60537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CFE726B-4F38-4134-B5F4-D6AFE9CFD2AF}"/>
              </a:ext>
            </a:extLst>
          </p:cNvPr>
          <p:cNvSpPr/>
          <p:nvPr/>
        </p:nvSpPr>
        <p:spPr>
          <a:xfrm>
            <a:off x="7062468" y="-833671"/>
            <a:ext cx="899592" cy="60537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F6B4F77-FC7B-477D-AF03-83FD1181B445}"/>
              </a:ext>
            </a:extLst>
          </p:cNvPr>
          <p:cNvSpPr/>
          <p:nvPr/>
        </p:nvSpPr>
        <p:spPr>
          <a:xfrm>
            <a:off x="5880525" y="-833671"/>
            <a:ext cx="899592" cy="60537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1883F62-0B44-4D0B-AFAE-C19ACD819129}"/>
              </a:ext>
            </a:extLst>
          </p:cNvPr>
          <p:cNvSpPr/>
          <p:nvPr/>
        </p:nvSpPr>
        <p:spPr>
          <a:xfrm>
            <a:off x="4698582" y="-833671"/>
            <a:ext cx="899592" cy="60537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577008A-7282-4365-B35B-E893F1C0AA66}"/>
              </a:ext>
            </a:extLst>
          </p:cNvPr>
          <p:cNvSpPr/>
          <p:nvPr/>
        </p:nvSpPr>
        <p:spPr>
          <a:xfrm>
            <a:off x="3516639" y="-833671"/>
            <a:ext cx="899592" cy="605372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E53DC75-8312-4B12-840C-29E6CAB5D766}"/>
              </a:ext>
            </a:extLst>
          </p:cNvPr>
          <p:cNvSpPr/>
          <p:nvPr/>
        </p:nvSpPr>
        <p:spPr>
          <a:xfrm>
            <a:off x="2334696" y="-833671"/>
            <a:ext cx="899592" cy="60537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8D5DF29-AF0B-48B1-BEA9-89B61061979B}"/>
              </a:ext>
            </a:extLst>
          </p:cNvPr>
          <p:cNvSpPr/>
          <p:nvPr/>
        </p:nvSpPr>
        <p:spPr>
          <a:xfrm>
            <a:off x="1152753" y="-833671"/>
            <a:ext cx="899592" cy="60537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927642B-8F4A-4786-893E-9EA9C7B20BD4}"/>
              </a:ext>
            </a:extLst>
          </p:cNvPr>
          <p:cNvSpPr/>
          <p:nvPr/>
        </p:nvSpPr>
        <p:spPr>
          <a:xfrm>
            <a:off x="-29190" y="-833671"/>
            <a:ext cx="899592" cy="6053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62D4598-3D54-4694-8630-46515D2E78EB}"/>
              </a:ext>
            </a:extLst>
          </p:cNvPr>
          <p:cNvSpPr/>
          <p:nvPr/>
        </p:nvSpPr>
        <p:spPr>
          <a:xfrm>
            <a:off x="4144764" y="2201766"/>
            <a:ext cx="4552282" cy="23499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 rtl="1"/>
            <a:endParaRPr lang="ur-PK" sz="2800" b="1" dirty="0">
              <a:ln>
                <a:solidFill>
                  <a:schemeClr val="accent4">
                    <a:lumMod val="75000"/>
                  </a:schemeClr>
                </a:solidFill>
              </a:ln>
              <a:solidFill>
                <a:schemeClr val="accent5"/>
              </a:solidFill>
              <a:latin typeface="adwa-assalaf" panose="02000000000000000000" pitchFamily="2" charset="-78"/>
              <a:cs typeface="adwa-assalaf" panose="02000000000000000000" pitchFamily="2" charset="-78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067C48B-00E6-4943-9F79-2BDB04BDA263}"/>
              </a:ext>
            </a:extLst>
          </p:cNvPr>
          <p:cNvSpPr/>
          <p:nvPr/>
        </p:nvSpPr>
        <p:spPr>
          <a:xfrm>
            <a:off x="66444" y="48546"/>
            <a:ext cx="453650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>
              <a:lnSpc>
                <a:spcPct val="150000"/>
              </a:lnSpc>
            </a:pPr>
            <a:r>
              <a:rPr lang="ar-SA" sz="4400" dirty="0">
                <a:ln w="0">
                  <a:solidFill>
                    <a:schemeClr val="accent6"/>
                  </a:solidFill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wa-assalaf" panose="02000000000000000000" pitchFamily="2" charset="-78"/>
                <a:cs typeface="B Arabic Style" panose="00000400000000000000" pitchFamily="2" charset="-78"/>
              </a:rPr>
              <a:t>سبْحانَك اللَّهُمّ وبحَمْدكَ </a:t>
            </a:r>
            <a:br>
              <a:rPr lang="ur-PK" sz="4400" dirty="0">
                <a:ln w="0">
                  <a:solidFill>
                    <a:schemeClr val="accent6"/>
                  </a:solidFill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wa-assalaf" panose="02000000000000000000" pitchFamily="2" charset="-78"/>
                <a:cs typeface="B Arabic Style" panose="00000400000000000000" pitchFamily="2" charset="-78"/>
              </a:rPr>
            </a:br>
            <a:r>
              <a:rPr lang="ar-SA" sz="4400" dirty="0">
                <a:ln w="0">
                  <a:solidFill>
                    <a:schemeClr val="accent6"/>
                  </a:solidFill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wa-assalaf" panose="02000000000000000000" pitchFamily="2" charset="-78"/>
                <a:cs typeface="B Arabic Style" panose="00000400000000000000" pitchFamily="2" charset="-78"/>
              </a:rPr>
              <a:t>أشْهدُ أن لا إله إلا أنْت </a:t>
            </a:r>
            <a:br>
              <a:rPr lang="ur-PK" sz="4400" dirty="0">
                <a:ln w="0">
                  <a:solidFill>
                    <a:schemeClr val="accent6"/>
                  </a:solidFill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wa-assalaf" panose="02000000000000000000" pitchFamily="2" charset="-78"/>
                <a:cs typeface="B Arabic Style" panose="00000400000000000000" pitchFamily="2" charset="-78"/>
              </a:rPr>
            </a:br>
            <a:r>
              <a:rPr lang="ar-SA" sz="4400" dirty="0">
                <a:ln w="0">
                  <a:solidFill>
                    <a:schemeClr val="accent6"/>
                  </a:solidFill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wa-assalaf" panose="02000000000000000000" pitchFamily="2" charset="-78"/>
                <a:cs typeface="B Arabic Style" panose="00000400000000000000" pitchFamily="2" charset="-78"/>
              </a:rPr>
              <a:t>أسْتغْفِركَ وَأتَوبُ إليْك </a:t>
            </a:r>
            <a:endParaRPr lang="en-GB" sz="4400" dirty="0">
              <a:ln w="0">
                <a:solidFill>
                  <a:schemeClr val="accent6"/>
                </a:solidFill>
              </a:ln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dwa-assalaf" panose="02000000000000000000" pitchFamily="2" charset="-78"/>
              <a:cs typeface="B Arabic Style" panose="00000400000000000000" pitchFamily="2" charset="-78"/>
            </a:endParaRPr>
          </a:p>
        </p:txBody>
      </p:sp>
      <p:pic>
        <p:nvPicPr>
          <p:cNvPr id="1026" name="Picture 2" descr="Social media logo collection">
            <a:extLst>
              <a:ext uri="{FF2B5EF4-FFF2-40B4-BE49-F238E27FC236}">
                <a16:creationId xmlns:a16="http://schemas.microsoft.com/office/drawing/2014/main" id="{73D65273-05CD-49C4-A4E9-481833888F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EAEAEA"/>
              </a:clrFrom>
              <a:clrTo>
                <a:srgbClr val="EAEAE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3" r="73160" b="35879"/>
          <a:stretch/>
        </p:blipFill>
        <p:spPr bwMode="auto">
          <a:xfrm>
            <a:off x="4794143" y="1953938"/>
            <a:ext cx="756806" cy="2064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Social media logo collection">
            <a:extLst>
              <a:ext uri="{FF2B5EF4-FFF2-40B4-BE49-F238E27FC236}">
                <a16:creationId xmlns:a16="http://schemas.microsoft.com/office/drawing/2014/main" id="{FEC101B6-010C-4FAE-81F7-5583674135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EAEAEA"/>
              </a:clrFrom>
              <a:clrTo>
                <a:srgbClr val="EAEAE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56" t="20139" r="50445" b="59731"/>
          <a:stretch/>
        </p:blipFill>
        <p:spPr bwMode="auto">
          <a:xfrm>
            <a:off x="4836131" y="1817896"/>
            <a:ext cx="672831" cy="648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elegram icon Free Vector">
            <a:extLst>
              <a:ext uri="{FF2B5EF4-FFF2-40B4-BE49-F238E27FC236}">
                <a16:creationId xmlns:a16="http://schemas.microsoft.com/office/drawing/2014/main" id="{0A195A70-B23D-45C9-A770-3020129469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01" t="56857" r="36000" b="16145"/>
          <a:stretch/>
        </p:blipFill>
        <p:spPr bwMode="auto">
          <a:xfrm>
            <a:off x="4851972" y="4072803"/>
            <a:ext cx="728140" cy="702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6426803-9C3D-48C9-81CE-B69A1CF83F61}"/>
              </a:ext>
            </a:extLst>
          </p:cNvPr>
          <p:cNvSpPr/>
          <p:nvPr/>
        </p:nvSpPr>
        <p:spPr>
          <a:xfrm>
            <a:off x="5436096" y="1863031"/>
            <a:ext cx="274958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640000" algn="bl" rotWithShape="0">
                    <a:schemeClr val="accent6">
                      <a:lumMod val="75000"/>
                    </a:schemeClr>
                  </a:outerShdw>
                </a:effectLst>
                <a:cs typeface="DecoType Thuluth II" panose="02010000000000000000" pitchFamily="2" charset="-78"/>
              </a:rPr>
              <a:t>alqalaminstitute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0A68299-BC1C-4858-AD67-E52A025FC5BE}"/>
              </a:ext>
            </a:extLst>
          </p:cNvPr>
          <p:cNvSpPr/>
          <p:nvPr/>
        </p:nvSpPr>
        <p:spPr>
          <a:xfrm>
            <a:off x="5436096" y="2647517"/>
            <a:ext cx="274958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b="1" dirty="0" err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640000" algn="bl" rotWithShape="0">
                    <a:schemeClr val="accent6">
                      <a:lumMod val="75000"/>
                    </a:schemeClr>
                  </a:outerShdw>
                </a:effectLst>
                <a:cs typeface="DecoType Thuluth II" panose="02010000000000000000" pitchFamily="2" charset="-78"/>
              </a:rPr>
              <a:t>alqalamleicester</a:t>
            </a:r>
            <a:endParaRPr lang="en-GB" sz="2800" b="1" dirty="0">
              <a:ln w="12700">
                <a:solidFill>
                  <a:schemeClr val="tx1"/>
                </a:solidFill>
                <a:prstDash val="solid"/>
              </a:ln>
              <a:solidFill>
                <a:schemeClr val="accent2"/>
              </a:solidFill>
              <a:effectLst>
                <a:outerShdw dist="38100" dir="2640000" algn="bl" rotWithShape="0">
                  <a:schemeClr val="accent6">
                    <a:lumMod val="75000"/>
                  </a:schemeClr>
                </a:outerShdw>
              </a:effectLst>
              <a:cs typeface="DecoType Thuluth II" panose="02010000000000000000" pitchFamily="2" charset="-78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0FB050C-AC0A-4131-808E-8AE8393C7366}"/>
              </a:ext>
            </a:extLst>
          </p:cNvPr>
          <p:cNvSpPr/>
          <p:nvPr/>
        </p:nvSpPr>
        <p:spPr>
          <a:xfrm>
            <a:off x="5458111" y="3390260"/>
            <a:ext cx="274958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b="1" dirty="0" err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640000" algn="bl" rotWithShape="0">
                    <a:schemeClr val="accent6">
                      <a:lumMod val="75000"/>
                    </a:schemeClr>
                  </a:outerShdw>
                </a:effectLst>
                <a:cs typeface="DecoType Thuluth II" panose="02010000000000000000" pitchFamily="2" charset="-78"/>
              </a:rPr>
              <a:t>qalam_leicester</a:t>
            </a:r>
            <a:endParaRPr lang="en-GB" sz="2800" b="1" dirty="0">
              <a:ln w="12700">
                <a:solidFill>
                  <a:schemeClr val="tx1"/>
                </a:solidFill>
                <a:prstDash val="solid"/>
              </a:ln>
              <a:solidFill>
                <a:schemeClr val="accent2"/>
              </a:solidFill>
              <a:effectLst>
                <a:outerShdw dist="38100" dir="2640000" algn="bl" rotWithShape="0">
                  <a:schemeClr val="accent6">
                    <a:lumMod val="75000"/>
                  </a:schemeClr>
                </a:outerShdw>
              </a:effectLst>
              <a:cs typeface="DecoType Thuluth II" panose="02010000000000000000" pitchFamily="2" charset="-78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58B3E5E-BDEB-4059-84AD-7DD02C2509A5}"/>
              </a:ext>
            </a:extLst>
          </p:cNvPr>
          <p:cNvSpPr/>
          <p:nvPr/>
        </p:nvSpPr>
        <p:spPr>
          <a:xfrm>
            <a:off x="5491465" y="4138272"/>
            <a:ext cx="363988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640000" algn="bl" rotWithShape="0">
                    <a:schemeClr val="accent6">
                      <a:lumMod val="75000"/>
                    </a:schemeClr>
                  </a:outerShdw>
                </a:effectLst>
                <a:cs typeface="DecoType Thuluth II" panose="02010000000000000000" pitchFamily="2" charset="-78"/>
              </a:rPr>
              <a:t>t.me/AlQalamLeicester</a:t>
            </a:r>
          </a:p>
        </p:txBody>
      </p:sp>
    </p:spTree>
    <p:extLst>
      <p:ext uri="{BB962C8B-B14F-4D97-AF65-F5344CB8AC3E}">
        <p14:creationId xmlns:p14="http://schemas.microsoft.com/office/powerpoint/2010/main" val="5269980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10">
            <a:extLst>
              <a:ext uri="{FF2B5EF4-FFF2-40B4-BE49-F238E27FC236}">
                <a16:creationId xmlns:a16="http://schemas.microsoft.com/office/drawing/2014/main" id="{DC0794C1-D7BD-459D-8ECA-3FC84B8E86FA}"/>
              </a:ext>
            </a:extLst>
          </p:cNvPr>
          <p:cNvSpPr/>
          <p:nvPr/>
        </p:nvSpPr>
        <p:spPr>
          <a:xfrm flipH="1">
            <a:off x="3347864" y="0"/>
            <a:ext cx="2081020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/>
              <a:t>الْفَصْلُ الرَّابِعُ: الْمُثَنَّی</a:t>
            </a:r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5076056" y="-5"/>
            <a:ext cx="3168351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/>
              <a:t>الْخَاتِمَةُ فِي سائِرِ أحـْكامِ الاسْمِ 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b="1" dirty="0" err="1"/>
              <a:t>القِسْمُ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endParaRPr lang="en-GB" b="1" dirty="0"/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01EABF74-66A4-463E-B35D-F2CCEA48C6C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79388" y="627063"/>
          <a:ext cx="8785225" cy="4392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912547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10">
            <a:extLst>
              <a:ext uri="{FF2B5EF4-FFF2-40B4-BE49-F238E27FC236}">
                <a16:creationId xmlns:a16="http://schemas.microsoft.com/office/drawing/2014/main" id="{DC0794C1-D7BD-459D-8ECA-3FC84B8E86FA}"/>
              </a:ext>
            </a:extLst>
          </p:cNvPr>
          <p:cNvSpPr/>
          <p:nvPr/>
        </p:nvSpPr>
        <p:spPr>
          <a:xfrm flipH="1">
            <a:off x="114714" y="-4"/>
            <a:ext cx="3161141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1600" b="1" dirty="0" err="1"/>
              <a:t>الْفَصْلُ</a:t>
            </a:r>
            <a:r>
              <a:rPr lang="ur-PK" sz="1600" b="1" dirty="0"/>
              <a:t> </a:t>
            </a:r>
            <a:r>
              <a:rPr lang="ur-PK" sz="1600" b="1" dirty="0" err="1"/>
              <a:t>الثّانِي</a:t>
            </a:r>
            <a:r>
              <a:rPr lang="ur-PK" sz="1600" b="1" dirty="0"/>
              <a:t> </a:t>
            </a:r>
            <a:r>
              <a:rPr lang="ur-PK" sz="1600" b="1" dirty="0" err="1"/>
              <a:t>عَشَرَ</a:t>
            </a:r>
            <a:r>
              <a:rPr lang="ur-PK" sz="1600" b="1" dirty="0"/>
              <a:t>: </a:t>
            </a:r>
            <a:r>
              <a:rPr lang="ur-PK" sz="1600" b="1" dirty="0" err="1"/>
              <a:t>مَا</a:t>
            </a:r>
            <a:r>
              <a:rPr lang="ur-PK" sz="1600" b="1" dirty="0"/>
              <a:t> و لا </a:t>
            </a:r>
            <a:r>
              <a:rPr lang="ur-PK" sz="1600" b="1" dirty="0" err="1"/>
              <a:t>المُشْبَّهَتينِ</a:t>
            </a:r>
            <a:r>
              <a:rPr lang="ur-PK" sz="1600" b="1" dirty="0"/>
              <a:t> </a:t>
            </a:r>
            <a:r>
              <a:rPr lang="ur-PK" sz="1600" b="1" dirty="0" err="1"/>
              <a:t>بـِلَيْسَ</a:t>
            </a:r>
            <a:endParaRPr lang="ur-PK" sz="1600" b="1" dirty="0"/>
          </a:p>
        </p:txBody>
      </p:sp>
      <p:sp>
        <p:nvSpPr>
          <p:cNvPr id="12" name="Arrow: Pentagon 10">
            <a:extLst>
              <a:ext uri="{FF2B5EF4-FFF2-40B4-BE49-F238E27FC236}">
                <a16:creationId xmlns:a16="http://schemas.microsoft.com/office/drawing/2014/main" id="{2F9E00CB-5506-4179-AE47-677EBC2D85DF}"/>
              </a:ext>
            </a:extLst>
          </p:cNvPr>
          <p:cNvSpPr/>
          <p:nvPr/>
        </p:nvSpPr>
        <p:spPr>
          <a:xfrm flipH="1">
            <a:off x="2915816" y="0"/>
            <a:ext cx="2592288" cy="582595"/>
          </a:xfrm>
          <a:prstGeom prst="homePlate">
            <a:avLst>
              <a:gd name="adj" fmla="val 18654"/>
            </a:avLst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الْمَقصِدُ</a:t>
            </a:r>
            <a:r>
              <a:rPr lang="ur-PK" b="1" dirty="0"/>
              <a:t> </a:t>
            </a:r>
            <a:r>
              <a:rPr lang="ur-PK" b="1" dirty="0" err="1"/>
              <a:t>الثَّالِثِ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الْمَجْرُوْرَاتُ</a:t>
            </a:r>
            <a:endParaRPr lang="ur-PK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5220071" y="-5"/>
            <a:ext cx="3024336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/>
              <a:t>اَلبَابُ الثَّانِي فِي الاسْمِ المَبْنِيِّ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b="1" dirty="0" err="1"/>
              <a:t>القِسْمُ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endParaRPr lang="en-GB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ur-PK"/>
              <a:t>خال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4002277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10">
            <a:extLst>
              <a:ext uri="{FF2B5EF4-FFF2-40B4-BE49-F238E27FC236}">
                <a16:creationId xmlns:a16="http://schemas.microsoft.com/office/drawing/2014/main" id="{DC0794C1-D7BD-459D-8ECA-3FC84B8E86FA}"/>
              </a:ext>
            </a:extLst>
          </p:cNvPr>
          <p:cNvSpPr/>
          <p:nvPr/>
        </p:nvSpPr>
        <p:spPr>
          <a:xfrm flipH="1">
            <a:off x="2987824" y="0"/>
            <a:ext cx="2441060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/>
              <a:t>الْفَصْلُ الْخَامِسُ: الْمُجْمُوْعُ</a:t>
            </a:r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5076056" y="-5"/>
            <a:ext cx="3168351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/>
              <a:t>الْخَاتِمَةُ فِي سائِرِ أحـْكامِ الاسْمِ 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b="1" dirty="0" err="1"/>
              <a:t>القِسْمُ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endParaRPr lang="en-GB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ur-PK" dirty="0"/>
              <a:t>[الفَصْلُ الخامِسُ: فِي المَجْمُوعِ] </a:t>
            </a:r>
          </a:p>
          <a:p>
            <a:pPr rtl="1"/>
            <a:r>
              <a:rPr lang="ur-PK" dirty="0"/>
              <a:t>فَصْلٌ: المَجْمُوعُ اِسمٌ دَلَّ عَلى آحَادٌ مَقْصُوْدَةٍ بِحُرُوْفِ مُفْرَدِهِ بِتَغَيُّرٍ مَّا</a:t>
            </a:r>
          </a:p>
        </p:txBody>
      </p:sp>
    </p:spTree>
    <p:extLst>
      <p:ext uri="{BB962C8B-B14F-4D97-AF65-F5344CB8AC3E}">
        <p14:creationId xmlns:p14="http://schemas.microsoft.com/office/powerpoint/2010/main" val="974147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10">
            <a:extLst>
              <a:ext uri="{FF2B5EF4-FFF2-40B4-BE49-F238E27FC236}">
                <a16:creationId xmlns:a16="http://schemas.microsoft.com/office/drawing/2014/main" id="{DC0794C1-D7BD-459D-8ECA-3FC84B8E86FA}"/>
              </a:ext>
            </a:extLst>
          </p:cNvPr>
          <p:cNvSpPr/>
          <p:nvPr/>
        </p:nvSpPr>
        <p:spPr>
          <a:xfrm flipH="1">
            <a:off x="2987824" y="0"/>
            <a:ext cx="2441060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/>
              <a:t>الْفَصْلُ الْخَامِسُ: الْمُجْمُوْعُ</a:t>
            </a:r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5076056" y="-5"/>
            <a:ext cx="3168351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/>
              <a:t>الْخَاتِمَةُ فِي سائِرِ أحـْكامِ الاسْمِ 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b="1" dirty="0" err="1"/>
              <a:t>القِسْمُ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endParaRPr lang="en-GB" b="1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5C96899C-C3D0-4138-A966-2B992FCA3B5A}"/>
              </a:ext>
            </a:extLst>
          </p:cNvPr>
          <p:cNvSpPr/>
          <p:nvPr/>
        </p:nvSpPr>
        <p:spPr>
          <a:xfrm>
            <a:off x="4276013" y="629121"/>
            <a:ext cx="1973243" cy="789298"/>
          </a:xfrm>
          <a:custGeom>
            <a:avLst/>
            <a:gdLst>
              <a:gd name="connsiteX0" fmla="*/ 0 w 1973243"/>
              <a:gd name="connsiteY0" fmla="*/ 0 h 789297"/>
              <a:gd name="connsiteX1" fmla="*/ 1578595 w 1973243"/>
              <a:gd name="connsiteY1" fmla="*/ 0 h 789297"/>
              <a:gd name="connsiteX2" fmla="*/ 1973243 w 1973243"/>
              <a:gd name="connsiteY2" fmla="*/ 394649 h 789297"/>
              <a:gd name="connsiteX3" fmla="*/ 1578595 w 1973243"/>
              <a:gd name="connsiteY3" fmla="*/ 789297 h 789297"/>
              <a:gd name="connsiteX4" fmla="*/ 0 w 1973243"/>
              <a:gd name="connsiteY4" fmla="*/ 789297 h 789297"/>
              <a:gd name="connsiteX5" fmla="*/ 394649 w 1973243"/>
              <a:gd name="connsiteY5" fmla="*/ 394649 h 789297"/>
              <a:gd name="connsiteX6" fmla="*/ 0 w 1973243"/>
              <a:gd name="connsiteY6" fmla="*/ 0 h 789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73243" h="789297">
                <a:moveTo>
                  <a:pt x="1973243" y="789296"/>
                </a:moveTo>
                <a:lnTo>
                  <a:pt x="394648" y="789296"/>
                </a:lnTo>
                <a:lnTo>
                  <a:pt x="0" y="394648"/>
                </a:lnTo>
                <a:lnTo>
                  <a:pt x="394648" y="1"/>
                </a:lnTo>
                <a:lnTo>
                  <a:pt x="1973243" y="1"/>
                </a:lnTo>
                <a:lnTo>
                  <a:pt x="1578594" y="394648"/>
                </a:lnTo>
                <a:lnTo>
                  <a:pt x="1973243" y="789296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94648" tIns="20955" rIns="436559" bIns="20956" numCol="1" spcCol="1270" anchor="ctr" anchorCtr="0">
            <a:noAutofit/>
          </a:bodyPr>
          <a:lstStyle/>
          <a:p>
            <a:pPr marL="0" lvl="0" indent="0" algn="ctr" defTabSz="1466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ur-PK" sz="3300" kern="1200" dirty="0"/>
              <a:t>رَجُلٌ</a:t>
            </a:r>
            <a:endParaRPr lang="en-GB" sz="3300" kern="1200" dirty="0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47320D22-FF08-4420-B94A-0FDE54FB5883}"/>
              </a:ext>
            </a:extLst>
          </p:cNvPr>
          <p:cNvSpPr/>
          <p:nvPr/>
        </p:nvSpPr>
        <p:spPr>
          <a:xfrm>
            <a:off x="2894743" y="696211"/>
            <a:ext cx="1637792" cy="655118"/>
          </a:xfrm>
          <a:custGeom>
            <a:avLst/>
            <a:gdLst>
              <a:gd name="connsiteX0" fmla="*/ 0 w 1637792"/>
              <a:gd name="connsiteY0" fmla="*/ 0 h 655116"/>
              <a:gd name="connsiteX1" fmla="*/ 1310234 w 1637792"/>
              <a:gd name="connsiteY1" fmla="*/ 0 h 655116"/>
              <a:gd name="connsiteX2" fmla="*/ 1637792 w 1637792"/>
              <a:gd name="connsiteY2" fmla="*/ 327558 h 655116"/>
              <a:gd name="connsiteX3" fmla="*/ 1310234 w 1637792"/>
              <a:gd name="connsiteY3" fmla="*/ 655116 h 655116"/>
              <a:gd name="connsiteX4" fmla="*/ 0 w 1637792"/>
              <a:gd name="connsiteY4" fmla="*/ 655116 h 655116"/>
              <a:gd name="connsiteX5" fmla="*/ 327558 w 1637792"/>
              <a:gd name="connsiteY5" fmla="*/ 327558 h 655116"/>
              <a:gd name="connsiteX6" fmla="*/ 0 w 1637792"/>
              <a:gd name="connsiteY6" fmla="*/ 0 h 655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37792" h="655116">
                <a:moveTo>
                  <a:pt x="1637792" y="655115"/>
                </a:moveTo>
                <a:lnTo>
                  <a:pt x="327558" y="655115"/>
                </a:lnTo>
                <a:lnTo>
                  <a:pt x="0" y="327558"/>
                </a:lnTo>
                <a:lnTo>
                  <a:pt x="327558" y="1"/>
                </a:lnTo>
                <a:lnTo>
                  <a:pt x="1637792" y="1"/>
                </a:lnTo>
                <a:lnTo>
                  <a:pt x="1310234" y="327558"/>
                </a:lnTo>
                <a:lnTo>
                  <a:pt x="1637792" y="655115"/>
                </a:lnTo>
                <a:close/>
              </a:path>
            </a:pathLst>
          </a:custGeom>
        </p:spPr>
        <p:style>
          <a:lnRef idx="2"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lnRef>
          <a:fillRef idx="1"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27558" tIns="17146" rIns="361848" bIns="17146" numCol="1" spcCol="1270" anchor="ctr" anchorCtr="0">
            <a:noAutofit/>
          </a:bodyPr>
          <a:lstStyle/>
          <a:p>
            <a:pPr marL="0" lvl="0" indent="0" algn="ctr"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ur-PK" sz="2700" kern="1200" dirty="0"/>
              <a:t>رِجَالٌ</a:t>
            </a:r>
            <a:endParaRPr lang="en-GB" sz="2700" kern="1200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B215848-DF3A-4165-972E-B37D50F01CDF}"/>
              </a:ext>
            </a:extLst>
          </p:cNvPr>
          <p:cNvSpPr/>
          <p:nvPr/>
        </p:nvSpPr>
        <p:spPr>
          <a:xfrm>
            <a:off x="4276013" y="1528921"/>
            <a:ext cx="1973243" cy="789298"/>
          </a:xfrm>
          <a:custGeom>
            <a:avLst/>
            <a:gdLst>
              <a:gd name="connsiteX0" fmla="*/ 0 w 1973243"/>
              <a:gd name="connsiteY0" fmla="*/ 0 h 789297"/>
              <a:gd name="connsiteX1" fmla="*/ 1578595 w 1973243"/>
              <a:gd name="connsiteY1" fmla="*/ 0 h 789297"/>
              <a:gd name="connsiteX2" fmla="*/ 1973243 w 1973243"/>
              <a:gd name="connsiteY2" fmla="*/ 394649 h 789297"/>
              <a:gd name="connsiteX3" fmla="*/ 1578595 w 1973243"/>
              <a:gd name="connsiteY3" fmla="*/ 789297 h 789297"/>
              <a:gd name="connsiteX4" fmla="*/ 0 w 1973243"/>
              <a:gd name="connsiteY4" fmla="*/ 789297 h 789297"/>
              <a:gd name="connsiteX5" fmla="*/ 394649 w 1973243"/>
              <a:gd name="connsiteY5" fmla="*/ 394649 h 789297"/>
              <a:gd name="connsiteX6" fmla="*/ 0 w 1973243"/>
              <a:gd name="connsiteY6" fmla="*/ 0 h 789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73243" h="789297">
                <a:moveTo>
                  <a:pt x="1973243" y="789296"/>
                </a:moveTo>
                <a:lnTo>
                  <a:pt x="394648" y="789296"/>
                </a:lnTo>
                <a:lnTo>
                  <a:pt x="0" y="394648"/>
                </a:lnTo>
                <a:lnTo>
                  <a:pt x="394648" y="1"/>
                </a:lnTo>
                <a:lnTo>
                  <a:pt x="1973243" y="1"/>
                </a:lnTo>
                <a:lnTo>
                  <a:pt x="1578594" y="394648"/>
                </a:lnTo>
                <a:lnTo>
                  <a:pt x="1973243" y="789296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-472099"/>
              <a:satOff val="8784"/>
              <a:lumOff val="1176"/>
              <a:alphaOff val="0"/>
            </a:schemeClr>
          </a:fillRef>
          <a:effectRef idx="0">
            <a:schemeClr val="accent2">
              <a:hueOff val="-472099"/>
              <a:satOff val="8784"/>
              <a:lumOff val="1176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94648" tIns="20955" rIns="436559" bIns="20956" numCol="1" spcCol="1270" anchor="ctr" anchorCtr="0">
            <a:noAutofit/>
          </a:bodyPr>
          <a:lstStyle/>
          <a:p>
            <a:pPr marL="0" lvl="0" indent="0" algn="ctr" defTabSz="1466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ur-PK" sz="3300" kern="1200" dirty="0"/>
              <a:t>كِتَابٌ</a:t>
            </a:r>
            <a:endParaRPr lang="en-GB" sz="3300" kern="1200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DDA01061-1946-4590-80F8-512932A3C5F5}"/>
              </a:ext>
            </a:extLst>
          </p:cNvPr>
          <p:cNvSpPr/>
          <p:nvPr/>
        </p:nvSpPr>
        <p:spPr>
          <a:xfrm>
            <a:off x="2894743" y="1596011"/>
            <a:ext cx="1637792" cy="655116"/>
          </a:xfrm>
          <a:custGeom>
            <a:avLst/>
            <a:gdLst>
              <a:gd name="connsiteX0" fmla="*/ 0 w 1637792"/>
              <a:gd name="connsiteY0" fmla="*/ 0 h 655116"/>
              <a:gd name="connsiteX1" fmla="*/ 1310234 w 1637792"/>
              <a:gd name="connsiteY1" fmla="*/ 0 h 655116"/>
              <a:gd name="connsiteX2" fmla="*/ 1637792 w 1637792"/>
              <a:gd name="connsiteY2" fmla="*/ 327558 h 655116"/>
              <a:gd name="connsiteX3" fmla="*/ 1310234 w 1637792"/>
              <a:gd name="connsiteY3" fmla="*/ 655116 h 655116"/>
              <a:gd name="connsiteX4" fmla="*/ 0 w 1637792"/>
              <a:gd name="connsiteY4" fmla="*/ 655116 h 655116"/>
              <a:gd name="connsiteX5" fmla="*/ 327558 w 1637792"/>
              <a:gd name="connsiteY5" fmla="*/ 327558 h 655116"/>
              <a:gd name="connsiteX6" fmla="*/ 0 w 1637792"/>
              <a:gd name="connsiteY6" fmla="*/ 0 h 655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37792" h="655116">
                <a:moveTo>
                  <a:pt x="1637792" y="655115"/>
                </a:moveTo>
                <a:lnTo>
                  <a:pt x="327558" y="655115"/>
                </a:lnTo>
                <a:lnTo>
                  <a:pt x="0" y="327558"/>
                </a:lnTo>
                <a:lnTo>
                  <a:pt x="327558" y="1"/>
                </a:lnTo>
                <a:lnTo>
                  <a:pt x="1637792" y="1"/>
                </a:lnTo>
                <a:lnTo>
                  <a:pt x="1310234" y="327558"/>
                </a:lnTo>
                <a:lnTo>
                  <a:pt x="1637792" y="655115"/>
                </a:lnTo>
                <a:close/>
              </a:path>
            </a:pathLst>
          </a:custGeom>
        </p:spPr>
        <p:style>
          <a:lnRef idx="2">
            <a:schemeClr val="accent2">
              <a:tint val="40000"/>
              <a:alpha val="90000"/>
              <a:hueOff val="-763632"/>
              <a:satOff val="13476"/>
              <a:lumOff val="1004"/>
              <a:alphaOff val="0"/>
            </a:schemeClr>
          </a:lnRef>
          <a:fillRef idx="1">
            <a:schemeClr val="accent2">
              <a:tint val="40000"/>
              <a:alpha val="90000"/>
              <a:hueOff val="-763632"/>
              <a:satOff val="13476"/>
              <a:lumOff val="1004"/>
              <a:alphaOff val="0"/>
            </a:schemeClr>
          </a:fillRef>
          <a:effectRef idx="0">
            <a:schemeClr val="accent2">
              <a:tint val="40000"/>
              <a:alpha val="90000"/>
              <a:hueOff val="-763632"/>
              <a:satOff val="13476"/>
              <a:lumOff val="1004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27558" tIns="17145" rIns="361848" bIns="17145" numCol="1" spcCol="1270" anchor="ctr" anchorCtr="0">
            <a:noAutofit/>
          </a:bodyPr>
          <a:lstStyle/>
          <a:p>
            <a:pPr marL="0" lvl="0" indent="0" algn="ctr"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ur-PK" sz="2700" kern="1200" dirty="0"/>
              <a:t>كُتُبٌ</a:t>
            </a:r>
            <a:endParaRPr lang="en-GB" sz="2700" kern="120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615EC6B-5D74-45E2-B090-DBA9ED4CAF4C}"/>
              </a:ext>
            </a:extLst>
          </p:cNvPr>
          <p:cNvSpPr/>
          <p:nvPr/>
        </p:nvSpPr>
        <p:spPr>
          <a:xfrm>
            <a:off x="4276013" y="2428719"/>
            <a:ext cx="1973243" cy="789298"/>
          </a:xfrm>
          <a:custGeom>
            <a:avLst/>
            <a:gdLst>
              <a:gd name="connsiteX0" fmla="*/ 0 w 1973243"/>
              <a:gd name="connsiteY0" fmla="*/ 0 h 789297"/>
              <a:gd name="connsiteX1" fmla="*/ 1578595 w 1973243"/>
              <a:gd name="connsiteY1" fmla="*/ 0 h 789297"/>
              <a:gd name="connsiteX2" fmla="*/ 1973243 w 1973243"/>
              <a:gd name="connsiteY2" fmla="*/ 394649 h 789297"/>
              <a:gd name="connsiteX3" fmla="*/ 1578595 w 1973243"/>
              <a:gd name="connsiteY3" fmla="*/ 789297 h 789297"/>
              <a:gd name="connsiteX4" fmla="*/ 0 w 1973243"/>
              <a:gd name="connsiteY4" fmla="*/ 789297 h 789297"/>
              <a:gd name="connsiteX5" fmla="*/ 394649 w 1973243"/>
              <a:gd name="connsiteY5" fmla="*/ 394649 h 789297"/>
              <a:gd name="connsiteX6" fmla="*/ 0 w 1973243"/>
              <a:gd name="connsiteY6" fmla="*/ 0 h 789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73243" h="789297">
                <a:moveTo>
                  <a:pt x="1973243" y="789296"/>
                </a:moveTo>
                <a:lnTo>
                  <a:pt x="394648" y="789296"/>
                </a:lnTo>
                <a:lnTo>
                  <a:pt x="0" y="394648"/>
                </a:lnTo>
                <a:lnTo>
                  <a:pt x="394648" y="1"/>
                </a:lnTo>
                <a:lnTo>
                  <a:pt x="1973243" y="1"/>
                </a:lnTo>
                <a:lnTo>
                  <a:pt x="1578594" y="394648"/>
                </a:lnTo>
                <a:lnTo>
                  <a:pt x="1973243" y="789296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-944198"/>
              <a:satOff val="17568"/>
              <a:lumOff val="2352"/>
              <a:alphaOff val="0"/>
            </a:schemeClr>
          </a:fillRef>
          <a:effectRef idx="0">
            <a:schemeClr val="accent2">
              <a:hueOff val="-944198"/>
              <a:satOff val="17568"/>
              <a:lumOff val="2352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94648" tIns="20956" rIns="436559" bIns="20955" numCol="1" spcCol="1270" anchor="ctr" anchorCtr="0">
            <a:noAutofit/>
          </a:bodyPr>
          <a:lstStyle/>
          <a:p>
            <a:pPr marL="0" lvl="0" indent="0" algn="ctr" defTabSz="1466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ur-PK" sz="3300" kern="1200" dirty="0"/>
              <a:t>أَسْدٌ</a:t>
            </a:r>
            <a:endParaRPr lang="en-GB" sz="3300" kern="120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DB1A6CD-BB07-40DC-8802-BA9E8C68BEE8}"/>
              </a:ext>
            </a:extLst>
          </p:cNvPr>
          <p:cNvSpPr/>
          <p:nvPr/>
        </p:nvSpPr>
        <p:spPr>
          <a:xfrm>
            <a:off x="2894743" y="2495809"/>
            <a:ext cx="1637792" cy="655117"/>
          </a:xfrm>
          <a:custGeom>
            <a:avLst/>
            <a:gdLst>
              <a:gd name="connsiteX0" fmla="*/ 0 w 1637792"/>
              <a:gd name="connsiteY0" fmla="*/ 0 h 655116"/>
              <a:gd name="connsiteX1" fmla="*/ 1310234 w 1637792"/>
              <a:gd name="connsiteY1" fmla="*/ 0 h 655116"/>
              <a:gd name="connsiteX2" fmla="*/ 1637792 w 1637792"/>
              <a:gd name="connsiteY2" fmla="*/ 327558 h 655116"/>
              <a:gd name="connsiteX3" fmla="*/ 1310234 w 1637792"/>
              <a:gd name="connsiteY3" fmla="*/ 655116 h 655116"/>
              <a:gd name="connsiteX4" fmla="*/ 0 w 1637792"/>
              <a:gd name="connsiteY4" fmla="*/ 655116 h 655116"/>
              <a:gd name="connsiteX5" fmla="*/ 327558 w 1637792"/>
              <a:gd name="connsiteY5" fmla="*/ 327558 h 655116"/>
              <a:gd name="connsiteX6" fmla="*/ 0 w 1637792"/>
              <a:gd name="connsiteY6" fmla="*/ 0 h 655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37792" h="655116">
                <a:moveTo>
                  <a:pt x="1637792" y="655115"/>
                </a:moveTo>
                <a:lnTo>
                  <a:pt x="327558" y="655115"/>
                </a:lnTo>
                <a:lnTo>
                  <a:pt x="0" y="327558"/>
                </a:lnTo>
                <a:lnTo>
                  <a:pt x="327558" y="1"/>
                </a:lnTo>
                <a:lnTo>
                  <a:pt x="1637792" y="1"/>
                </a:lnTo>
                <a:lnTo>
                  <a:pt x="1310234" y="327558"/>
                </a:lnTo>
                <a:lnTo>
                  <a:pt x="1637792" y="655115"/>
                </a:lnTo>
                <a:close/>
              </a:path>
            </a:pathLst>
          </a:custGeom>
        </p:spPr>
        <p:style>
          <a:lnRef idx="2">
            <a:schemeClr val="accent2">
              <a:tint val="40000"/>
              <a:alpha val="90000"/>
              <a:hueOff val="-1527263"/>
              <a:satOff val="26952"/>
              <a:lumOff val="2007"/>
              <a:alphaOff val="0"/>
            </a:schemeClr>
          </a:lnRef>
          <a:fillRef idx="1">
            <a:schemeClr val="accent2">
              <a:tint val="40000"/>
              <a:alpha val="90000"/>
              <a:hueOff val="-1527263"/>
              <a:satOff val="26952"/>
              <a:lumOff val="2007"/>
              <a:alphaOff val="0"/>
            </a:schemeClr>
          </a:fillRef>
          <a:effectRef idx="0">
            <a:schemeClr val="accent2">
              <a:tint val="40000"/>
              <a:alpha val="90000"/>
              <a:hueOff val="-1527263"/>
              <a:satOff val="26952"/>
              <a:lumOff val="2007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27558" tIns="17146" rIns="361848" bIns="17145" numCol="1" spcCol="1270" anchor="ctr" anchorCtr="0">
            <a:noAutofit/>
          </a:bodyPr>
          <a:lstStyle/>
          <a:p>
            <a:pPr marL="0" lvl="0" indent="0" algn="ctr"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ur-PK" sz="2700" kern="1200" dirty="0"/>
              <a:t>أُسْدٌ</a:t>
            </a:r>
            <a:endParaRPr lang="en-GB" sz="2700" kern="120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29EB212-04BC-4C44-85FA-24BB267AD32C}"/>
              </a:ext>
            </a:extLst>
          </p:cNvPr>
          <p:cNvSpPr/>
          <p:nvPr/>
        </p:nvSpPr>
        <p:spPr>
          <a:xfrm>
            <a:off x="4276013" y="3328518"/>
            <a:ext cx="1973243" cy="789298"/>
          </a:xfrm>
          <a:custGeom>
            <a:avLst/>
            <a:gdLst>
              <a:gd name="connsiteX0" fmla="*/ 0 w 1973243"/>
              <a:gd name="connsiteY0" fmla="*/ 0 h 789297"/>
              <a:gd name="connsiteX1" fmla="*/ 1578595 w 1973243"/>
              <a:gd name="connsiteY1" fmla="*/ 0 h 789297"/>
              <a:gd name="connsiteX2" fmla="*/ 1973243 w 1973243"/>
              <a:gd name="connsiteY2" fmla="*/ 394649 h 789297"/>
              <a:gd name="connsiteX3" fmla="*/ 1578595 w 1973243"/>
              <a:gd name="connsiteY3" fmla="*/ 789297 h 789297"/>
              <a:gd name="connsiteX4" fmla="*/ 0 w 1973243"/>
              <a:gd name="connsiteY4" fmla="*/ 789297 h 789297"/>
              <a:gd name="connsiteX5" fmla="*/ 394649 w 1973243"/>
              <a:gd name="connsiteY5" fmla="*/ 394649 h 789297"/>
              <a:gd name="connsiteX6" fmla="*/ 0 w 1973243"/>
              <a:gd name="connsiteY6" fmla="*/ 0 h 789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73243" h="789297">
                <a:moveTo>
                  <a:pt x="1973243" y="789296"/>
                </a:moveTo>
                <a:lnTo>
                  <a:pt x="394648" y="789296"/>
                </a:lnTo>
                <a:lnTo>
                  <a:pt x="0" y="394648"/>
                </a:lnTo>
                <a:lnTo>
                  <a:pt x="394648" y="1"/>
                </a:lnTo>
                <a:lnTo>
                  <a:pt x="1973243" y="1"/>
                </a:lnTo>
                <a:lnTo>
                  <a:pt x="1578594" y="394648"/>
                </a:lnTo>
                <a:lnTo>
                  <a:pt x="1973243" y="789296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-1416296"/>
              <a:satOff val="26352"/>
              <a:lumOff val="3529"/>
              <a:alphaOff val="0"/>
            </a:schemeClr>
          </a:fillRef>
          <a:effectRef idx="0">
            <a:schemeClr val="accent2">
              <a:hueOff val="-1416296"/>
              <a:satOff val="26352"/>
              <a:lumOff val="3529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94648" tIns="20956" rIns="436559" bIns="20955" numCol="1" spcCol="1270" anchor="ctr" anchorCtr="0">
            <a:noAutofit/>
          </a:bodyPr>
          <a:lstStyle/>
          <a:p>
            <a:pPr marL="0" lvl="0" indent="0" algn="ctr" defTabSz="1466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ur-PK" sz="3300" kern="1200" dirty="0"/>
              <a:t>قُفْلٌ</a:t>
            </a:r>
            <a:endParaRPr lang="en-GB" sz="3300" kern="120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59A0D0C-D773-4B77-BE2F-BBD6A79A8695}"/>
              </a:ext>
            </a:extLst>
          </p:cNvPr>
          <p:cNvSpPr/>
          <p:nvPr/>
        </p:nvSpPr>
        <p:spPr>
          <a:xfrm>
            <a:off x="2894743" y="3395608"/>
            <a:ext cx="1637792" cy="655117"/>
          </a:xfrm>
          <a:custGeom>
            <a:avLst/>
            <a:gdLst>
              <a:gd name="connsiteX0" fmla="*/ 0 w 1637792"/>
              <a:gd name="connsiteY0" fmla="*/ 0 h 655116"/>
              <a:gd name="connsiteX1" fmla="*/ 1310234 w 1637792"/>
              <a:gd name="connsiteY1" fmla="*/ 0 h 655116"/>
              <a:gd name="connsiteX2" fmla="*/ 1637792 w 1637792"/>
              <a:gd name="connsiteY2" fmla="*/ 327558 h 655116"/>
              <a:gd name="connsiteX3" fmla="*/ 1310234 w 1637792"/>
              <a:gd name="connsiteY3" fmla="*/ 655116 h 655116"/>
              <a:gd name="connsiteX4" fmla="*/ 0 w 1637792"/>
              <a:gd name="connsiteY4" fmla="*/ 655116 h 655116"/>
              <a:gd name="connsiteX5" fmla="*/ 327558 w 1637792"/>
              <a:gd name="connsiteY5" fmla="*/ 327558 h 655116"/>
              <a:gd name="connsiteX6" fmla="*/ 0 w 1637792"/>
              <a:gd name="connsiteY6" fmla="*/ 0 h 655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37792" h="655116">
                <a:moveTo>
                  <a:pt x="1637792" y="655115"/>
                </a:moveTo>
                <a:lnTo>
                  <a:pt x="327558" y="655115"/>
                </a:lnTo>
                <a:lnTo>
                  <a:pt x="0" y="327558"/>
                </a:lnTo>
                <a:lnTo>
                  <a:pt x="327558" y="1"/>
                </a:lnTo>
                <a:lnTo>
                  <a:pt x="1637792" y="1"/>
                </a:lnTo>
                <a:lnTo>
                  <a:pt x="1310234" y="327558"/>
                </a:lnTo>
                <a:lnTo>
                  <a:pt x="1637792" y="655115"/>
                </a:lnTo>
                <a:close/>
              </a:path>
            </a:pathLst>
          </a:custGeom>
        </p:spPr>
        <p:style>
          <a:lnRef idx="2">
            <a:schemeClr val="accent2">
              <a:tint val="40000"/>
              <a:alpha val="90000"/>
              <a:hueOff val="-2290895"/>
              <a:satOff val="40429"/>
              <a:lumOff val="3011"/>
              <a:alphaOff val="0"/>
            </a:schemeClr>
          </a:lnRef>
          <a:fillRef idx="1">
            <a:schemeClr val="accent2">
              <a:tint val="40000"/>
              <a:alpha val="90000"/>
              <a:hueOff val="-2290895"/>
              <a:satOff val="40429"/>
              <a:lumOff val="3011"/>
              <a:alphaOff val="0"/>
            </a:schemeClr>
          </a:fillRef>
          <a:effectRef idx="0">
            <a:schemeClr val="accent2">
              <a:tint val="40000"/>
              <a:alpha val="90000"/>
              <a:hueOff val="-2290895"/>
              <a:satOff val="40429"/>
              <a:lumOff val="3011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27558" tIns="17146" rIns="361848" bIns="17145" numCol="1" spcCol="1270" anchor="ctr" anchorCtr="0">
            <a:noAutofit/>
          </a:bodyPr>
          <a:lstStyle/>
          <a:p>
            <a:pPr marL="0" lvl="0" indent="0" algn="ctr"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ur-PK" sz="2700" kern="1200" dirty="0"/>
              <a:t>أَقْفَالٌ</a:t>
            </a:r>
            <a:endParaRPr lang="en-GB" sz="2700" kern="120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CB0451C-FD92-48A0-A539-0B1842F76448}"/>
              </a:ext>
            </a:extLst>
          </p:cNvPr>
          <p:cNvSpPr/>
          <p:nvPr/>
        </p:nvSpPr>
        <p:spPr>
          <a:xfrm>
            <a:off x="4276013" y="4228317"/>
            <a:ext cx="1973243" cy="789298"/>
          </a:xfrm>
          <a:custGeom>
            <a:avLst/>
            <a:gdLst>
              <a:gd name="connsiteX0" fmla="*/ 0 w 1973243"/>
              <a:gd name="connsiteY0" fmla="*/ 0 h 789297"/>
              <a:gd name="connsiteX1" fmla="*/ 1578595 w 1973243"/>
              <a:gd name="connsiteY1" fmla="*/ 0 h 789297"/>
              <a:gd name="connsiteX2" fmla="*/ 1973243 w 1973243"/>
              <a:gd name="connsiteY2" fmla="*/ 394649 h 789297"/>
              <a:gd name="connsiteX3" fmla="*/ 1578595 w 1973243"/>
              <a:gd name="connsiteY3" fmla="*/ 789297 h 789297"/>
              <a:gd name="connsiteX4" fmla="*/ 0 w 1973243"/>
              <a:gd name="connsiteY4" fmla="*/ 789297 h 789297"/>
              <a:gd name="connsiteX5" fmla="*/ 394649 w 1973243"/>
              <a:gd name="connsiteY5" fmla="*/ 394649 h 789297"/>
              <a:gd name="connsiteX6" fmla="*/ 0 w 1973243"/>
              <a:gd name="connsiteY6" fmla="*/ 0 h 789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73243" h="789297">
                <a:moveTo>
                  <a:pt x="1973243" y="789296"/>
                </a:moveTo>
                <a:lnTo>
                  <a:pt x="394648" y="789296"/>
                </a:lnTo>
                <a:lnTo>
                  <a:pt x="0" y="394648"/>
                </a:lnTo>
                <a:lnTo>
                  <a:pt x="394648" y="1"/>
                </a:lnTo>
                <a:lnTo>
                  <a:pt x="1973243" y="1"/>
                </a:lnTo>
                <a:lnTo>
                  <a:pt x="1578594" y="394648"/>
                </a:lnTo>
                <a:lnTo>
                  <a:pt x="1973243" y="789296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-1888395"/>
              <a:satOff val="35136"/>
              <a:lumOff val="4705"/>
              <a:alphaOff val="0"/>
            </a:schemeClr>
          </a:fillRef>
          <a:effectRef idx="0">
            <a:schemeClr val="accent2">
              <a:hueOff val="-1888395"/>
              <a:satOff val="35136"/>
              <a:lumOff val="4705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94648" tIns="20956" rIns="436559" bIns="20955" numCol="1" spcCol="1270" anchor="ctr" anchorCtr="0">
            <a:noAutofit/>
          </a:bodyPr>
          <a:lstStyle/>
          <a:p>
            <a:pPr marL="0" lvl="0" indent="0" algn="ctr" defTabSz="1466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ur-PK" sz="3300" kern="1200" dirty="0"/>
              <a:t>فُلْك</a:t>
            </a:r>
            <a:endParaRPr lang="en-GB" sz="3300" kern="120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D9B6C6C-D281-4F91-BC08-92E25F2C6570}"/>
              </a:ext>
            </a:extLst>
          </p:cNvPr>
          <p:cNvSpPr/>
          <p:nvPr/>
        </p:nvSpPr>
        <p:spPr>
          <a:xfrm>
            <a:off x="2894743" y="4295407"/>
            <a:ext cx="1637792" cy="655117"/>
          </a:xfrm>
          <a:custGeom>
            <a:avLst/>
            <a:gdLst>
              <a:gd name="connsiteX0" fmla="*/ 0 w 1637792"/>
              <a:gd name="connsiteY0" fmla="*/ 0 h 655116"/>
              <a:gd name="connsiteX1" fmla="*/ 1310234 w 1637792"/>
              <a:gd name="connsiteY1" fmla="*/ 0 h 655116"/>
              <a:gd name="connsiteX2" fmla="*/ 1637792 w 1637792"/>
              <a:gd name="connsiteY2" fmla="*/ 327558 h 655116"/>
              <a:gd name="connsiteX3" fmla="*/ 1310234 w 1637792"/>
              <a:gd name="connsiteY3" fmla="*/ 655116 h 655116"/>
              <a:gd name="connsiteX4" fmla="*/ 0 w 1637792"/>
              <a:gd name="connsiteY4" fmla="*/ 655116 h 655116"/>
              <a:gd name="connsiteX5" fmla="*/ 327558 w 1637792"/>
              <a:gd name="connsiteY5" fmla="*/ 327558 h 655116"/>
              <a:gd name="connsiteX6" fmla="*/ 0 w 1637792"/>
              <a:gd name="connsiteY6" fmla="*/ 0 h 655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37792" h="655116">
                <a:moveTo>
                  <a:pt x="1637792" y="655115"/>
                </a:moveTo>
                <a:lnTo>
                  <a:pt x="327558" y="655115"/>
                </a:lnTo>
                <a:lnTo>
                  <a:pt x="0" y="327558"/>
                </a:lnTo>
                <a:lnTo>
                  <a:pt x="327558" y="1"/>
                </a:lnTo>
                <a:lnTo>
                  <a:pt x="1637792" y="1"/>
                </a:lnTo>
                <a:lnTo>
                  <a:pt x="1310234" y="327558"/>
                </a:lnTo>
                <a:lnTo>
                  <a:pt x="1637792" y="655115"/>
                </a:lnTo>
                <a:close/>
              </a:path>
            </a:pathLst>
          </a:custGeom>
        </p:spPr>
        <p:style>
          <a:lnRef idx="2">
            <a:schemeClr val="accent2">
              <a:tint val="40000"/>
              <a:alpha val="90000"/>
              <a:hueOff val="-3054526"/>
              <a:satOff val="53905"/>
              <a:lumOff val="4014"/>
              <a:alphaOff val="0"/>
            </a:schemeClr>
          </a:lnRef>
          <a:fillRef idx="1">
            <a:schemeClr val="accent2">
              <a:tint val="40000"/>
              <a:alpha val="90000"/>
              <a:hueOff val="-3054526"/>
              <a:satOff val="53905"/>
              <a:lumOff val="4014"/>
              <a:alphaOff val="0"/>
            </a:schemeClr>
          </a:fillRef>
          <a:effectRef idx="0">
            <a:schemeClr val="accent2">
              <a:tint val="40000"/>
              <a:alpha val="90000"/>
              <a:hueOff val="-3054526"/>
              <a:satOff val="53905"/>
              <a:lumOff val="4014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27558" tIns="17146" rIns="361848" bIns="17145" numCol="1" spcCol="1270" anchor="ctr" anchorCtr="0">
            <a:noAutofit/>
          </a:bodyPr>
          <a:lstStyle/>
          <a:p>
            <a:pPr marL="0" lvl="0" indent="0" algn="ctr"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ur-PK" sz="2700" kern="1200" dirty="0"/>
              <a:t>فُلْكٌ</a:t>
            </a:r>
            <a:endParaRPr lang="en-GB" sz="2700" kern="1200" dirty="0"/>
          </a:p>
        </p:txBody>
      </p:sp>
    </p:spTree>
    <p:extLst>
      <p:ext uri="{BB962C8B-B14F-4D97-AF65-F5344CB8AC3E}">
        <p14:creationId xmlns:p14="http://schemas.microsoft.com/office/powerpoint/2010/main" val="1808309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9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10">
            <a:extLst>
              <a:ext uri="{FF2B5EF4-FFF2-40B4-BE49-F238E27FC236}">
                <a16:creationId xmlns:a16="http://schemas.microsoft.com/office/drawing/2014/main" id="{DC0794C1-D7BD-459D-8ECA-3FC84B8E86FA}"/>
              </a:ext>
            </a:extLst>
          </p:cNvPr>
          <p:cNvSpPr/>
          <p:nvPr/>
        </p:nvSpPr>
        <p:spPr>
          <a:xfrm flipH="1">
            <a:off x="2987824" y="0"/>
            <a:ext cx="2441060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/>
              <a:t>الْفَصْلُ الْخَامِسُ: الْمُجْمُوْعُ</a:t>
            </a:r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5076056" y="-5"/>
            <a:ext cx="3168351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/>
              <a:t>الْخَاتِمَةُ فِي سائِرِ أحـْكامِ الاسْمِ 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b="1" dirty="0" err="1"/>
              <a:t>القِسْمُ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endParaRPr lang="en-GB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ur-PK" dirty="0">
                <a:solidFill>
                  <a:schemeClr val="accent6"/>
                </a:solidFill>
              </a:rPr>
              <a:t>بِتَغَيُّرٍ مَّا</a:t>
            </a:r>
          </a:p>
          <a:p>
            <a:pPr rtl="1"/>
            <a:r>
              <a:rPr lang="ur-PK" dirty="0"/>
              <a:t>إِمَّا لَفْظِيٌّ كَرِجالٍ فِيْ رَجُلٍ</a:t>
            </a:r>
          </a:p>
          <a:p>
            <a:pPr rtl="1"/>
            <a:r>
              <a:rPr lang="ur-PK" dirty="0"/>
              <a:t>إِمَّا تَقْدِيرىٌّ كَفُلْكٍ </a:t>
            </a:r>
          </a:p>
          <a:p>
            <a:pPr rtl="1"/>
            <a:r>
              <a:rPr lang="ur-PK" dirty="0"/>
              <a:t>عَلى وَزنِ أُسْدٍ فَإنَّ مُفْرَدَهُ أَيْضًا فُلْكٌ لٰكَنَّهُ عَلَى وَزْنِ قُفْل،</a:t>
            </a:r>
          </a:p>
        </p:txBody>
      </p:sp>
    </p:spTree>
    <p:extLst>
      <p:ext uri="{BB962C8B-B14F-4D97-AF65-F5344CB8AC3E}">
        <p14:creationId xmlns:p14="http://schemas.microsoft.com/office/powerpoint/2010/main" val="424032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10">
            <a:extLst>
              <a:ext uri="{FF2B5EF4-FFF2-40B4-BE49-F238E27FC236}">
                <a16:creationId xmlns:a16="http://schemas.microsoft.com/office/drawing/2014/main" id="{DC0794C1-D7BD-459D-8ECA-3FC84B8E86FA}"/>
              </a:ext>
            </a:extLst>
          </p:cNvPr>
          <p:cNvSpPr/>
          <p:nvPr/>
        </p:nvSpPr>
        <p:spPr>
          <a:xfrm flipH="1">
            <a:off x="2987824" y="0"/>
            <a:ext cx="2441060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/>
              <a:t>الْفَصْلُ الْخَامِسُ: الْمُجْمُوْعُ</a:t>
            </a:r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5076056" y="-5"/>
            <a:ext cx="3168351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/>
              <a:t>الْخَاتِمَةُ فِي سائِرِ أحـْكامِ الاسْمِ 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b="1" dirty="0" err="1"/>
              <a:t>القِسْمُ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endParaRPr lang="en-GB" b="1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56A22E29-F174-4745-88DF-5E22B66852BD}"/>
              </a:ext>
            </a:extLst>
          </p:cNvPr>
          <p:cNvSpPr/>
          <p:nvPr/>
        </p:nvSpPr>
        <p:spPr>
          <a:xfrm>
            <a:off x="5324626" y="1266461"/>
            <a:ext cx="3637632" cy="1455054"/>
          </a:xfrm>
          <a:custGeom>
            <a:avLst/>
            <a:gdLst>
              <a:gd name="connsiteX0" fmla="*/ 0 w 3637632"/>
              <a:gd name="connsiteY0" fmla="*/ 0 h 1455052"/>
              <a:gd name="connsiteX1" fmla="*/ 2910106 w 3637632"/>
              <a:gd name="connsiteY1" fmla="*/ 0 h 1455052"/>
              <a:gd name="connsiteX2" fmla="*/ 3637632 w 3637632"/>
              <a:gd name="connsiteY2" fmla="*/ 727526 h 1455052"/>
              <a:gd name="connsiteX3" fmla="*/ 2910106 w 3637632"/>
              <a:gd name="connsiteY3" fmla="*/ 1455052 h 1455052"/>
              <a:gd name="connsiteX4" fmla="*/ 0 w 3637632"/>
              <a:gd name="connsiteY4" fmla="*/ 1455052 h 1455052"/>
              <a:gd name="connsiteX5" fmla="*/ 727526 w 3637632"/>
              <a:gd name="connsiteY5" fmla="*/ 727526 h 1455052"/>
              <a:gd name="connsiteX6" fmla="*/ 0 w 3637632"/>
              <a:gd name="connsiteY6" fmla="*/ 0 h 1455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37632" h="1455052">
                <a:moveTo>
                  <a:pt x="3637632" y="1455051"/>
                </a:moveTo>
                <a:lnTo>
                  <a:pt x="727526" y="1455051"/>
                </a:lnTo>
                <a:lnTo>
                  <a:pt x="0" y="727526"/>
                </a:lnTo>
                <a:lnTo>
                  <a:pt x="727526" y="1"/>
                </a:lnTo>
                <a:lnTo>
                  <a:pt x="3637632" y="1"/>
                </a:lnTo>
                <a:lnTo>
                  <a:pt x="2910106" y="727526"/>
                </a:lnTo>
                <a:lnTo>
                  <a:pt x="3637632" y="1455051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27526" tIns="38736" rIns="804996" bIns="38736" numCol="1" spcCol="1270" anchor="ctr" anchorCtr="0">
            <a:noAutofit/>
          </a:bodyPr>
          <a:lstStyle/>
          <a:p>
            <a:pPr marL="0" lvl="0" indent="0" algn="ctr" defTabSz="2711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ur-PK" sz="6100" kern="1200" dirty="0"/>
              <a:t>؟</a:t>
            </a:r>
            <a:endParaRPr lang="en-GB" sz="6100" kern="1200" dirty="0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4582BEE2-93BE-4DA4-A2DE-B974F41EC733}"/>
              </a:ext>
            </a:extLst>
          </p:cNvPr>
          <p:cNvSpPr/>
          <p:nvPr/>
        </p:nvSpPr>
        <p:spPr>
          <a:xfrm>
            <a:off x="2778284" y="1390140"/>
            <a:ext cx="3019234" cy="1207694"/>
          </a:xfrm>
          <a:custGeom>
            <a:avLst/>
            <a:gdLst>
              <a:gd name="connsiteX0" fmla="*/ 0 w 3019234"/>
              <a:gd name="connsiteY0" fmla="*/ 0 h 1207693"/>
              <a:gd name="connsiteX1" fmla="*/ 2415388 w 3019234"/>
              <a:gd name="connsiteY1" fmla="*/ 0 h 1207693"/>
              <a:gd name="connsiteX2" fmla="*/ 3019234 w 3019234"/>
              <a:gd name="connsiteY2" fmla="*/ 603847 h 1207693"/>
              <a:gd name="connsiteX3" fmla="*/ 2415388 w 3019234"/>
              <a:gd name="connsiteY3" fmla="*/ 1207693 h 1207693"/>
              <a:gd name="connsiteX4" fmla="*/ 0 w 3019234"/>
              <a:gd name="connsiteY4" fmla="*/ 1207693 h 1207693"/>
              <a:gd name="connsiteX5" fmla="*/ 603847 w 3019234"/>
              <a:gd name="connsiteY5" fmla="*/ 603847 h 1207693"/>
              <a:gd name="connsiteX6" fmla="*/ 0 w 3019234"/>
              <a:gd name="connsiteY6" fmla="*/ 0 h 1207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19234" h="1207693">
                <a:moveTo>
                  <a:pt x="3019234" y="1207692"/>
                </a:moveTo>
                <a:lnTo>
                  <a:pt x="603846" y="1207692"/>
                </a:lnTo>
                <a:lnTo>
                  <a:pt x="0" y="603846"/>
                </a:lnTo>
                <a:lnTo>
                  <a:pt x="603846" y="1"/>
                </a:lnTo>
                <a:lnTo>
                  <a:pt x="3019234" y="1"/>
                </a:lnTo>
                <a:lnTo>
                  <a:pt x="2415387" y="603846"/>
                </a:lnTo>
                <a:lnTo>
                  <a:pt x="3019234" y="1207692"/>
                </a:lnTo>
                <a:close/>
              </a:path>
            </a:pathLst>
          </a:custGeom>
        </p:spPr>
        <p:style>
          <a:lnRef idx="2"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lnRef>
          <a:fillRef idx="1"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03846" tIns="13336" rIns="630517" bIns="13335" numCol="1" spcCol="1270" anchor="ctr" anchorCtr="0">
            <a:noAutofit/>
          </a:bodyPr>
          <a:lstStyle/>
          <a:p>
            <a:pPr marL="0" lvl="0" indent="0"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ur-PK" sz="3200" kern="1200" dirty="0"/>
              <a:t>قَوْمٌ</a:t>
            </a:r>
            <a:endParaRPr lang="en-GB" sz="3200" kern="1200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1B737C4-FA71-4F77-B1FF-7159E9713C26}"/>
              </a:ext>
            </a:extLst>
          </p:cNvPr>
          <p:cNvSpPr/>
          <p:nvPr/>
        </p:nvSpPr>
        <p:spPr>
          <a:xfrm>
            <a:off x="181742" y="1390140"/>
            <a:ext cx="3019235" cy="1207694"/>
          </a:xfrm>
          <a:custGeom>
            <a:avLst/>
            <a:gdLst>
              <a:gd name="connsiteX0" fmla="*/ 0 w 3019234"/>
              <a:gd name="connsiteY0" fmla="*/ 0 h 1207693"/>
              <a:gd name="connsiteX1" fmla="*/ 2415388 w 3019234"/>
              <a:gd name="connsiteY1" fmla="*/ 0 h 1207693"/>
              <a:gd name="connsiteX2" fmla="*/ 3019234 w 3019234"/>
              <a:gd name="connsiteY2" fmla="*/ 603847 h 1207693"/>
              <a:gd name="connsiteX3" fmla="*/ 2415388 w 3019234"/>
              <a:gd name="connsiteY3" fmla="*/ 1207693 h 1207693"/>
              <a:gd name="connsiteX4" fmla="*/ 0 w 3019234"/>
              <a:gd name="connsiteY4" fmla="*/ 1207693 h 1207693"/>
              <a:gd name="connsiteX5" fmla="*/ 603847 w 3019234"/>
              <a:gd name="connsiteY5" fmla="*/ 603847 h 1207693"/>
              <a:gd name="connsiteX6" fmla="*/ 0 w 3019234"/>
              <a:gd name="connsiteY6" fmla="*/ 0 h 1207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19234" h="1207693">
                <a:moveTo>
                  <a:pt x="3019234" y="1207692"/>
                </a:moveTo>
                <a:lnTo>
                  <a:pt x="603846" y="1207692"/>
                </a:lnTo>
                <a:lnTo>
                  <a:pt x="0" y="603846"/>
                </a:lnTo>
                <a:lnTo>
                  <a:pt x="603846" y="1"/>
                </a:lnTo>
                <a:lnTo>
                  <a:pt x="3019234" y="1"/>
                </a:lnTo>
                <a:lnTo>
                  <a:pt x="2415387" y="603846"/>
                </a:lnTo>
                <a:lnTo>
                  <a:pt x="3019234" y="1207692"/>
                </a:lnTo>
                <a:close/>
              </a:path>
            </a:pathLst>
          </a:custGeom>
        </p:spPr>
        <p:style>
          <a:lnRef idx="2">
            <a:schemeClr val="accent2">
              <a:tint val="40000"/>
              <a:alpha val="90000"/>
              <a:hueOff val="-1018175"/>
              <a:satOff val="17968"/>
              <a:lumOff val="1338"/>
              <a:alphaOff val="0"/>
            </a:schemeClr>
          </a:lnRef>
          <a:fillRef idx="1">
            <a:schemeClr val="accent2">
              <a:tint val="40000"/>
              <a:alpha val="90000"/>
              <a:hueOff val="-1018175"/>
              <a:satOff val="17968"/>
              <a:lumOff val="1338"/>
              <a:alphaOff val="0"/>
            </a:schemeClr>
          </a:fillRef>
          <a:effectRef idx="0">
            <a:schemeClr val="accent2">
              <a:tint val="40000"/>
              <a:alpha val="90000"/>
              <a:hueOff val="-1018175"/>
              <a:satOff val="17968"/>
              <a:lumOff val="1338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03846" tIns="13336" rIns="630518" bIns="13335" numCol="1" spcCol="1270" anchor="ctr" anchorCtr="0">
            <a:noAutofit/>
          </a:bodyPr>
          <a:lstStyle/>
          <a:p>
            <a:pPr marL="0" lvl="0" indent="0"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ur-PK" sz="3200" kern="1200" dirty="0"/>
              <a:t>أَقْوَامٌ</a:t>
            </a:r>
            <a:endParaRPr lang="en-GB" sz="3200" kern="1200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455EEBB1-7455-46F8-B632-310A591CE579}"/>
              </a:ext>
            </a:extLst>
          </p:cNvPr>
          <p:cNvSpPr/>
          <p:nvPr/>
        </p:nvSpPr>
        <p:spPr>
          <a:xfrm>
            <a:off x="5324626" y="2925222"/>
            <a:ext cx="3637632" cy="1455053"/>
          </a:xfrm>
          <a:custGeom>
            <a:avLst/>
            <a:gdLst>
              <a:gd name="connsiteX0" fmla="*/ 0 w 3637632"/>
              <a:gd name="connsiteY0" fmla="*/ 0 h 1455052"/>
              <a:gd name="connsiteX1" fmla="*/ 2910106 w 3637632"/>
              <a:gd name="connsiteY1" fmla="*/ 0 h 1455052"/>
              <a:gd name="connsiteX2" fmla="*/ 3637632 w 3637632"/>
              <a:gd name="connsiteY2" fmla="*/ 727526 h 1455052"/>
              <a:gd name="connsiteX3" fmla="*/ 2910106 w 3637632"/>
              <a:gd name="connsiteY3" fmla="*/ 1455052 h 1455052"/>
              <a:gd name="connsiteX4" fmla="*/ 0 w 3637632"/>
              <a:gd name="connsiteY4" fmla="*/ 1455052 h 1455052"/>
              <a:gd name="connsiteX5" fmla="*/ 727526 w 3637632"/>
              <a:gd name="connsiteY5" fmla="*/ 727526 h 1455052"/>
              <a:gd name="connsiteX6" fmla="*/ 0 w 3637632"/>
              <a:gd name="connsiteY6" fmla="*/ 0 h 1455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37632" h="1455052">
                <a:moveTo>
                  <a:pt x="3637632" y="1455051"/>
                </a:moveTo>
                <a:lnTo>
                  <a:pt x="727526" y="1455051"/>
                </a:lnTo>
                <a:lnTo>
                  <a:pt x="0" y="727526"/>
                </a:lnTo>
                <a:lnTo>
                  <a:pt x="727526" y="1"/>
                </a:lnTo>
                <a:lnTo>
                  <a:pt x="3637632" y="1"/>
                </a:lnTo>
                <a:lnTo>
                  <a:pt x="2910106" y="727526"/>
                </a:lnTo>
                <a:lnTo>
                  <a:pt x="3637632" y="1455051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-1888395"/>
              <a:satOff val="35136"/>
              <a:lumOff val="4705"/>
              <a:alphaOff val="0"/>
            </a:schemeClr>
          </a:fillRef>
          <a:effectRef idx="0">
            <a:schemeClr val="accent2">
              <a:hueOff val="-1888395"/>
              <a:satOff val="35136"/>
              <a:lumOff val="4705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27526" tIns="38735" rIns="804996" bIns="38736" numCol="1" spcCol="1270" anchor="ctr" anchorCtr="0">
            <a:noAutofit/>
          </a:bodyPr>
          <a:lstStyle/>
          <a:p>
            <a:pPr marL="0" lvl="0" indent="0" algn="ctr" defTabSz="2711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ur-PK" sz="6100" kern="1200" dirty="0"/>
              <a:t>؟</a:t>
            </a:r>
            <a:endParaRPr lang="en-GB" sz="6100" kern="120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1A68958-E393-40F0-BD31-BD946D2CF088}"/>
              </a:ext>
            </a:extLst>
          </p:cNvPr>
          <p:cNvSpPr/>
          <p:nvPr/>
        </p:nvSpPr>
        <p:spPr>
          <a:xfrm>
            <a:off x="2778284" y="3048901"/>
            <a:ext cx="3019234" cy="1207694"/>
          </a:xfrm>
          <a:custGeom>
            <a:avLst/>
            <a:gdLst>
              <a:gd name="connsiteX0" fmla="*/ 0 w 3019234"/>
              <a:gd name="connsiteY0" fmla="*/ 0 h 1207693"/>
              <a:gd name="connsiteX1" fmla="*/ 2415388 w 3019234"/>
              <a:gd name="connsiteY1" fmla="*/ 0 h 1207693"/>
              <a:gd name="connsiteX2" fmla="*/ 3019234 w 3019234"/>
              <a:gd name="connsiteY2" fmla="*/ 603847 h 1207693"/>
              <a:gd name="connsiteX3" fmla="*/ 2415388 w 3019234"/>
              <a:gd name="connsiteY3" fmla="*/ 1207693 h 1207693"/>
              <a:gd name="connsiteX4" fmla="*/ 0 w 3019234"/>
              <a:gd name="connsiteY4" fmla="*/ 1207693 h 1207693"/>
              <a:gd name="connsiteX5" fmla="*/ 603847 w 3019234"/>
              <a:gd name="connsiteY5" fmla="*/ 603847 h 1207693"/>
              <a:gd name="connsiteX6" fmla="*/ 0 w 3019234"/>
              <a:gd name="connsiteY6" fmla="*/ 0 h 1207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19234" h="1207693">
                <a:moveTo>
                  <a:pt x="3019234" y="1207692"/>
                </a:moveTo>
                <a:lnTo>
                  <a:pt x="603846" y="1207692"/>
                </a:lnTo>
                <a:lnTo>
                  <a:pt x="0" y="603846"/>
                </a:lnTo>
                <a:lnTo>
                  <a:pt x="603846" y="1"/>
                </a:lnTo>
                <a:lnTo>
                  <a:pt x="3019234" y="1"/>
                </a:lnTo>
                <a:lnTo>
                  <a:pt x="2415387" y="603846"/>
                </a:lnTo>
                <a:lnTo>
                  <a:pt x="3019234" y="1207692"/>
                </a:lnTo>
                <a:close/>
              </a:path>
            </a:pathLst>
          </a:custGeom>
        </p:spPr>
        <p:style>
          <a:lnRef idx="2">
            <a:schemeClr val="accent2">
              <a:tint val="40000"/>
              <a:alpha val="90000"/>
              <a:hueOff val="-2036351"/>
              <a:satOff val="35937"/>
              <a:lumOff val="2676"/>
              <a:alphaOff val="0"/>
            </a:schemeClr>
          </a:lnRef>
          <a:fillRef idx="1">
            <a:schemeClr val="accent2">
              <a:tint val="40000"/>
              <a:alpha val="90000"/>
              <a:hueOff val="-2036351"/>
              <a:satOff val="35937"/>
              <a:lumOff val="2676"/>
              <a:alphaOff val="0"/>
            </a:schemeClr>
          </a:fillRef>
          <a:effectRef idx="0">
            <a:schemeClr val="accent2">
              <a:tint val="40000"/>
              <a:alpha val="90000"/>
              <a:hueOff val="-2036351"/>
              <a:satOff val="35937"/>
              <a:lumOff val="2676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03846" tIns="13336" rIns="630517" bIns="13335" numCol="1" spcCol="1270" anchor="ctr" anchorCtr="0">
            <a:noAutofit/>
          </a:bodyPr>
          <a:lstStyle/>
          <a:p>
            <a:pPr marL="0" lvl="0" indent="0"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ur-PK" sz="3200" kern="1200" dirty="0"/>
              <a:t>رَهْطٌ</a:t>
            </a:r>
            <a:endParaRPr lang="en-GB" sz="3200" kern="120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2A057CC-1E7D-49CF-B1C9-1A7853F4CC4B}"/>
              </a:ext>
            </a:extLst>
          </p:cNvPr>
          <p:cNvSpPr/>
          <p:nvPr/>
        </p:nvSpPr>
        <p:spPr>
          <a:xfrm>
            <a:off x="181742" y="3048901"/>
            <a:ext cx="3019234" cy="1207694"/>
          </a:xfrm>
          <a:custGeom>
            <a:avLst/>
            <a:gdLst>
              <a:gd name="connsiteX0" fmla="*/ 0 w 3019234"/>
              <a:gd name="connsiteY0" fmla="*/ 0 h 1207693"/>
              <a:gd name="connsiteX1" fmla="*/ 2415388 w 3019234"/>
              <a:gd name="connsiteY1" fmla="*/ 0 h 1207693"/>
              <a:gd name="connsiteX2" fmla="*/ 3019234 w 3019234"/>
              <a:gd name="connsiteY2" fmla="*/ 603847 h 1207693"/>
              <a:gd name="connsiteX3" fmla="*/ 2415388 w 3019234"/>
              <a:gd name="connsiteY3" fmla="*/ 1207693 h 1207693"/>
              <a:gd name="connsiteX4" fmla="*/ 0 w 3019234"/>
              <a:gd name="connsiteY4" fmla="*/ 1207693 h 1207693"/>
              <a:gd name="connsiteX5" fmla="*/ 603847 w 3019234"/>
              <a:gd name="connsiteY5" fmla="*/ 603847 h 1207693"/>
              <a:gd name="connsiteX6" fmla="*/ 0 w 3019234"/>
              <a:gd name="connsiteY6" fmla="*/ 0 h 1207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19234" h="1207693">
                <a:moveTo>
                  <a:pt x="3019234" y="1207692"/>
                </a:moveTo>
                <a:lnTo>
                  <a:pt x="603846" y="1207692"/>
                </a:lnTo>
                <a:lnTo>
                  <a:pt x="0" y="603846"/>
                </a:lnTo>
                <a:lnTo>
                  <a:pt x="603846" y="1"/>
                </a:lnTo>
                <a:lnTo>
                  <a:pt x="3019234" y="1"/>
                </a:lnTo>
                <a:lnTo>
                  <a:pt x="2415387" y="603846"/>
                </a:lnTo>
                <a:lnTo>
                  <a:pt x="3019234" y="1207692"/>
                </a:lnTo>
                <a:close/>
              </a:path>
            </a:pathLst>
          </a:custGeom>
        </p:spPr>
        <p:style>
          <a:lnRef idx="2">
            <a:schemeClr val="accent2">
              <a:tint val="40000"/>
              <a:alpha val="90000"/>
              <a:hueOff val="-3054526"/>
              <a:satOff val="53905"/>
              <a:lumOff val="4014"/>
              <a:alphaOff val="0"/>
            </a:schemeClr>
          </a:lnRef>
          <a:fillRef idx="1">
            <a:schemeClr val="accent2">
              <a:tint val="40000"/>
              <a:alpha val="90000"/>
              <a:hueOff val="-3054526"/>
              <a:satOff val="53905"/>
              <a:lumOff val="4014"/>
              <a:alphaOff val="0"/>
            </a:schemeClr>
          </a:fillRef>
          <a:effectRef idx="0">
            <a:schemeClr val="accent2">
              <a:tint val="40000"/>
              <a:alpha val="90000"/>
              <a:hueOff val="-3054526"/>
              <a:satOff val="53905"/>
              <a:lumOff val="4014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03846" tIns="13336" rIns="630517" bIns="13335" numCol="1" spcCol="1270" anchor="ctr" anchorCtr="0">
            <a:noAutofit/>
          </a:bodyPr>
          <a:lstStyle/>
          <a:p>
            <a:pPr marL="171450" lvl="1" indent="-171450" algn="ctr" defTabSz="711200" rtl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ur-PK" sz="2400" kern="1200" dirty="0"/>
              <a:t>أَرْهَاطٌ</a:t>
            </a:r>
            <a:endParaRPr lang="en-GB" sz="2400" kern="1200" dirty="0"/>
          </a:p>
          <a:p>
            <a:pPr marL="171450" lvl="1" indent="-171450" algn="ctr" defTabSz="711200" rtl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ur-PK" sz="2400" kern="1200" dirty="0"/>
              <a:t>أَرْهطٌ</a:t>
            </a:r>
            <a:endParaRPr lang="en-GB" sz="2400" kern="1200" dirty="0"/>
          </a:p>
        </p:txBody>
      </p:sp>
    </p:spTree>
    <p:extLst>
      <p:ext uri="{BB962C8B-B14F-4D97-AF65-F5344CB8AC3E}">
        <p14:creationId xmlns:p14="http://schemas.microsoft.com/office/powerpoint/2010/main" val="165503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9" grpId="0" animBg="1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10">
            <a:extLst>
              <a:ext uri="{FF2B5EF4-FFF2-40B4-BE49-F238E27FC236}">
                <a16:creationId xmlns:a16="http://schemas.microsoft.com/office/drawing/2014/main" id="{DC0794C1-D7BD-459D-8ECA-3FC84B8E86FA}"/>
              </a:ext>
            </a:extLst>
          </p:cNvPr>
          <p:cNvSpPr/>
          <p:nvPr/>
        </p:nvSpPr>
        <p:spPr>
          <a:xfrm flipH="1">
            <a:off x="2987824" y="0"/>
            <a:ext cx="2441060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/>
              <a:t>الْفَصْلُ الْخَامِسُ: الْمُجْمُوْعُ</a:t>
            </a:r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5076056" y="-5"/>
            <a:ext cx="3168351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/>
              <a:t>الْخَاتِمَةُ فِي سائِرِ أحـْكامِ الاسْمِ 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b="1" dirty="0" err="1"/>
              <a:t>القِسْمُ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endParaRPr lang="en-GB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ur-PK" dirty="0"/>
              <a:t>فَقَوْمٌ وَرَهْطٌ وَنَحْوُهُ  وَإِنْ دَلَّ عَلٰی آحَادٍ لٰكِنَّهُ لَيْسَ بِجَمْعٍ إِذْ لَا مُفْرَدَ لَهُ.</a:t>
            </a:r>
          </a:p>
        </p:txBody>
      </p:sp>
    </p:spTree>
    <p:extLst>
      <p:ext uri="{BB962C8B-B14F-4D97-AF65-F5344CB8AC3E}">
        <p14:creationId xmlns:p14="http://schemas.microsoft.com/office/powerpoint/2010/main" val="3445281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10">
            <a:extLst>
              <a:ext uri="{FF2B5EF4-FFF2-40B4-BE49-F238E27FC236}">
                <a16:creationId xmlns:a16="http://schemas.microsoft.com/office/drawing/2014/main" id="{DC0794C1-D7BD-459D-8ECA-3FC84B8E86FA}"/>
              </a:ext>
            </a:extLst>
          </p:cNvPr>
          <p:cNvSpPr/>
          <p:nvPr/>
        </p:nvSpPr>
        <p:spPr>
          <a:xfrm flipH="1">
            <a:off x="2987824" y="0"/>
            <a:ext cx="2441060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/>
              <a:t>الْفَصْلُ الْخَامِسُ: الْمُجْمُوْعُ</a:t>
            </a:r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5076056" y="-5"/>
            <a:ext cx="3168351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/>
              <a:t>الْخَاتِمَةُ فِي سائِرِ أحـْكامِ الاسْمِ 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b="1" dirty="0" err="1"/>
              <a:t>القِسْمُ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endParaRPr lang="en-GB" b="1" dirty="0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2BDE16EB-AF3C-4D2D-8881-3CB67033F15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37841293"/>
              </p:ext>
            </p:extLst>
          </p:nvPr>
        </p:nvGraphicFramePr>
        <p:xfrm>
          <a:off x="251520" y="699542"/>
          <a:ext cx="8640960" cy="43204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704977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10">
            <a:extLst>
              <a:ext uri="{FF2B5EF4-FFF2-40B4-BE49-F238E27FC236}">
                <a16:creationId xmlns:a16="http://schemas.microsoft.com/office/drawing/2014/main" id="{DC0794C1-D7BD-459D-8ECA-3FC84B8E86FA}"/>
              </a:ext>
            </a:extLst>
          </p:cNvPr>
          <p:cNvSpPr/>
          <p:nvPr/>
        </p:nvSpPr>
        <p:spPr>
          <a:xfrm flipH="1">
            <a:off x="2987824" y="0"/>
            <a:ext cx="2441060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/>
              <a:t>الْفَصْلُ الْخَامِسُ: الْمُجْمُوْعُ</a:t>
            </a:r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5076056" y="-5"/>
            <a:ext cx="3168351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/>
              <a:t>الْخَاتِمَةُ فِي سائِرِ أحـْكامِ الاسْمِ 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b="1" dirty="0" err="1"/>
              <a:t>القِسْمُ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endParaRPr lang="en-GB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ur-PK" dirty="0">
                <a:solidFill>
                  <a:schemeClr val="accent6"/>
                </a:solidFill>
              </a:rPr>
              <a:t>[أَقْسَامُ الْجَمْعِ مِنْ حَيْثُ صِيْغَتِهِ]</a:t>
            </a:r>
          </a:p>
          <a:p>
            <a:pPr rtl="1"/>
            <a:r>
              <a:rPr lang="ur-PK" dirty="0"/>
              <a:t>ثُمَّ الجَمْعُ عَلَى قِسْمَيْنِ: </a:t>
            </a:r>
          </a:p>
          <a:p>
            <a:pPr rtl="1"/>
            <a:r>
              <a:rPr lang="ur-PK" dirty="0"/>
              <a:t>مُصَحَّحٌ، وهُوَ مَا لَمْ يَتَغَيَّرْ بِناءُ وَاحِدِهِ، </a:t>
            </a:r>
          </a:p>
          <a:p>
            <a:pPr rtl="1"/>
            <a:r>
              <a:rPr lang="ur-PK" dirty="0"/>
              <a:t>وَمُكَسَّرٌ، وهُوَ مَا يَتَغَيَّرُ فِيْهِ بِناءُ وَاحِدِهِ، </a:t>
            </a:r>
          </a:p>
        </p:txBody>
      </p:sp>
    </p:spTree>
    <p:extLst>
      <p:ext uri="{BB962C8B-B14F-4D97-AF65-F5344CB8AC3E}">
        <p14:creationId xmlns:p14="http://schemas.microsoft.com/office/powerpoint/2010/main" val="2338519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sdar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Custom 1">
      <a:majorFont>
        <a:latin typeface="Cambria"/>
        <a:ea typeface=""/>
        <a:cs typeface="Adobe Arabic"/>
      </a:majorFont>
      <a:minorFont>
        <a:latin typeface="Calibri"/>
        <a:ea typeface=""/>
        <a:cs typeface="adwa-assalaf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1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C933498-3EBB-4465-94E5-8123C4CD8531}">
  <we:reference id="wa104379997" version="2.0.0.0" store="en-GB" storeType="OMEX"/>
  <we:alternateReferences>
    <we:reference id="wa104379997" version="2.0.0.0" store="WA104379997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15583</TotalTime>
  <Words>858</Words>
  <Application>Microsoft Office PowerPoint</Application>
  <PresentationFormat>On-screen Show (16:9)</PresentationFormat>
  <Paragraphs>207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adwa-assalaf</vt:lpstr>
      <vt:lpstr>Arial</vt:lpstr>
      <vt:lpstr>BlackChancery</vt:lpstr>
      <vt:lpstr>Calibri</vt:lpstr>
      <vt:lpstr>Cambria</vt:lpstr>
      <vt:lpstr>Masdar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Nuktatul Irab</dc:title>
  <dc:creator>Hashim Mohamed</dc:creator>
  <cp:lastModifiedBy>Hashim Mohamed</cp:lastModifiedBy>
  <cp:revision>1793</cp:revision>
  <cp:lastPrinted>2018-11-30T18:58:39Z</cp:lastPrinted>
  <dcterms:created xsi:type="dcterms:W3CDTF">2017-07-04T20:08:42Z</dcterms:created>
  <dcterms:modified xsi:type="dcterms:W3CDTF">2020-07-07T10:11:38Z</dcterms:modified>
</cp:coreProperties>
</file>