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57" r:id="rId2"/>
    <p:sldId id="566" r:id="rId3"/>
    <p:sldId id="569" r:id="rId4"/>
    <p:sldId id="570" r:id="rId5"/>
    <p:sldId id="571" r:id="rId6"/>
    <p:sldId id="572" r:id="rId7"/>
    <p:sldId id="575" r:id="rId8"/>
    <p:sldId id="573" r:id="rId9"/>
    <p:sldId id="576" r:id="rId10"/>
    <p:sldId id="578" r:id="rId11"/>
    <p:sldId id="522" r:id="rId12"/>
    <p:sldId id="574" r:id="rId13"/>
    <p:sldId id="577" r:id="rId14"/>
    <p:sldId id="507" r:id="rId15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0"/>
            <p14:sldId id="571"/>
            <p14:sldId id="572"/>
            <p14:sldId id="575"/>
            <p14:sldId id="573"/>
            <p14:sldId id="576"/>
            <p14:sldId id="578"/>
            <p14:sldId id="522"/>
            <p14:sldId id="574"/>
            <p14:sldId id="577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4" autoAdjust="0"/>
  </p:normalViewPr>
  <p:slideViewPr>
    <p:cSldViewPr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6D1C4-4EDF-4C3D-A997-7712F9587707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F965C27-2C4E-45A4-94C2-855BB6406A87}">
      <dgm:prSet phldrT="[Text]"/>
      <dgm:spPr/>
      <dgm:t>
        <a:bodyPr/>
        <a:lstStyle/>
        <a:p>
          <a:r>
            <a:rPr lang="ur-PK" dirty="0"/>
            <a:t>اسم الفاعل بغير أل</a:t>
          </a:r>
          <a:endParaRPr lang="en-GB" dirty="0"/>
        </a:p>
      </dgm:t>
    </dgm:pt>
    <dgm:pt modelId="{436EFCB9-AB3E-4B16-ABF3-56F8DA98C12F}" type="parTrans" cxnId="{B63987E8-6393-4DB4-A4DC-AF0B2C55E045}">
      <dgm:prSet/>
      <dgm:spPr/>
      <dgm:t>
        <a:bodyPr/>
        <a:lstStyle/>
        <a:p>
          <a:endParaRPr lang="en-GB"/>
        </a:p>
      </dgm:t>
    </dgm:pt>
    <dgm:pt modelId="{B9B28A42-4B2D-4EB2-A39D-2855FD11E75A}" type="sibTrans" cxnId="{B63987E8-6393-4DB4-A4DC-AF0B2C55E045}">
      <dgm:prSet/>
      <dgm:spPr/>
      <dgm:t>
        <a:bodyPr/>
        <a:lstStyle/>
        <a:p>
          <a:endParaRPr lang="en-GB"/>
        </a:p>
      </dgm:t>
    </dgm:pt>
    <dgm:pt modelId="{480B672A-C493-407A-A4FA-76D8FD24A4BE}">
      <dgm:prSet phldrT="[Text]"/>
      <dgm:spPr/>
      <dgm:t>
        <a:bodyPr/>
        <a:lstStyle/>
        <a:p>
          <a:pPr rtl="1"/>
          <a:r>
            <a:rPr lang="ur-PK" dirty="0"/>
            <a:t>فاعل</a:t>
          </a:r>
          <a:endParaRPr lang="en-GB" dirty="0"/>
        </a:p>
      </dgm:t>
    </dgm:pt>
    <dgm:pt modelId="{F95981A1-C63F-40A5-AEAD-40B35831FF5B}" type="parTrans" cxnId="{4E7426F2-D4ED-4E89-A1E8-4CF46FE3ECFE}">
      <dgm:prSet/>
      <dgm:spPr/>
      <dgm:t>
        <a:bodyPr/>
        <a:lstStyle/>
        <a:p>
          <a:endParaRPr lang="en-GB"/>
        </a:p>
      </dgm:t>
    </dgm:pt>
    <dgm:pt modelId="{DB91A01C-D4C0-4D6F-9DF7-27DE52BE615C}" type="sibTrans" cxnId="{4E7426F2-D4ED-4E89-A1E8-4CF46FE3ECFE}">
      <dgm:prSet/>
      <dgm:spPr/>
      <dgm:t>
        <a:bodyPr/>
        <a:lstStyle/>
        <a:p>
          <a:endParaRPr lang="en-GB"/>
        </a:p>
      </dgm:t>
    </dgm:pt>
    <dgm:pt modelId="{68184E1B-ADAE-40AB-A675-A116E872357D}">
      <dgm:prSet phldrT="[Text]"/>
      <dgm:spPr/>
      <dgm:t>
        <a:bodyPr/>
        <a:lstStyle/>
        <a:p>
          <a:r>
            <a:rPr lang="ur-PK" dirty="0"/>
            <a:t>مع ال الموصولة</a:t>
          </a:r>
          <a:endParaRPr lang="en-GB" dirty="0"/>
        </a:p>
      </dgm:t>
    </dgm:pt>
    <dgm:pt modelId="{90234727-E80B-45D9-8AB1-92BF61F446FF}" type="parTrans" cxnId="{28DDB620-E24D-4683-A5D5-B9215B227BB7}">
      <dgm:prSet/>
      <dgm:spPr/>
      <dgm:t>
        <a:bodyPr/>
        <a:lstStyle/>
        <a:p>
          <a:endParaRPr lang="en-GB"/>
        </a:p>
      </dgm:t>
    </dgm:pt>
    <dgm:pt modelId="{426B2DED-C1E9-4368-8DB7-F7818D2799E5}" type="sibTrans" cxnId="{28DDB620-E24D-4683-A5D5-B9215B227BB7}">
      <dgm:prSet/>
      <dgm:spPr/>
      <dgm:t>
        <a:bodyPr/>
        <a:lstStyle/>
        <a:p>
          <a:endParaRPr lang="en-GB"/>
        </a:p>
      </dgm:t>
    </dgm:pt>
    <dgm:pt modelId="{DEA77B75-38C0-46E2-939F-7C84928F2295}">
      <dgm:prSet phldrT="[Text]"/>
      <dgm:spPr/>
      <dgm:t>
        <a:bodyPr/>
        <a:lstStyle/>
        <a:p>
          <a:r>
            <a:rPr lang="ur-PK" dirty="0"/>
            <a:t>يعمل مطلقا</a:t>
          </a:r>
          <a:endParaRPr lang="en-GB" dirty="0"/>
        </a:p>
      </dgm:t>
    </dgm:pt>
    <dgm:pt modelId="{A4CA312C-CC70-4BF8-B3D3-D67BAC34D381}" type="parTrans" cxnId="{63859E1E-DC64-4957-92B4-7540EBB10411}">
      <dgm:prSet/>
      <dgm:spPr/>
      <dgm:t>
        <a:bodyPr/>
        <a:lstStyle/>
        <a:p>
          <a:endParaRPr lang="en-GB"/>
        </a:p>
      </dgm:t>
    </dgm:pt>
    <dgm:pt modelId="{E3868A5D-6E70-4EF3-BE1D-FC578B5BBA34}" type="sibTrans" cxnId="{63859E1E-DC64-4957-92B4-7540EBB10411}">
      <dgm:prSet/>
      <dgm:spPr/>
      <dgm:t>
        <a:bodyPr/>
        <a:lstStyle/>
        <a:p>
          <a:endParaRPr lang="en-GB"/>
        </a:p>
      </dgm:t>
    </dgm:pt>
    <dgm:pt modelId="{E4F9DE2D-70CE-4632-91A0-D461E00F19A0}">
      <dgm:prSet phldrT="[Text]"/>
      <dgm:spPr/>
      <dgm:t>
        <a:bodyPr/>
        <a:lstStyle/>
        <a:p>
          <a:pPr rtl="1"/>
          <a:r>
            <a:rPr lang="ur-PK" dirty="0"/>
            <a:t>مفعول</a:t>
          </a:r>
          <a:endParaRPr lang="en-GB" dirty="0"/>
        </a:p>
      </dgm:t>
    </dgm:pt>
    <dgm:pt modelId="{996D9764-8027-4721-AD70-617DDBC80BA8}" type="parTrans" cxnId="{3D063F3C-66F5-40E8-BFDC-62ECB35CA747}">
      <dgm:prSet/>
      <dgm:spPr/>
      <dgm:t>
        <a:bodyPr/>
        <a:lstStyle/>
        <a:p>
          <a:endParaRPr lang="en-GB"/>
        </a:p>
      </dgm:t>
    </dgm:pt>
    <dgm:pt modelId="{0BF7FC90-C6FA-4CCF-9EA6-23F6E7EEB191}" type="sibTrans" cxnId="{3D063F3C-66F5-40E8-BFDC-62ECB35CA747}">
      <dgm:prSet/>
      <dgm:spPr/>
    </dgm:pt>
    <dgm:pt modelId="{58933435-777E-44DF-A1B1-45F68DFCC529}">
      <dgm:prSet phldrT="[Text]"/>
      <dgm:spPr/>
      <dgm:t>
        <a:bodyPr/>
        <a:lstStyle/>
        <a:p>
          <a:pPr rtl="1"/>
          <a:r>
            <a:rPr lang="ur-PK" dirty="0"/>
            <a:t>به صريح</a:t>
          </a:r>
          <a:endParaRPr lang="en-GB" dirty="0"/>
        </a:p>
      </dgm:t>
    </dgm:pt>
    <dgm:pt modelId="{E6EA5330-200B-4A1E-BA4D-17A79A945A2F}" type="parTrans" cxnId="{CB2D660E-CAE5-4F6D-BC6D-D559C0398CCD}">
      <dgm:prSet/>
      <dgm:spPr/>
      <dgm:t>
        <a:bodyPr/>
        <a:lstStyle/>
        <a:p>
          <a:endParaRPr lang="en-GB"/>
        </a:p>
      </dgm:t>
    </dgm:pt>
    <dgm:pt modelId="{19E72D19-70C0-421A-8BE9-562564C38EB7}" type="sibTrans" cxnId="{CB2D660E-CAE5-4F6D-BC6D-D559C0398CCD}">
      <dgm:prSet/>
      <dgm:spPr/>
    </dgm:pt>
    <dgm:pt modelId="{B8451F69-3FEB-4817-B878-04C6D9F1D4BC}">
      <dgm:prSet phldrT="[Text]"/>
      <dgm:spPr/>
      <dgm:t>
        <a:bodyPr/>
        <a:lstStyle/>
        <a:p>
          <a:pPr rtl="1"/>
          <a:r>
            <a:rPr lang="ur-PK" dirty="0"/>
            <a:t>ضمير مستتر</a:t>
          </a:r>
          <a:endParaRPr lang="en-GB" dirty="0"/>
        </a:p>
      </dgm:t>
    </dgm:pt>
    <dgm:pt modelId="{A08E214B-B439-4F52-B9F3-AA9D09F18A2A}" type="parTrans" cxnId="{4CAFB5D9-E560-40EE-AA17-891E37F34C2C}">
      <dgm:prSet/>
      <dgm:spPr/>
      <dgm:t>
        <a:bodyPr/>
        <a:lstStyle/>
        <a:p>
          <a:endParaRPr lang="en-GB"/>
        </a:p>
      </dgm:t>
    </dgm:pt>
    <dgm:pt modelId="{DDF8ED2E-1E02-4F7F-8FAF-F26D82690335}" type="sibTrans" cxnId="{4CAFB5D9-E560-40EE-AA17-891E37F34C2C}">
      <dgm:prSet/>
      <dgm:spPr/>
    </dgm:pt>
    <dgm:pt modelId="{1C0FF01F-372C-4F85-A364-AC37411CFED8}">
      <dgm:prSet phldrT="[Text]"/>
      <dgm:spPr/>
      <dgm:t>
        <a:bodyPr/>
        <a:lstStyle/>
        <a:p>
          <a:pPr rtl="1"/>
          <a:r>
            <a:rPr lang="ur-PK" dirty="0"/>
            <a:t>اسم ظاهر</a:t>
          </a:r>
          <a:endParaRPr lang="en-GB" dirty="0"/>
        </a:p>
      </dgm:t>
    </dgm:pt>
    <dgm:pt modelId="{7D856892-5CE6-4937-B072-348090349D41}" type="parTrans" cxnId="{275E0F36-FE96-4814-A9B4-2947E8C3D9DA}">
      <dgm:prSet/>
      <dgm:spPr/>
      <dgm:t>
        <a:bodyPr/>
        <a:lstStyle/>
        <a:p>
          <a:endParaRPr lang="en-GB"/>
        </a:p>
      </dgm:t>
    </dgm:pt>
    <dgm:pt modelId="{E74D57B9-90BB-4240-BA8C-A3F3014A2BB9}" type="sibTrans" cxnId="{275E0F36-FE96-4814-A9B4-2947E8C3D9DA}">
      <dgm:prSet/>
      <dgm:spPr/>
    </dgm:pt>
    <dgm:pt modelId="{206A225D-70B1-434A-9B59-B1B8E07F6308}">
      <dgm:prSet phldrT="[Text]"/>
      <dgm:spPr/>
      <dgm:t>
        <a:bodyPr/>
        <a:lstStyle/>
        <a:p>
          <a:pPr rtl="1"/>
          <a:r>
            <a:rPr lang="ur-PK" dirty="0"/>
            <a:t>يعمل مطلقا</a:t>
          </a:r>
          <a:endParaRPr lang="en-GB" dirty="0"/>
        </a:p>
      </dgm:t>
    </dgm:pt>
    <dgm:pt modelId="{1B5D3BBF-136D-499D-893B-A5CD7FC3947B}" type="parTrans" cxnId="{FD104C97-145E-4E04-946A-D4D9DEC7BE41}">
      <dgm:prSet/>
      <dgm:spPr/>
      <dgm:t>
        <a:bodyPr/>
        <a:lstStyle/>
        <a:p>
          <a:endParaRPr lang="en-GB"/>
        </a:p>
      </dgm:t>
    </dgm:pt>
    <dgm:pt modelId="{051289AA-4B7B-490E-81BD-13F648EE2BE5}" type="sibTrans" cxnId="{FD104C97-145E-4E04-946A-D4D9DEC7BE41}">
      <dgm:prSet/>
      <dgm:spPr/>
    </dgm:pt>
    <dgm:pt modelId="{73335987-8F4A-4A42-94B5-5E6C6D955E51}">
      <dgm:prSet phldrT="[Text]"/>
      <dgm:spPr/>
      <dgm:t>
        <a:bodyPr/>
        <a:lstStyle/>
        <a:p>
          <a:pPr rtl="1"/>
          <a:r>
            <a:rPr lang="ur-PK" dirty="0"/>
            <a:t>غيره المفعول به الصريح</a:t>
          </a:r>
          <a:endParaRPr lang="en-GB" dirty="0"/>
        </a:p>
      </dgm:t>
    </dgm:pt>
    <dgm:pt modelId="{10D63B66-6232-4E99-A44E-8D2E84231276}" type="parTrans" cxnId="{F9CD6F86-B2B8-40A8-9BD6-1471F192FF3C}">
      <dgm:prSet/>
      <dgm:spPr/>
      <dgm:t>
        <a:bodyPr/>
        <a:lstStyle/>
        <a:p>
          <a:endParaRPr lang="en-GB"/>
        </a:p>
      </dgm:t>
    </dgm:pt>
    <dgm:pt modelId="{3C40658D-35BD-48B1-8679-E66881BAE78D}" type="sibTrans" cxnId="{F9CD6F86-B2B8-40A8-9BD6-1471F192FF3C}">
      <dgm:prSet/>
      <dgm:spPr/>
    </dgm:pt>
    <dgm:pt modelId="{C0825B3A-D6C8-4574-B8C4-DD4CB24D6829}">
      <dgm:prSet phldrT="[Text]"/>
      <dgm:spPr/>
      <dgm:t>
        <a:bodyPr/>
        <a:lstStyle/>
        <a:p>
          <a:pPr rtl="1"/>
          <a:r>
            <a:rPr lang="ur-PK" dirty="0"/>
            <a:t>يعمل بشرط الحال أو الاستقبال والاعتماد</a:t>
          </a:r>
          <a:endParaRPr lang="en-GB" dirty="0"/>
        </a:p>
      </dgm:t>
    </dgm:pt>
    <dgm:pt modelId="{471ACF8B-7D7B-4553-B164-3CF5A2D1CD0D}" type="parTrans" cxnId="{6C5D9225-5FA8-415D-B691-07F00ECAEB7E}">
      <dgm:prSet/>
      <dgm:spPr/>
      <dgm:t>
        <a:bodyPr/>
        <a:lstStyle/>
        <a:p>
          <a:endParaRPr lang="en-GB"/>
        </a:p>
      </dgm:t>
    </dgm:pt>
    <dgm:pt modelId="{E1964D19-34CA-4819-BBA9-B6B7E565BA06}" type="sibTrans" cxnId="{6C5D9225-5FA8-415D-B691-07F00ECAEB7E}">
      <dgm:prSet/>
      <dgm:spPr/>
    </dgm:pt>
    <dgm:pt modelId="{F4086355-05BC-492D-86AA-849DA67952DC}">
      <dgm:prSet phldrT="[Text]"/>
      <dgm:spPr/>
      <dgm:t>
        <a:bodyPr/>
        <a:lstStyle/>
        <a:p>
          <a:pPr rtl="1"/>
          <a:r>
            <a:rPr lang="ur-PK" dirty="0"/>
            <a:t>يعمل بشرط الحال أو الاستقبال والاعتماد</a:t>
          </a:r>
          <a:endParaRPr lang="en-GB" dirty="0"/>
        </a:p>
      </dgm:t>
    </dgm:pt>
    <dgm:pt modelId="{F1BFCCCF-B14C-4763-ABAB-62954C9F6E80}" type="parTrans" cxnId="{D87AE78D-9E4E-4446-9D86-01B5F91F8BDA}">
      <dgm:prSet/>
      <dgm:spPr/>
      <dgm:t>
        <a:bodyPr/>
        <a:lstStyle/>
        <a:p>
          <a:endParaRPr lang="en-GB"/>
        </a:p>
      </dgm:t>
    </dgm:pt>
    <dgm:pt modelId="{03903FBA-D768-4008-8203-F371450D6639}" type="sibTrans" cxnId="{D87AE78D-9E4E-4446-9D86-01B5F91F8BDA}">
      <dgm:prSet/>
      <dgm:spPr/>
    </dgm:pt>
    <dgm:pt modelId="{4553F2BB-666C-41EF-A7EF-3515FAE394E4}">
      <dgm:prSet phldrT="[Text]"/>
      <dgm:spPr/>
      <dgm:t>
        <a:bodyPr/>
        <a:lstStyle/>
        <a:p>
          <a:pPr rtl="1"/>
          <a:r>
            <a:rPr lang="ur-PK" dirty="0"/>
            <a:t>يعمل مطلقا</a:t>
          </a:r>
          <a:endParaRPr lang="en-GB" dirty="0"/>
        </a:p>
      </dgm:t>
    </dgm:pt>
    <dgm:pt modelId="{066E6431-5010-4C77-B170-ED505E021710}" type="parTrans" cxnId="{1DEF07F0-6BD5-489F-887B-69A8DED3DCE5}">
      <dgm:prSet/>
      <dgm:spPr/>
      <dgm:t>
        <a:bodyPr/>
        <a:lstStyle/>
        <a:p>
          <a:endParaRPr lang="en-GB"/>
        </a:p>
      </dgm:t>
    </dgm:pt>
    <dgm:pt modelId="{B93A09C8-3E82-4C57-A1C4-2E5C86C96C71}" type="sibTrans" cxnId="{1DEF07F0-6BD5-489F-887B-69A8DED3DCE5}">
      <dgm:prSet/>
      <dgm:spPr/>
    </dgm:pt>
    <dgm:pt modelId="{8B720E5A-A1D9-46BF-8F61-C99CA138D332}" type="pres">
      <dgm:prSet presAssocID="{6CC6D1C4-4EDF-4C3D-A997-7712F9587707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F73930D0-C8BF-4507-8359-0214A346C2B8}" type="pres">
      <dgm:prSet presAssocID="{0F965C27-2C4E-45A4-94C2-855BB6406A87}" presName="root1" presStyleCnt="0"/>
      <dgm:spPr/>
    </dgm:pt>
    <dgm:pt modelId="{D7FC0099-9A93-4401-8F68-0AA535ABB2ED}" type="pres">
      <dgm:prSet presAssocID="{0F965C27-2C4E-45A4-94C2-855BB6406A87}" presName="LevelOneTextNode" presStyleLbl="node0" presStyleIdx="0" presStyleCnt="2">
        <dgm:presLayoutVars>
          <dgm:chPref val="3"/>
        </dgm:presLayoutVars>
      </dgm:prSet>
      <dgm:spPr/>
    </dgm:pt>
    <dgm:pt modelId="{5275D6FD-9CC3-4094-A038-D19044D2870C}" type="pres">
      <dgm:prSet presAssocID="{0F965C27-2C4E-45A4-94C2-855BB6406A87}" presName="level2hierChild" presStyleCnt="0"/>
      <dgm:spPr/>
    </dgm:pt>
    <dgm:pt modelId="{5DC730C4-33BA-47B0-8D5D-0A430999CCE6}" type="pres">
      <dgm:prSet presAssocID="{F95981A1-C63F-40A5-AEAD-40B35831FF5B}" presName="conn2-1" presStyleLbl="parChTrans1D2" presStyleIdx="0" presStyleCnt="3"/>
      <dgm:spPr/>
    </dgm:pt>
    <dgm:pt modelId="{FE111878-91AF-421E-A08E-27F17E3BE6AC}" type="pres">
      <dgm:prSet presAssocID="{F95981A1-C63F-40A5-AEAD-40B35831FF5B}" presName="connTx" presStyleLbl="parChTrans1D2" presStyleIdx="0" presStyleCnt="3"/>
      <dgm:spPr/>
    </dgm:pt>
    <dgm:pt modelId="{1E077248-14FF-4764-8DD7-590F1B40739E}" type="pres">
      <dgm:prSet presAssocID="{480B672A-C493-407A-A4FA-76D8FD24A4BE}" presName="root2" presStyleCnt="0"/>
      <dgm:spPr/>
    </dgm:pt>
    <dgm:pt modelId="{7693D86E-D32F-4C57-A85B-1A163B88BDC4}" type="pres">
      <dgm:prSet presAssocID="{480B672A-C493-407A-A4FA-76D8FD24A4BE}" presName="LevelTwoTextNode" presStyleLbl="node2" presStyleIdx="0" presStyleCnt="3">
        <dgm:presLayoutVars>
          <dgm:chPref val="3"/>
        </dgm:presLayoutVars>
      </dgm:prSet>
      <dgm:spPr/>
    </dgm:pt>
    <dgm:pt modelId="{4946F36A-A161-4896-9167-FEB5C83A5134}" type="pres">
      <dgm:prSet presAssocID="{480B672A-C493-407A-A4FA-76D8FD24A4BE}" presName="level3hierChild" presStyleCnt="0"/>
      <dgm:spPr/>
    </dgm:pt>
    <dgm:pt modelId="{0ADF70B5-45F0-4AE8-861C-B3963D2397E3}" type="pres">
      <dgm:prSet presAssocID="{A08E214B-B439-4F52-B9F3-AA9D09F18A2A}" presName="conn2-1" presStyleLbl="parChTrans1D3" presStyleIdx="0" presStyleCnt="4"/>
      <dgm:spPr/>
    </dgm:pt>
    <dgm:pt modelId="{D72F1AA6-B938-46F6-A922-EEBB7105E6D7}" type="pres">
      <dgm:prSet presAssocID="{A08E214B-B439-4F52-B9F3-AA9D09F18A2A}" presName="connTx" presStyleLbl="parChTrans1D3" presStyleIdx="0" presStyleCnt="4"/>
      <dgm:spPr/>
    </dgm:pt>
    <dgm:pt modelId="{645D8A71-22CE-4FA1-9B46-462892D377B9}" type="pres">
      <dgm:prSet presAssocID="{B8451F69-3FEB-4817-B878-04C6D9F1D4BC}" presName="root2" presStyleCnt="0"/>
      <dgm:spPr/>
    </dgm:pt>
    <dgm:pt modelId="{2850612D-DE15-4A66-9A2A-D58BECDA3CEA}" type="pres">
      <dgm:prSet presAssocID="{B8451F69-3FEB-4817-B878-04C6D9F1D4BC}" presName="LevelTwoTextNode" presStyleLbl="node3" presStyleIdx="0" presStyleCnt="4">
        <dgm:presLayoutVars>
          <dgm:chPref val="3"/>
        </dgm:presLayoutVars>
      </dgm:prSet>
      <dgm:spPr/>
    </dgm:pt>
    <dgm:pt modelId="{F6294871-8EDE-49FD-9F2D-991778A6994A}" type="pres">
      <dgm:prSet presAssocID="{B8451F69-3FEB-4817-B878-04C6D9F1D4BC}" presName="level3hierChild" presStyleCnt="0"/>
      <dgm:spPr/>
    </dgm:pt>
    <dgm:pt modelId="{E299CD01-0640-43C4-9DE0-638143058E0C}" type="pres">
      <dgm:prSet presAssocID="{1B5D3BBF-136D-499D-893B-A5CD7FC3947B}" presName="conn2-1" presStyleLbl="parChTrans1D4" presStyleIdx="0" presStyleCnt="4"/>
      <dgm:spPr/>
    </dgm:pt>
    <dgm:pt modelId="{C992DF95-517F-4B44-A244-4D47EE0E1B36}" type="pres">
      <dgm:prSet presAssocID="{1B5D3BBF-136D-499D-893B-A5CD7FC3947B}" presName="connTx" presStyleLbl="parChTrans1D4" presStyleIdx="0" presStyleCnt="4"/>
      <dgm:spPr/>
    </dgm:pt>
    <dgm:pt modelId="{D0353460-B1F4-4749-83E6-E5EC2D1DA381}" type="pres">
      <dgm:prSet presAssocID="{206A225D-70B1-434A-9B59-B1B8E07F6308}" presName="root2" presStyleCnt="0"/>
      <dgm:spPr/>
    </dgm:pt>
    <dgm:pt modelId="{8FE7A4CB-1080-4034-A989-EF2BCC386E0A}" type="pres">
      <dgm:prSet presAssocID="{206A225D-70B1-434A-9B59-B1B8E07F6308}" presName="LevelTwoTextNode" presStyleLbl="node4" presStyleIdx="0" presStyleCnt="4">
        <dgm:presLayoutVars>
          <dgm:chPref val="3"/>
        </dgm:presLayoutVars>
      </dgm:prSet>
      <dgm:spPr/>
    </dgm:pt>
    <dgm:pt modelId="{A346A7B4-1E93-4D93-907F-6DCCB0F3F8B7}" type="pres">
      <dgm:prSet presAssocID="{206A225D-70B1-434A-9B59-B1B8E07F6308}" presName="level3hierChild" presStyleCnt="0"/>
      <dgm:spPr/>
    </dgm:pt>
    <dgm:pt modelId="{D226F775-D73A-45D1-9161-062746AFE4E6}" type="pres">
      <dgm:prSet presAssocID="{7D856892-5CE6-4937-B072-348090349D41}" presName="conn2-1" presStyleLbl="parChTrans1D3" presStyleIdx="1" presStyleCnt="4"/>
      <dgm:spPr/>
    </dgm:pt>
    <dgm:pt modelId="{0C1D944E-BD19-4FE2-BE2A-C311EE6D2B72}" type="pres">
      <dgm:prSet presAssocID="{7D856892-5CE6-4937-B072-348090349D41}" presName="connTx" presStyleLbl="parChTrans1D3" presStyleIdx="1" presStyleCnt="4"/>
      <dgm:spPr/>
    </dgm:pt>
    <dgm:pt modelId="{2A25687B-57B5-49B4-B116-00336149B9AE}" type="pres">
      <dgm:prSet presAssocID="{1C0FF01F-372C-4F85-A364-AC37411CFED8}" presName="root2" presStyleCnt="0"/>
      <dgm:spPr/>
    </dgm:pt>
    <dgm:pt modelId="{48DC1969-3013-4BCD-ACCB-3FB39EFBC465}" type="pres">
      <dgm:prSet presAssocID="{1C0FF01F-372C-4F85-A364-AC37411CFED8}" presName="LevelTwoTextNode" presStyleLbl="node3" presStyleIdx="1" presStyleCnt="4">
        <dgm:presLayoutVars>
          <dgm:chPref val="3"/>
        </dgm:presLayoutVars>
      </dgm:prSet>
      <dgm:spPr/>
    </dgm:pt>
    <dgm:pt modelId="{BD037429-2808-4167-B849-833E87370555}" type="pres">
      <dgm:prSet presAssocID="{1C0FF01F-372C-4F85-A364-AC37411CFED8}" presName="level3hierChild" presStyleCnt="0"/>
      <dgm:spPr/>
    </dgm:pt>
    <dgm:pt modelId="{9A1C5A95-91F6-460C-B3EC-8B6FA39310B0}" type="pres">
      <dgm:prSet presAssocID="{471ACF8B-7D7B-4553-B164-3CF5A2D1CD0D}" presName="conn2-1" presStyleLbl="parChTrans1D4" presStyleIdx="1" presStyleCnt="4"/>
      <dgm:spPr/>
    </dgm:pt>
    <dgm:pt modelId="{FFA50D0B-F6BC-41AF-B946-0D4232979669}" type="pres">
      <dgm:prSet presAssocID="{471ACF8B-7D7B-4553-B164-3CF5A2D1CD0D}" presName="connTx" presStyleLbl="parChTrans1D4" presStyleIdx="1" presStyleCnt="4"/>
      <dgm:spPr/>
    </dgm:pt>
    <dgm:pt modelId="{DDD5183D-AA9A-43C1-8ADE-7B49E9FA9567}" type="pres">
      <dgm:prSet presAssocID="{C0825B3A-D6C8-4574-B8C4-DD4CB24D6829}" presName="root2" presStyleCnt="0"/>
      <dgm:spPr/>
    </dgm:pt>
    <dgm:pt modelId="{0180EA1E-F8CC-4CCC-9DBE-937DECF91792}" type="pres">
      <dgm:prSet presAssocID="{C0825B3A-D6C8-4574-B8C4-DD4CB24D6829}" presName="LevelTwoTextNode" presStyleLbl="node4" presStyleIdx="1" presStyleCnt="4">
        <dgm:presLayoutVars>
          <dgm:chPref val="3"/>
        </dgm:presLayoutVars>
      </dgm:prSet>
      <dgm:spPr/>
    </dgm:pt>
    <dgm:pt modelId="{C768BC58-F67E-492C-B22B-5C1F79DB5ECE}" type="pres">
      <dgm:prSet presAssocID="{C0825B3A-D6C8-4574-B8C4-DD4CB24D6829}" presName="level3hierChild" presStyleCnt="0"/>
      <dgm:spPr/>
    </dgm:pt>
    <dgm:pt modelId="{107CB5F6-89C4-4D9D-94F2-D006126E7D4B}" type="pres">
      <dgm:prSet presAssocID="{996D9764-8027-4721-AD70-617DDBC80BA8}" presName="conn2-1" presStyleLbl="parChTrans1D2" presStyleIdx="1" presStyleCnt="3"/>
      <dgm:spPr/>
    </dgm:pt>
    <dgm:pt modelId="{900E0B72-C68B-401E-ACA1-0DEC2344848B}" type="pres">
      <dgm:prSet presAssocID="{996D9764-8027-4721-AD70-617DDBC80BA8}" presName="connTx" presStyleLbl="parChTrans1D2" presStyleIdx="1" presStyleCnt="3"/>
      <dgm:spPr/>
    </dgm:pt>
    <dgm:pt modelId="{5F7BBB6D-34B0-43F3-A586-A887A63E1EF9}" type="pres">
      <dgm:prSet presAssocID="{E4F9DE2D-70CE-4632-91A0-D461E00F19A0}" presName="root2" presStyleCnt="0"/>
      <dgm:spPr/>
    </dgm:pt>
    <dgm:pt modelId="{A4101867-F975-452B-B49D-47F80FD57B95}" type="pres">
      <dgm:prSet presAssocID="{E4F9DE2D-70CE-4632-91A0-D461E00F19A0}" presName="LevelTwoTextNode" presStyleLbl="node2" presStyleIdx="1" presStyleCnt="3">
        <dgm:presLayoutVars>
          <dgm:chPref val="3"/>
        </dgm:presLayoutVars>
      </dgm:prSet>
      <dgm:spPr/>
    </dgm:pt>
    <dgm:pt modelId="{C40EF2D1-38C5-4E2E-BB00-DF475D4C52DA}" type="pres">
      <dgm:prSet presAssocID="{E4F9DE2D-70CE-4632-91A0-D461E00F19A0}" presName="level3hierChild" presStyleCnt="0"/>
      <dgm:spPr/>
    </dgm:pt>
    <dgm:pt modelId="{4C73E37B-2029-4192-82EF-E70134CB1614}" type="pres">
      <dgm:prSet presAssocID="{E6EA5330-200B-4A1E-BA4D-17A79A945A2F}" presName="conn2-1" presStyleLbl="parChTrans1D3" presStyleIdx="2" presStyleCnt="4"/>
      <dgm:spPr/>
    </dgm:pt>
    <dgm:pt modelId="{9A621069-465A-46BE-83EF-7686C0827998}" type="pres">
      <dgm:prSet presAssocID="{E6EA5330-200B-4A1E-BA4D-17A79A945A2F}" presName="connTx" presStyleLbl="parChTrans1D3" presStyleIdx="2" presStyleCnt="4"/>
      <dgm:spPr/>
    </dgm:pt>
    <dgm:pt modelId="{4B4A9B45-084D-400F-B400-27C043AFAC5A}" type="pres">
      <dgm:prSet presAssocID="{58933435-777E-44DF-A1B1-45F68DFCC529}" presName="root2" presStyleCnt="0"/>
      <dgm:spPr/>
    </dgm:pt>
    <dgm:pt modelId="{699A0192-229D-4D04-9D46-BAA04E730CFB}" type="pres">
      <dgm:prSet presAssocID="{58933435-777E-44DF-A1B1-45F68DFCC529}" presName="LevelTwoTextNode" presStyleLbl="node3" presStyleIdx="2" presStyleCnt="4">
        <dgm:presLayoutVars>
          <dgm:chPref val="3"/>
        </dgm:presLayoutVars>
      </dgm:prSet>
      <dgm:spPr/>
    </dgm:pt>
    <dgm:pt modelId="{6ED22F0A-1F0A-40E0-A39A-CCBA22A15E4D}" type="pres">
      <dgm:prSet presAssocID="{58933435-777E-44DF-A1B1-45F68DFCC529}" presName="level3hierChild" presStyleCnt="0"/>
      <dgm:spPr/>
    </dgm:pt>
    <dgm:pt modelId="{373C2C60-4088-42A4-9CDB-4FA4ECA81B0C}" type="pres">
      <dgm:prSet presAssocID="{F1BFCCCF-B14C-4763-ABAB-62954C9F6E80}" presName="conn2-1" presStyleLbl="parChTrans1D4" presStyleIdx="2" presStyleCnt="4"/>
      <dgm:spPr/>
    </dgm:pt>
    <dgm:pt modelId="{BE854814-75A3-4E19-ABFD-9110AB1AC868}" type="pres">
      <dgm:prSet presAssocID="{F1BFCCCF-B14C-4763-ABAB-62954C9F6E80}" presName="connTx" presStyleLbl="parChTrans1D4" presStyleIdx="2" presStyleCnt="4"/>
      <dgm:spPr/>
    </dgm:pt>
    <dgm:pt modelId="{3F7CC32E-4EDA-44B9-BD7B-9E2ED8A7EA8F}" type="pres">
      <dgm:prSet presAssocID="{F4086355-05BC-492D-86AA-849DA67952DC}" presName="root2" presStyleCnt="0"/>
      <dgm:spPr/>
    </dgm:pt>
    <dgm:pt modelId="{CE72CA77-D05D-48F3-B9F0-F6D65380D26F}" type="pres">
      <dgm:prSet presAssocID="{F4086355-05BC-492D-86AA-849DA67952DC}" presName="LevelTwoTextNode" presStyleLbl="node4" presStyleIdx="2" presStyleCnt="4">
        <dgm:presLayoutVars>
          <dgm:chPref val="3"/>
        </dgm:presLayoutVars>
      </dgm:prSet>
      <dgm:spPr/>
    </dgm:pt>
    <dgm:pt modelId="{54B430C4-1479-4987-9478-37D1400AB24C}" type="pres">
      <dgm:prSet presAssocID="{F4086355-05BC-492D-86AA-849DA67952DC}" presName="level3hierChild" presStyleCnt="0"/>
      <dgm:spPr/>
    </dgm:pt>
    <dgm:pt modelId="{EED9084B-9DDA-4A5B-9F58-A48DE063D0B5}" type="pres">
      <dgm:prSet presAssocID="{10D63B66-6232-4E99-A44E-8D2E84231276}" presName="conn2-1" presStyleLbl="parChTrans1D3" presStyleIdx="3" presStyleCnt="4"/>
      <dgm:spPr/>
    </dgm:pt>
    <dgm:pt modelId="{31BC231C-B385-437B-8065-1122D2AE00ED}" type="pres">
      <dgm:prSet presAssocID="{10D63B66-6232-4E99-A44E-8D2E84231276}" presName="connTx" presStyleLbl="parChTrans1D3" presStyleIdx="3" presStyleCnt="4"/>
      <dgm:spPr/>
    </dgm:pt>
    <dgm:pt modelId="{0028EE64-0329-4B77-AC32-60C5206E0278}" type="pres">
      <dgm:prSet presAssocID="{73335987-8F4A-4A42-94B5-5E6C6D955E51}" presName="root2" presStyleCnt="0"/>
      <dgm:spPr/>
    </dgm:pt>
    <dgm:pt modelId="{C88506F5-5F26-48EC-9080-3C77982C686E}" type="pres">
      <dgm:prSet presAssocID="{73335987-8F4A-4A42-94B5-5E6C6D955E51}" presName="LevelTwoTextNode" presStyleLbl="node3" presStyleIdx="3" presStyleCnt="4">
        <dgm:presLayoutVars>
          <dgm:chPref val="3"/>
        </dgm:presLayoutVars>
      </dgm:prSet>
      <dgm:spPr/>
    </dgm:pt>
    <dgm:pt modelId="{70273BBA-AD9F-4431-94EF-7D0B3FD2AA61}" type="pres">
      <dgm:prSet presAssocID="{73335987-8F4A-4A42-94B5-5E6C6D955E51}" presName="level3hierChild" presStyleCnt="0"/>
      <dgm:spPr/>
    </dgm:pt>
    <dgm:pt modelId="{214A53AE-7C3C-4338-9CE1-EBBDABB953EA}" type="pres">
      <dgm:prSet presAssocID="{066E6431-5010-4C77-B170-ED505E021710}" presName="conn2-1" presStyleLbl="parChTrans1D4" presStyleIdx="3" presStyleCnt="4"/>
      <dgm:spPr/>
    </dgm:pt>
    <dgm:pt modelId="{2CEAEF44-FBC6-4BD2-BCE4-A64C8460CDB1}" type="pres">
      <dgm:prSet presAssocID="{066E6431-5010-4C77-B170-ED505E021710}" presName="connTx" presStyleLbl="parChTrans1D4" presStyleIdx="3" presStyleCnt="4"/>
      <dgm:spPr/>
    </dgm:pt>
    <dgm:pt modelId="{D0C5E774-8752-4FA0-A942-B81C5080EF1A}" type="pres">
      <dgm:prSet presAssocID="{4553F2BB-666C-41EF-A7EF-3515FAE394E4}" presName="root2" presStyleCnt="0"/>
      <dgm:spPr/>
    </dgm:pt>
    <dgm:pt modelId="{105DF91A-8A13-4D77-ABC2-4CB604AF15A1}" type="pres">
      <dgm:prSet presAssocID="{4553F2BB-666C-41EF-A7EF-3515FAE394E4}" presName="LevelTwoTextNode" presStyleLbl="node4" presStyleIdx="3" presStyleCnt="4">
        <dgm:presLayoutVars>
          <dgm:chPref val="3"/>
        </dgm:presLayoutVars>
      </dgm:prSet>
      <dgm:spPr/>
    </dgm:pt>
    <dgm:pt modelId="{5A862B84-74CB-4341-BC2C-3207D025FE4D}" type="pres">
      <dgm:prSet presAssocID="{4553F2BB-666C-41EF-A7EF-3515FAE394E4}" presName="level3hierChild" presStyleCnt="0"/>
      <dgm:spPr/>
    </dgm:pt>
    <dgm:pt modelId="{D785688B-C84A-409D-8B63-03B03FCA5F45}" type="pres">
      <dgm:prSet presAssocID="{68184E1B-ADAE-40AB-A675-A116E872357D}" presName="root1" presStyleCnt="0"/>
      <dgm:spPr/>
    </dgm:pt>
    <dgm:pt modelId="{885F6E25-2744-4ADE-A57B-E93F0930B54E}" type="pres">
      <dgm:prSet presAssocID="{68184E1B-ADAE-40AB-A675-A116E872357D}" presName="LevelOneTextNode" presStyleLbl="node0" presStyleIdx="1" presStyleCnt="2">
        <dgm:presLayoutVars>
          <dgm:chPref val="3"/>
        </dgm:presLayoutVars>
      </dgm:prSet>
      <dgm:spPr/>
    </dgm:pt>
    <dgm:pt modelId="{74DFE649-D5B6-49E4-9E7C-A61D8E0A6928}" type="pres">
      <dgm:prSet presAssocID="{68184E1B-ADAE-40AB-A675-A116E872357D}" presName="level2hierChild" presStyleCnt="0"/>
      <dgm:spPr/>
    </dgm:pt>
    <dgm:pt modelId="{6BBAE373-57BE-466D-A7A6-73CF7B276E89}" type="pres">
      <dgm:prSet presAssocID="{A4CA312C-CC70-4BF8-B3D3-D67BAC34D381}" presName="conn2-1" presStyleLbl="parChTrans1D2" presStyleIdx="2" presStyleCnt="3"/>
      <dgm:spPr/>
    </dgm:pt>
    <dgm:pt modelId="{97AD41E9-E6D9-4221-AD83-B7000909DAEC}" type="pres">
      <dgm:prSet presAssocID="{A4CA312C-CC70-4BF8-B3D3-D67BAC34D381}" presName="connTx" presStyleLbl="parChTrans1D2" presStyleIdx="2" presStyleCnt="3"/>
      <dgm:spPr/>
    </dgm:pt>
    <dgm:pt modelId="{BF5C9FA4-068A-4786-BDB2-1C1ABF053390}" type="pres">
      <dgm:prSet presAssocID="{DEA77B75-38C0-46E2-939F-7C84928F2295}" presName="root2" presStyleCnt="0"/>
      <dgm:spPr/>
    </dgm:pt>
    <dgm:pt modelId="{ACBE6EEE-4FFA-4F68-880F-1FFAC75E2B38}" type="pres">
      <dgm:prSet presAssocID="{DEA77B75-38C0-46E2-939F-7C84928F2295}" presName="LevelTwoTextNode" presStyleLbl="node2" presStyleIdx="2" presStyleCnt="3">
        <dgm:presLayoutVars>
          <dgm:chPref val="3"/>
        </dgm:presLayoutVars>
      </dgm:prSet>
      <dgm:spPr/>
    </dgm:pt>
    <dgm:pt modelId="{669EBBAF-6D64-4CC7-BCC9-F49773C4F0DA}" type="pres">
      <dgm:prSet presAssocID="{DEA77B75-38C0-46E2-939F-7C84928F2295}" presName="level3hierChild" presStyleCnt="0"/>
      <dgm:spPr/>
    </dgm:pt>
  </dgm:ptLst>
  <dgm:cxnLst>
    <dgm:cxn modelId="{901C3A00-5CBF-4ED2-9C23-8FDF5E04A291}" type="presOf" srcId="{A08E214B-B439-4F52-B9F3-AA9D09F18A2A}" destId="{D72F1AA6-B938-46F6-A922-EEBB7105E6D7}" srcOrd="1" destOrd="0" presId="urn:microsoft.com/office/officeart/2005/8/layout/hierarchy2"/>
    <dgm:cxn modelId="{72C50003-12B8-41EE-BA76-2BEAEC33300C}" type="presOf" srcId="{6CC6D1C4-4EDF-4C3D-A997-7712F9587707}" destId="{8B720E5A-A1D9-46BF-8F61-C99CA138D332}" srcOrd="0" destOrd="0" presId="urn:microsoft.com/office/officeart/2005/8/layout/hierarchy2"/>
    <dgm:cxn modelId="{CB2D660E-CAE5-4F6D-BC6D-D559C0398CCD}" srcId="{E4F9DE2D-70CE-4632-91A0-D461E00F19A0}" destId="{58933435-777E-44DF-A1B1-45F68DFCC529}" srcOrd="0" destOrd="0" parTransId="{E6EA5330-200B-4A1E-BA4D-17A79A945A2F}" sibTransId="{19E72D19-70C0-421A-8BE9-562564C38EB7}"/>
    <dgm:cxn modelId="{C107000F-C00D-410B-A808-C99E7C114233}" type="presOf" srcId="{0F965C27-2C4E-45A4-94C2-855BB6406A87}" destId="{D7FC0099-9A93-4401-8F68-0AA535ABB2ED}" srcOrd="0" destOrd="0" presId="urn:microsoft.com/office/officeart/2005/8/layout/hierarchy2"/>
    <dgm:cxn modelId="{616B4C13-9D8D-4783-A397-98B7DF0762CA}" type="presOf" srcId="{68184E1B-ADAE-40AB-A675-A116E872357D}" destId="{885F6E25-2744-4ADE-A57B-E93F0930B54E}" srcOrd="0" destOrd="0" presId="urn:microsoft.com/office/officeart/2005/8/layout/hierarchy2"/>
    <dgm:cxn modelId="{7838ED15-A60C-4EE6-AC21-4C121EEA4243}" type="presOf" srcId="{F95981A1-C63F-40A5-AEAD-40B35831FF5B}" destId="{FE111878-91AF-421E-A08E-27F17E3BE6AC}" srcOrd="1" destOrd="0" presId="urn:microsoft.com/office/officeart/2005/8/layout/hierarchy2"/>
    <dgm:cxn modelId="{63859E1E-DC64-4957-92B4-7540EBB10411}" srcId="{68184E1B-ADAE-40AB-A675-A116E872357D}" destId="{DEA77B75-38C0-46E2-939F-7C84928F2295}" srcOrd="0" destOrd="0" parTransId="{A4CA312C-CC70-4BF8-B3D3-D67BAC34D381}" sibTransId="{E3868A5D-6E70-4EF3-BE1D-FC578B5BBA34}"/>
    <dgm:cxn modelId="{9449AA1F-3993-4D94-A65D-9540D105845C}" type="presOf" srcId="{A4CA312C-CC70-4BF8-B3D3-D67BAC34D381}" destId="{6BBAE373-57BE-466D-A7A6-73CF7B276E89}" srcOrd="0" destOrd="0" presId="urn:microsoft.com/office/officeart/2005/8/layout/hierarchy2"/>
    <dgm:cxn modelId="{28DDB620-E24D-4683-A5D5-B9215B227BB7}" srcId="{6CC6D1C4-4EDF-4C3D-A997-7712F9587707}" destId="{68184E1B-ADAE-40AB-A675-A116E872357D}" srcOrd="1" destOrd="0" parTransId="{90234727-E80B-45D9-8AB1-92BF61F446FF}" sibTransId="{426B2DED-C1E9-4368-8DB7-F7818D2799E5}"/>
    <dgm:cxn modelId="{ACD97A23-D9FF-4247-86E3-C5B5D95F1B01}" type="presOf" srcId="{996D9764-8027-4721-AD70-617DDBC80BA8}" destId="{107CB5F6-89C4-4D9D-94F2-D006126E7D4B}" srcOrd="0" destOrd="0" presId="urn:microsoft.com/office/officeart/2005/8/layout/hierarchy2"/>
    <dgm:cxn modelId="{6C5D9225-5FA8-415D-B691-07F00ECAEB7E}" srcId="{1C0FF01F-372C-4F85-A364-AC37411CFED8}" destId="{C0825B3A-D6C8-4574-B8C4-DD4CB24D6829}" srcOrd="0" destOrd="0" parTransId="{471ACF8B-7D7B-4553-B164-3CF5A2D1CD0D}" sibTransId="{E1964D19-34CA-4819-BBA9-B6B7E565BA06}"/>
    <dgm:cxn modelId="{7FFC822E-4348-4598-B4D4-EA454452AE38}" type="presOf" srcId="{E4F9DE2D-70CE-4632-91A0-D461E00F19A0}" destId="{A4101867-F975-452B-B49D-47F80FD57B95}" srcOrd="0" destOrd="0" presId="urn:microsoft.com/office/officeart/2005/8/layout/hierarchy2"/>
    <dgm:cxn modelId="{C9C77432-81D0-4FD1-A031-8A9A9AA48FC7}" type="presOf" srcId="{1C0FF01F-372C-4F85-A364-AC37411CFED8}" destId="{48DC1969-3013-4BCD-ACCB-3FB39EFBC465}" srcOrd="0" destOrd="0" presId="urn:microsoft.com/office/officeart/2005/8/layout/hierarchy2"/>
    <dgm:cxn modelId="{C1512634-FE73-4340-AB83-D05BF83C9901}" type="presOf" srcId="{DEA77B75-38C0-46E2-939F-7C84928F2295}" destId="{ACBE6EEE-4FFA-4F68-880F-1FFAC75E2B38}" srcOrd="0" destOrd="0" presId="urn:microsoft.com/office/officeart/2005/8/layout/hierarchy2"/>
    <dgm:cxn modelId="{275E0F36-FE96-4814-A9B4-2947E8C3D9DA}" srcId="{480B672A-C493-407A-A4FA-76D8FD24A4BE}" destId="{1C0FF01F-372C-4F85-A364-AC37411CFED8}" srcOrd="1" destOrd="0" parTransId="{7D856892-5CE6-4937-B072-348090349D41}" sibTransId="{E74D57B9-90BB-4240-BA8C-A3F3014A2BB9}"/>
    <dgm:cxn modelId="{3D063F3C-66F5-40E8-BFDC-62ECB35CA747}" srcId="{0F965C27-2C4E-45A4-94C2-855BB6406A87}" destId="{E4F9DE2D-70CE-4632-91A0-D461E00F19A0}" srcOrd="1" destOrd="0" parTransId="{996D9764-8027-4721-AD70-617DDBC80BA8}" sibTransId="{0BF7FC90-C6FA-4CCF-9EA6-23F6E7EEB191}"/>
    <dgm:cxn modelId="{10563A5B-39B7-4C3C-A6A4-BCBF8FD59B18}" type="presOf" srcId="{73335987-8F4A-4A42-94B5-5E6C6D955E51}" destId="{C88506F5-5F26-48EC-9080-3C77982C686E}" srcOrd="0" destOrd="0" presId="urn:microsoft.com/office/officeart/2005/8/layout/hierarchy2"/>
    <dgm:cxn modelId="{9AC1D85B-D9F3-456F-9ACF-6EBE3677D664}" type="presOf" srcId="{996D9764-8027-4721-AD70-617DDBC80BA8}" destId="{900E0B72-C68B-401E-ACA1-0DEC2344848B}" srcOrd="1" destOrd="0" presId="urn:microsoft.com/office/officeart/2005/8/layout/hierarchy2"/>
    <dgm:cxn modelId="{02D51B43-4209-4570-A31D-33A04A78CEB2}" type="presOf" srcId="{A08E214B-B439-4F52-B9F3-AA9D09F18A2A}" destId="{0ADF70B5-45F0-4AE8-861C-B3963D2397E3}" srcOrd="0" destOrd="0" presId="urn:microsoft.com/office/officeart/2005/8/layout/hierarchy2"/>
    <dgm:cxn modelId="{D61D7C68-EC0F-4BB1-A142-C3D4D86263B2}" type="presOf" srcId="{066E6431-5010-4C77-B170-ED505E021710}" destId="{2CEAEF44-FBC6-4BD2-BCE4-A64C8460CDB1}" srcOrd="1" destOrd="0" presId="urn:microsoft.com/office/officeart/2005/8/layout/hierarchy2"/>
    <dgm:cxn modelId="{C8E9DE49-DC9F-41B5-9AAE-88F34C32F085}" type="presOf" srcId="{10D63B66-6232-4E99-A44E-8D2E84231276}" destId="{31BC231C-B385-437B-8065-1122D2AE00ED}" srcOrd="1" destOrd="0" presId="urn:microsoft.com/office/officeart/2005/8/layout/hierarchy2"/>
    <dgm:cxn modelId="{BAB5D04A-D8D0-42E4-842A-DAE60AE11297}" type="presOf" srcId="{206A225D-70B1-434A-9B59-B1B8E07F6308}" destId="{8FE7A4CB-1080-4034-A989-EF2BCC386E0A}" srcOrd="0" destOrd="0" presId="urn:microsoft.com/office/officeart/2005/8/layout/hierarchy2"/>
    <dgm:cxn modelId="{739CD64B-19A3-427A-B788-30C28153E249}" type="presOf" srcId="{7D856892-5CE6-4937-B072-348090349D41}" destId="{0C1D944E-BD19-4FE2-BE2A-C311EE6D2B72}" srcOrd="1" destOrd="0" presId="urn:microsoft.com/office/officeart/2005/8/layout/hierarchy2"/>
    <dgm:cxn modelId="{F9259257-303F-49A1-B1BF-F3FC05A98081}" type="presOf" srcId="{F1BFCCCF-B14C-4763-ABAB-62954C9F6E80}" destId="{373C2C60-4088-42A4-9CDB-4FA4ECA81B0C}" srcOrd="0" destOrd="0" presId="urn:microsoft.com/office/officeart/2005/8/layout/hierarchy2"/>
    <dgm:cxn modelId="{AE2DF679-113E-4C0E-93E6-2E62D460E3A6}" type="presOf" srcId="{A4CA312C-CC70-4BF8-B3D3-D67BAC34D381}" destId="{97AD41E9-E6D9-4221-AD83-B7000909DAEC}" srcOrd="1" destOrd="0" presId="urn:microsoft.com/office/officeart/2005/8/layout/hierarchy2"/>
    <dgm:cxn modelId="{1F11745A-DDD6-484A-B976-2AC09BC6B7F6}" type="presOf" srcId="{471ACF8B-7D7B-4553-B164-3CF5A2D1CD0D}" destId="{FFA50D0B-F6BC-41AF-B946-0D4232979669}" srcOrd="1" destOrd="0" presId="urn:microsoft.com/office/officeart/2005/8/layout/hierarchy2"/>
    <dgm:cxn modelId="{F9CD6F86-B2B8-40A8-9BD6-1471F192FF3C}" srcId="{E4F9DE2D-70CE-4632-91A0-D461E00F19A0}" destId="{73335987-8F4A-4A42-94B5-5E6C6D955E51}" srcOrd="1" destOrd="0" parTransId="{10D63B66-6232-4E99-A44E-8D2E84231276}" sibTransId="{3C40658D-35BD-48B1-8679-E66881BAE78D}"/>
    <dgm:cxn modelId="{B520D58B-EDDE-41D5-B264-151BC99903A0}" type="presOf" srcId="{7D856892-5CE6-4937-B072-348090349D41}" destId="{D226F775-D73A-45D1-9161-062746AFE4E6}" srcOrd="0" destOrd="0" presId="urn:microsoft.com/office/officeart/2005/8/layout/hierarchy2"/>
    <dgm:cxn modelId="{D87AE78D-9E4E-4446-9D86-01B5F91F8BDA}" srcId="{58933435-777E-44DF-A1B1-45F68DFCC529}" destId="{F4086355-05BC-492D-86AA-849DA67952DC}" srcOrd="0" destOrd="0" parTransId="{F1BFCCCF-B14C-4763-ABAB-62954C9F6E80}" sibTransId="{03903FBA-D768-4008-8203-F371450D6639}"/>
    <dgm:cxn modelId="{FD104C97-145E-4E04-946A-D4D9DEC7BE41}" srcId="{B8451F69-3FEB-4817-B878-04C6D9F1D4BC}" destId="{206A225D-70B1-434A-9B59-B1B8E07F6308}" srcOrd="0" destOrd="0" parTransId="{1B5D3BBF-136D-499D-893B-A5CD7FC3947B}" sibTransId="{051289AA-4B7B-490E-81BD-13F648EE2BE5}"/>
    <dgm:cxn modelId="{DE95EAA2-6726-4252-BA19-A5BB891D98BA}" type="presOf" srcId="{F4086355-05BC-492D-86AA-849DA67952DC}" destId="{CE72CA77-D05D-48F3-B9F0-F6D65380D26F}" srcOrd="0" destOrd="0" presId="urn:microsoft.com/office/officeart/2005/8/layout/hierarchy2"/>
    <dgm:cxn modelId="{A8DECCA5-59BF-47AC-8514-87320C640EA2}" type="presOf" srcId="{E6EA5330-200B-4A1E-BA4D-17A79A945A2F}" destId="{9A621069-465A-46BE-83EF-7686C0827998}" srcOrd="1" destOrd="0" presId="urn:microsoft.com/office/officeart/2005/8/layout/hierarchy2"/>
    <dgm:cxn modelId="{DF5B9AA6-10D3-4D78-BDAB-E6955109838B}" type="presOf" srcId="{B8451F69-3FEB-4817-B878-04C6D9F1D4BC}" destId="{2850612D-DE15-4A66-9A2A-D58BECDA3CEA}" srcOrd="0" destOrd="0" presId="urn:microsoft.com/office/officeart/2005/8/layout/hierarchy2"/>
    <dgm:cxn modelId="{6F0B5AA9-AC9D-4338-B6C3-6DFD964CD538}" type="presOf" srcId="{C0825B3A-D6C8-4574-B8C4-DD4CB24D6829}" destId="{0180EA1E-F8CC-4CCC-9DBE-937DECF91792}" srcOrd="0" destOrd="0" presId="urn:microsoft.com/office/officeart/2005/8/layout/hierarchy2"/>
    <dgm:cxn modelId="{A71283AB-D50E-4892-AF5C-463FCCAEE8DC}" type="presOf" srcId="{E6EA5330-200B-4A1E-BA4D-17A79A945A2F}" destId="{4C73E37B-2029-4192-82EF-E70134CB1614}" srcOrd="0" destOrd="0" presId="urn:microsoft.com/office/officeart/2005/8/layout/hierarchy2"/>
    <dgm:cxn modelId="{167C99B5-F114-4868-AB64-7ED7B79D7774}" type="presOf" srcId="{066E6431-5010-4C77-B170-ED505E021710}" destId="{214A53AE-7C3C-4338-9CE1-EBBDABB953EA}" srcOrd="0" destOrd="0" presId="urn:microsoft.com/office/officeart/2005/8/layout/hierarchy2"/>
    <dgm:cxn modelId="{2AF7EEB8-BCD9-4FCF-8524-27B03E9478EF}" type="presOf" srcId="{471ACF8B-7D7B-4553-B164-3CF5A2D1CD0D}" destId="{9A1C5A95-91F6-460C-B3EC-8B6FA39310B0}" srcOrd="0" destOrd="0" presId="urn:microsoft.com/office/officeart/2005/8/layout/hierarchy2"/>
    <dgm:cxn modelId="{C1437FCB-696D-419C-99F1-3CF3A0C6ECA0}" type="presOf" srcId="{480B672A-C493-407A-A4FA-76D8FD24A4BE}" destId="{7693D86E-D32F-4C57-A85B-1A163B88BDC4}" srcOrd="0" destOrd="0" presId="urn:microsoft.com/office/officeart/2005/8/layout/hierarchy2"/>
    <dgm:cxn modelId="{AA8669D3-3EFA-47E8-A7B2-714094A09AF7}" type="presOf" srcId="{58933435-777E-44DF-A1B1-45F68DFCC529}" destId="{699A0192-229D-4D04-9D46-BAA04E730CFB}" srcOrd="0" destOrd="0" presId="urn:microsoft.com/office/officeart/2005/8/layout/hierarchy2"/>
    <dgm:cxn modelId="{45B53DD5-2E03-4C45-8DA5-55132127C50D}" type="presOf" srcId="{4553F2BB-666C-41EF-A7EF-3515FAE394E4}" destId="{105DF91A-8A13-4D77-ABC2-4CB604AF15A1}" srcOrd="0" destOrd="0" presId="urn:microsoft.com/office/officeart/2005/8/layout/hierarchy2"/>
    <dgm:cxn modelId="{4CAFB5D9-E560-40EE-AA17-891E37F34C2C}" srcId="{480B672A-C493-407A-A4FA-76D8FD24A4BE}" destId="{B8451F69-3FEB-4817-B878-04C6D9F1D4BC}" srcOrd="0" destOrd="0" parTransId="{A08E214B-B439-4F52-B9F3-AA9D09F18A2A}" sibTransId="{DDF8ED2E-1E02-4F7F-8FAF-F26D82690335}"/>
    <dgm:cxn modelId="{B63987E8-6393-4DB4-A4DC-AF0B2C55E045}" srcId="{6CC6D1C4-4EDF-4C3D-A997-7712F9587707}" destId="{0F965C27-2C4E-45A4-94C2-855BB6406A87}" srcOrd="0" destOrd="0" parTransId="{436EFCB9-AB3E-4B16-ABF3-56F8DA98C12F}" sibTransId="{B9B28A42-4B2D-4EB2-A39D-2855FD11E75A}"/>
    <dgm:cxn modelId="{1DEF07F0-6BD5-489F-887B-69A8DED3DCE5}" srcId="{73335987-8F4A-4A42-94B5-5E6C6D955E51}" destId="{4553F2BB-666C-41EF-A7EF-3515FAE394E4}" srcOrd="0" destOrd="0" parTransId="{066E6431-5010-4C77-B170-ED505E021710}" sibTransId="{B93A09C8-3E82-4C57-A1C4-2E5C86C96C71}"/>
    <dgm:cxn modelId="{834DCCF0-EC4F-43FB-B601-C366CD8252D2}" type="presOf" srcId="{10D63B66-6232-4E99-A44E-8D2E84231276}" destId="{EED9084B-9DDA-4A5B-9F58-A48DE063D0B5}" srcOrd="0" destOrd="0" presId="urn:microsoft.com/office/officeart/2005/8/layout/hierarchy2"/>
    <dgm:cxn modelId="{A0BCC9F1-F09F-474B-8917-89986F5DD481}" type="presOf" srcId="{1B5D3BBF-136D-499D-893B-A5CD7FC3947B}" destId="{E299CD01-0640-43C4-9DE0-638143058E0C}" srcOrd="0" destOrd="0" presId="urn:microsoft.com/office/officeart/2005/8/layout/hierarchy2"/>
    <dgm:cxn modelId="{4E7426F2-D4ED-4E89-A1E8-4CF46FE3ECFE}" srcId="{0F965C27-2C4E-45A4-94C2-855BB6406A87}" destId="{480B672A-C493-407A-A4FA-76D8FD24A4BE}" srcOrd="0" destOrd="0" parTransId="{F95981A1-C63F-40A5-AEAD-40B35831FF5B}" sibTransId="{DB91A01C-D4C0-4D6F-9DF7-27DE52BE615C}"/>
    <dgm:cxn modelId="{87DBFFF5-924E-4F8B-827F-0F7AC1A74F38}" type="presOf" srcId="{F95981A1-C63F-40A5-AEAD-40B35831FF5B}" destId="{5DC730C4-33BA-47B0-8D5D-0A430999CCE6}" srcOrd="0" destOrd="0" presId="urn:microsoft.com/office/officeart/2005/8/layout/hierarchy2"/>
    <dgm:cxn modelId="{614922F6-18AA-4DE4-AD50-F50989A5D979}" type="presOf" srcId="{F1BFCCCF-B14C-4763-ABAB-62954C9F6E80}" destId="{BE854814-75A3-4E19-ABFD-9110AB1AC868}" srcOrd="1" destOrd="0" presId="urn:microsoft.com/office/officeart/2005/8/layout/hierarchy2"/>
    <dgm:cxn modelId="{643DE3F8-EBE9-4552-BD08-6FC3C1FF48B6}" type="presOf" srcId="{1B5D3BBF-136D-499D-893B-A5CD7FC3947B}" destId="{C992DF95-517F-4B44-A244-4D47EE0E1B36}" srcOrd="1" destOrd="0" presId="urn:microsoft.com/office/officeart/2005/8/layout/hierarchy2"/>
    <dgm:cxn modelId="{0AD35448-07F8-41CC-8175-9F9B28722268}" type="presParOf" srcId="{8B720E5A-A1D9-46BF-8F61-C99CA138D332}" destId="{F73930D0-C8BF-4507-8359-0214A346C2B8}" srcOrd="0" destOrd="0" presId="urn:microsoft.com/office/officeart/2005/8/layout/hierarchy2"/>
    <dgm:cxn modelId="{C9803317-3BA0-4133-9D03-47C66FFF3042}" type="presParOf" srcId="{F73930D0-C8BF-4507-8359-0214A346C2B8}" destId="{D7FC0099-9A93-4401-8F68-0AA535ABB2ED}" srcOrd="0" destOrd="0" presId="urn:microsoft.com/office/officeart/2005/8/layout/hierarchy2"/>
    <dgm:cxn modelId="{EEEABED8-D0E3-4612-99CA-C85EFA454087}" type="presParOf" srcId="{F73930D0-C8BF-4507-8359-0214A346C2B8}" destId="{5275D6FD-9CC3-4094-A038-D19044D2870C}" srcOrd="1" destOrd="0" presId="urn:microsoft.com/office/officeart/2005/8/layout/hierarchy2"/>
    <dgm:cxn modelId="{A9B582B9-666A-4210-8CE7-C207D5E81EBF}" type="presParOf" srcId="{5275D6FD-9CC3-4094-A038-D19044D2870C}" destId="{5DC730C4-33BA-47B0-8D5D-0A430999CCE6}" srcOrd="0" destOrd="0" presId="urn:microsoft.com/office/officeart/2005/8/layout/hierarchy2"/>
    <dgm:cxn modelId="{8BC2F6CC-1DF4-40D3-B66E-E6A43718AD0B}" type="presParOf" srcId="{5DC730C4-33BA-47B0-8D5D-0A430999CCE6}" destId="{FE111878-91AF-421E-A08E-27F17E3BE6AC}" srcOrd="0" destOrd="0" presId="urn:microsoft.com/office/officeart/2005/8/layout/hierarchy2"/>
    <dgm:cxn modelId="{3EACE9EB-75CB-4F90-AD46-9E01FF51816B}" type="presParOf" srcId="{5275D6FD-9CC3-4094-A038-D19044D2870C}" destId="{1E077248-14FF-4764-8DD7-590F1B40739E}" srcOrd="1" destOrd="0" presId="urn:microsoft.com/office/officeart/2005/8/layout/hierarchy2"/>
    <dgm:cxn modelId="{82A44169-3101-4A54-A905-DFE380BD4A10}" type="presParOf" srcId="{1E077248-14FF-4764-8DD7-590F1B40739E}" destId="{7693D86E-D32F-4C57-A85B-1A163B88BDC4}" srcOrd="0" destOrd="0" presId="urn:microsoft.com/office/officeart/2005/8/layout/hierarchy2"/>
    <dgm:cxn modelId="{07727300-045B-4377-9DBC-6062F84F9B3F}" type="presParOf" srcId="{1E077248-14FF-4764-8DD7-590F1B40739E}" destId="{4946F36A-A161-4896-9167-FEB5C83A5134}" srcOrd="1" destOrd="0" presId="urn:microsoft.com/office/officeart/2005/8/layout/hierarchy2"/>
    <dgm:cxn modelId="{0EEAFE1E-09F3-440B-A5F0-F18E41056943}" type="presParOf" srcId="{4946F36A-A161-4896-9167-FEB5C83A5134}" destId="{0ADF70B5-45F0-4AE8-861C-B3963D2397E3}" srcOrd="0" destOrd="0" presId="urn:microsoft.com/office/officeart/2005/8/layout/hierarchy2"/>
    <dgm:cxn modelId="{BCD8939E-3B98-4FF5-A5C2-2068A8E4AD4A}" type="presParOf" srcId="{0ADF70B5-45F0-4AE8-861C-B3963D2397E3}" destId="{D72F1AA6-B938-46F6-A922-EEBB7105E6D7}" srcOrd="0" destOrd="0" presId="urn:microsoft.com/office/officeart/2005/8/layout/hierarchy2"/>
    <dgm:cxn modelId="{4DD834CA-6E38-4F2C-AEEB-7145DCAE60B0}" type="presParOf" srcId="{4946F36A-A161-4896-9167-FEB5C83A5134}" destId="{645D8A71-22CE-4FA1-9B46-462892D377B9}" srcOrd="1" destOrd="0" presId="urn:microsoft.com/office/officeart/2005/8/layout/hierarchy2"/>
    <dgm:cxn modelId="{2F7CBFA7-569A-43E9-B744-0D862228810E}" type="presParOf" srcId="{645D8A71-22CE-4FA1-9B46-462892D377B9}" destId="{2850612D-DE15-4A66-9A2A-D58BECDA3CEA}" srcOrd="0" destOrd="0" presId="urn:microsoft.com/office/officeart/2005/8/layout/hierarchy2"/>
    <dgm:cxn modelId="{852E8077-79BF-42FC-9A12-DD632C33E45D}" type="presParOf" srcId="{645D8A71-22CE-4FA1-9B46-462892D377B9}" destId="{F6294871-8EDE-49FD-9F2D-991778A6994A}" srcOrd="1" destOrd="0" presId="urn:microsoft.com/office/officeart/2005/8/layout/hierarchy2"/>
    <dgm:cxn modelId="{F5D12825-E8CE-4447-821C-35803F3BACDB}" type="presParOf" srcId="{F6294871-8EDE-49FD-9F2D-991778A6994A}" destId="{E299CD01-0640-43C4-9DE0-638143058E0C}" srcOrd="0" destOrd="0" presId="urn:microsoft.com/office/officeart/2005/8/layout/hierarchy2"/>
    <dgm:cxn modelId="{CD23D64E-833E-4C80-B851-DFC1B080846F}" type="presParOf" srcId="{E299CD01-0640-43C4-9DE0-638143058E0C}" destId="{C992DF95-517F-4B44-A244-4D47EE0E1B36}" srcOrd="0" destOrd="0" presId="urn:microsoft.com/office/officeart/2005/8/layout/hierarchy2"/>
    <dgm:cxn modelId="{F4E72C42-2472-4A16-8175-079233A1DEE6}" type="presParOf" srcId="{F6294871-8EDE-49FD-9F2D-991778A6994A}" destId="{D0353460-B1F4-4749-83E6-E5EC2D1DA381}" srcOrd="1" destOrd="0" presId="urn:microsoft.com/office/officeart/2005/8/layout/hierarchy2"/>
    <dgm:cxn modelId="{256908C3-F548-4F5B-B75F-1ABFBF633588}" type="presParOf" srcId="{D0353460-B1F4-4749-83E6-E5EC2D1DA381}" destId="{8FE7A4CB-1080-4034-A989-EF2BCC386E0A}" srcOrd="0" destOrd="0" presId="urn:microsoft.com/office/officeart/2005/8/layout/hierarchy2"/>
    <dgm:cxn modelId="{4428CB04-F8D7-4CCB-81B6-AA686BE75A5B}" type="presParOf" srcId="{D0353460-B1F4-4749-83E6-E5EC2D1DA381}" destId="{A346A7B4-1E93-4D93-907F-6DCCB0F3F8B7}" srcOrd="1" destOrd="0" presId="urn:microsoft.com/office/officeart/2005/8/layout/hierarchy2"/>
    <dgm:cxn modelId="{FD35BFB1-1605-4604-AE6C-79FA32A2A0A6}" type="presParOf" srcId="{4946F36A-A161-4896-9167-FEB5C83A5134}" destId="{D226F775-D73A-45D1-9161-062746AFE4E6}" srcOrd="2" destOrd="0" presId="urn:microsoft.com/office/officeart/2005/8/layout/hierarchy2"/>
    <dgm:cxn modelId="{7009FC4E-E1BE-4137-96F9-2BE63BD1914B}" type="presParOf" srcId="{D226F775-D73A-45D1-9161-062746AFE4E6}" destId="{0C1D944E-BD19-4FE2-BE2A-C311EE6D2B72}" srcOrd="0" destOrd="0" presId="urn:microsoft.com/office/officeart/2005/8/layout/hierarchy2"/>
    <dgm:cxn modelId="{BE3F38F0-FAF4-4378-83A1-ADDC25305C2D}" type="presParOf" srcId="{4946F36A-A161-4896-9167-FEB5C83A5134}" destId="{2A25687B-57B5-49B4-B116-00336149B9AE}" srcOrd="3" destOrd="0" presId="urn:microsoft.com/office/officeart/2005/8/layout/hierarchy2"/>
    <dgm:cxn modelId="{B7F47E3A-4CF5-4FF2-ADEA-42FFAF628F2B}" type="presParOf" srcId="{2A25687B-57B5-49B4-B116-00336149B9AE}" destId="{48DC1969-3013-4BCD-ACCB-3FB39EFBC465}" srcOrd="0" destOrd="0" presId="urn:microsoft.com/office/officeart/2005/8/layout/hierarchy2"/>
    <dgm:cxn modelId="{12F3A80A-0921-4B23-BA7C-DB6941F02C00}" type="presParOf" srcId="{2A25687B-57B5-49B4-B116-00336149B9AE}" destId="{BD037429-2808-4167-B849-833E87370555}" srcOrd="1" destOrd="0" presId="urn:microsoft.com/office/officeart/2005/8/layout/hierarchy2"/>
    <dgm:cxn modelId="{6FA1E495-0FC4-429C-9D85-AEC9FF8BA8CC}" type="presParOf" srcId="{BD037429-2808-4167-B849-833E87370555}" destId="{9A1C5A95-91F6-460C-B3EC-8B6FA39310B0}" srcOrd="0" destOrd="0" presId="urn:microsoft.com/office/officeart/2005/8/layout/hierarchy2"/>
    <dgm:cxn modelId="{E23D673C-AA6A-4455-A414-B684E1AD222A}" type="presParOf" srcId="{9A1C5A95-91F6-460C-B3EC-8B6FA39310B0}" destId="{FFA50D0B-F6BC-41AF-B946-0D4232979669}" srcOrd="0" destOrd="0" presId="urn:microsoft.com/office/officeart/2005/8/layout/hierarchy2"/>
    <dgm:cxn modelId="{FB840967-97BC-47A0-9C21-1FD75BAF211E}" type="presParOf" srcId="{BD037429-2808-4167-B849-833E87370555}" destId="{DDD5183D-AA9A-43C1-8ADE-7B49E9FA9567}" srcOrd="1" destOrd="0" presId="urn:microsoft.com/office/officeart/2005/8/layout/hierarchy2"/>
    <dgm:cxn modelId="{822D1EB6-5EEA-4939-AD5D-9B3D5AB01ECC}" type="presParOf" srcId="{DDD5183D-AA9A-43C1-8ADE-7B49E9FA9567}" destId="{0180EA1E-F8CC-4CCC-9DBE-937DECF91792}" srcOrd="0" destOrd="0" presId="urn:microsoft.com/office/officeart/2005/8/layout/hierarchy2"/>
    <dgm:cxn modelId="{C6E8D4DB-ABDE-4CC6-9467-C4F54486BC79}" type="presParOf" srcId="{DDD5183D-AA9A-43C1-8ADE-7B49E9FA9567}" destId="{C768BC58-F67E-492C-B22B-5C1F79DB5ECE}" srcOrd="1" destOrd="0" presId="urn:microsoft.com/office/officeart/2005/8/layout/hierarchy2"/>
    <dgm:cxn modelId="{4479D8E4-5639-4E29-9E77-E7BAD3BDBF13}" type="presParOf" srcId="{5275D6FD-9CC3-4094-A038-D19044D2870C}" destId="{107CB5F6-89C4-4D9D-94F2-D006126E7D4B}" srcOrd="2" destOrd="0" presId="urn:microsoft.com/office/officeart/2005/8/layout/hierarchy2"/>
    <dgm:cxn modelId="{A711D1B0-D71D-4043-9EC0-85ADCC0ECDD8}" type="presParOf" srcId="{107CB5F6-89C4-4D9D-94F2-D006126E7D4B}" destId="{900E0B72-C68B-401E-ACA1-0DEC2344848B}" srcOrd="0" destOrd="0" presId="urn:microsoft.com/office/officeart/2005/8/layout/hierarchy2"/>
    <dgm:cxn modelId="{E92FDEF0-FCF5-4FEC-B77F-B2A892C4FC45}" type="presParOf" srcId="{5275D6FD-9CC3-4094-A038-D19044D2870C}" destId="{5F7BBB6D-34B0-43F3-A586-A887A63E1EF9}" srcOrd="3" destOrd="0" presId="urn:microsoft.com/office/officeart/2005/8/layout/hierarchy2"/>
    <dgm:cxn modelId="{82D198A2-0C92-4E8A-AEFA-2C4F08D48B37}" type="presParOf" srcId="{5F7BBB6D-34B0-43F3-A586-A887A63E1EF9}" destId="{A4101867-F975-452B-B49D-47F80FD57B95}" srcOrd="0" destOrd="0" presId="urn:microsoft.com/office/officeart/2005/8/layout/hierarchy2"/>
    <dgm:cxn modelId="{D495880E-C8C3-4F26-9354-5A5857209BBE}" type="presParOf" srcId="{5F7BBB6D-34B0-43F3-A586-A887A63E1EF9}" destId="{C40EF2D1-38C5-4E2E-BB00-DF475D4C52DA}" srcOrd="1" destOrd="0" presId="urn:microsoft.com/office/officeart/2005/8/layout/hierarchy2"/>
    <dgm:cxn modelId="{AFE3DAD8-D96A-4148-863F-0FE8D42F14D0}" type="presParOf" srcId="{C40EF2D1-38C5-4E2E-BB00-DF475D4C52DA}" destId="{4C73E37B-2029-4192-82EF-E70134CB1614}" srcOrd="0" destOrd="0" presId="urn:microsoft.com/office/officeart/2005/8/layout/hierarchy2"/>
    <dgm:cxn modelId="{CA92EDD6-504B-44EE-A69B-324B889BA65E}" type="presParOf" srcId="{4C73E37B-2029-4192-82EF-E70134CB1614}" destId="{9A621069-465A-46BE-83EF-7686C0827998}" srcOrd="0" destOrd="0" presId="urn:microsoft.com/office/officeart/2005/8/layout/hierarchy2"/>
    <dgm:cxn modelId="{15447901-F44E-46CF-ABEE-17C87BF54E5C}" type="presParOf" srcId="{C40EF2D1-38C5-4E2E-BB00-DF475D4C52DA}" destId="{4B4A9B45-084D-400F-B400-27C043AFAC5A}" srcOrd="1" destOrd="0" presId="urn:microsoft.com/office/officeart/2005/8/layout/hierarchy2"/>
    <dgm:cxn modelId="{F47B3FC0-B479-45BD-90E6-033C3317144C}" type="presParOf" srcId="{4B4A9B45-084D-400F-B400-27C043AFAC5A}" destId="{699A0192-229D-4D04-9D46-BAA04E730CFB}" srcOrd="0" destOrd="0" presId="urn:microsoft.com/office/officeart/2005/8/layout/hierarchy2"/>
    <dgm:cxn modelId="{F7B1BFB9-1734-43CA-B4C9-08DB3B315708}" type="presParOf" srcId="{4B4A9B45-084D-400F-B400-27C043AFAC5A}" destId="{6ED22F0A-1F0A-40E0-A39A-CCBA22A15E4D}" srcOrd="1" destOrd="0" presId="urn:microsoft.com/office/officeart/2005/8/layout/hierarchy2"/>
    <dgm:cxn modelId="{413F948A-6E59-446D-9CFD-DF9CD7F41796}" type="presParOf" srcId="{6ED22F0A-1F0A-40E0-A39A-CCBA22A15E4D}" destId="{373C2C60-4088-42A4-9CDB-4FA4ECA81B0C}" srcOrd="0" destOrd="0" presId="urn:microsoft.com/office/officeart/2005/8/layout/hierarchy2"/>
    <dgm:cxn modelId="{8DC45EAC-253F-46DB-BA1F-936D1E02ADA0}" type="presParOf" srcId="{373C2C60-4088-42A4-9CDB-4FA4ECA81B0C}" destId="{BE854814-75A3-4E19-ABFD-9110AB1AC868}" srcOrd="0" destOrd="0" presId="urn:microsoft.com/office/officeart/2005/8/layout/hierarchy2"/>
    <dgm:cxn modelId="{7666A165-0099-4760-99D2-1C1777692069}" type="presParOf" srcId="{6ED22F0A-1F0A-40E0-A39A-CCBA22A15E4D}" destId="{3F7CC32E-4EDA-44B9-BD7B-9E2ED8A7EA8F}" srcOrd="1" destOrd="0" presId="urn:microsoft.com/office/officeart/2005/8/layout/hierarchy2"/>
    <dgm:cxn modelId="{4C4A5CE1-0506-47AE-B445-A1C7CB5930EB}" type="presParOf" srcId="{3F7CC32E-4EDA-44B9-BD7B-9E2ED8A7EA8F}" destId="{CE72CA77-D05D-48F3-B9F0-F6D65380D26F}" srcOrd="0" destOrd="0" presId="urn:microsoft.com/office/officeart/2005/8/layout/hierarchy2"/>
    <dgm:cxn modelId="{799E47BD-BAE6-4555-831F-806C4E54DF26}" type="presParOf" srcId="{3F7CC32E-4EDA-44B9-BD7B-9E2ED8A7EA8F}" destId="{54B430C4-1479-4987-9478-37D1400AB24C}" srcOrd="1" destOrd="0" presId="urn:microsoft.com/office/officeart/2005/8/layout/hierarchy2"/>
    <dgm:cxn modelId="{199D0857-25D0-4C87-A80C-14F509AD4AAE}" type="presParOf" srcId="{C40EF2D1-38C5-4E2E-BB00-DF475D4C52DA}" destId="{EED9084B-9DDA-4A5B-9F58-A48DE063D0B5}" srcOrd="2" destOrd="0" presId="urn:microsoft.com/office/officeart/2005/8/layout/hierarchy2"/>
    <dgm:cxn modelId="{071472F9-A3FD-4471-96F6-99F00B7F9E4D}" type="presParOf" srcId="{EED9084B-9DDA-4A5B-9F58-A48DE063D0B5}" destId="{31BC231C-B385-437B-8065-1122D2AE00ED}" srcOrd="0" destOrd="0" presId="urn:microsoft.com/office/officeart/2005/8/layout/hierarchy2"/>
    <dgm:cxn modelId="{4C669BAA-5AEA-4C92-BABA-331B26CC3DA1}" type="presParOf" srcId="{C40EF2D1-38C5-4E2E-BB00-DF475D4C52DA}" destId="{0028EE64-0329-4B77-AC32-60C5206E0278}" srcOrd="3" destOrd="0" presId="urn:microsoft.com/office/officeart/2005/8/layout/hierarchy2"/>
    <dgm:cxn modelId="{7EFC3BA1-543B-4A6A-808D-8B9F06DFCC0F}" type="presParOf" srcId="{0028EE64-0329-4B77-AC32-60C5206E0278}" destId="{C88506F5-5F26-48EC-9080-3C77982C686E}" srcOrd="0" destOrd="0" presId="urn:microsoft.com/office/officeart/2005/8/layout/hierarchy2"/>
    <dgm:cxn modelId="{17049895-70E0-43F8-95E3-5D4FA734F2CA}" type="presParOf" srcId="{0028EE64-0329-4B77-AC32-60C5206E0278}" destId="{70273BBA-AD9F-4431-94EF-7D0B3FD2AA61}" srcOrd="1" destOrd="0" presId="urn:microsoft.com/office/officeart/2005/8/layout/hierarchy2"/>
    <dgm:cxn modelId="{B5061D67-A90F-4D2D-A77B-92709F6BE81A}" type="presParOf" srcId="{70273BBA-AD9F-4431-94EF-7D0B3FD2AA61}" destId="{214A53AE-7C3C-4338-9CE1-EBBDABB953EA}" srcOrd="0" destOrd="0" presId="urn:microsoft.com/office/officeart/2005/8/layout/hierarchy2"/>
    <dgm:cxn modelId="{EA1D8540-2E14-46E8-A441-E6588564D15E}" type="presParOf" srcId="{214A53AE-7C3C-4338-9CE1-EBBDABB953EA}" destId="{2CEAEF44-FBC6-4BD2-BCE4-A64C8460CDB1}" srcOrd="0" destOrd="0" presId="urn:microsoft.com/office/officeart/2005/8/layout/hierarchy2"/>
    <dgm:cxn modelId="{0840038C-8285-4E4E-B5DC-61B36D21E4B5}" type="presParOf" srcId="{70273BBA-AD9F-4431-94EF-7D0B3FD2AA61}" destId="{D0C5E774-8752-4FA0-A942-B81C5080EF1A}" srcOrd="1" destOrd="0" presId="urn:microsoft.com/office/officeart/2005/8/layout/hierarchy2"/>
    <dgm:cxn modelId="{54094EB6-8957-45F6-8001-D4C17A6EF175}" type="presParOf" srcId="{D0C5E774-8752-4FA0-A942-B81C5080EF1A}" destId="{105DF91A-8A13-4D77-ABC2-4CB604AF15A1}" srcOrd="0" destOrd="0" presId="urn:microsoft.com/office/officeart/2005/8/layout/hierarchy2"/>
    <dgm:cxn modelId="{9EC3B144-E17B-4147-9F9C-7FDAB1FEBB93}" type="presParOf" srcId="{D0C5E774-8752-4FA0-A942-B81C5080EF1A}" destId="{5A862B84-74CB-4341-BC2C-3207D025FE4D}" srcOrd="1" destOrd="0" presId="urn:microsoft.com/office/officeart/2005/8/layout/hierarchy2"/>
    <dgm:cxn modelId="{B8BC2229-725C-49A1-9EF0-A585509DA5CA}" type="presParOf" srcId="{8B720E5A-A1D9-46BF-8F61-C99CA138D332}" destId="{D785688B-C84A-409D-8B63-03B03FCA5F45}" srcOrd="1" destOrd="0" presId="urn:microsoft.com/office/officeart/2005/8/layout/hierarchy2"/>
    <dgm:cxn modelId="{CB118EA8-C8B3-4A8E-B6CC-99512EDB3D3E}" type="presParOf" srcId="{D785688B-C84A-409D-8B63-03B03FCA5F45}" destId="{885F6E25-2744-4ADE-A57B-E93F0930B54E}" srcOrd="0" destOrd="0" presId="urn:microsoft.com/office/officeart/2005/8/layout/hierarchy2"/>
    <dgm:cxn modelId="{09F307C0-36CF-4B2D-B49A-813FD291846B}" type="presParOf" srcId="{D785688B-C84A-409D-8B63-03B03FCA5F45}" destId="{74DFE649-D5B6-49E4-9E7C-A61D8E0A6928}" srcOrd="1" destOrd="0" presId="urn:microsoft.com/office/officeart/2005/8/layout/hierarchy2"/>
    <dgm:cxn modelId="{2E373F0D-0F3C-4FC7-9F67-0E6526AA1B6A}" type="presParOf" srcId="{74DFE649-D5B6-49E4-9E7C-A61D8E0A6928}" destId="{6BBAE373-57BE-466D-A7A6-73CF7B276E89}" srcOrd="0" destOrd="0" presId="urn:microsoft.com/office/officeart/2005/8/layout/hierarchy2"/>
    <dgm:cxn modelId="{3258B514-72D7-43CB-81DC-1CD500DC527C}" type="presParOf" srcId="{6BBAE373-57BE-466D-A7A6-73CF7B276E89}" destId="{97AD41E9-E6D9-4221-AD83-B7000909DAEC}" srcOrd="0" destOrd="0" presId="urn:microsoft.com/office/officeart/2005/8/layout/hierarchy2"/>
    <dgm:cxn modelId="{476CB0B3-F175-4E6A-8DB5-34BE35DEE26E}" type="presParOf" srcId="{74DFE649-D5B6-49E4-9E7C-A61D8E0A6928}" destId="{BF5C9FA4-068A-4786-BDB2-1C1ABF053390}" srcOrd="1" destOrd="0" presId="urn:microsoft.com/office/officeart/2005/8/layout/hierarchy2"/>
    <dgm:cxn modelId="{756F536C-ADBC-48A3-834E-D13F5276A6A6}" type="presParOf" srcId="{BF5C9FA4-068A-4786-BDB2-1C1ABF053390}" destId="{ACBE6EEE-4FFA-4F68-880F-1FFAC75E2B38}" srcOrd="0" destOrd="0" presId="urn:microsoft.com/office/officeart/2005/8/layout/hierarchy2"/>
    <dgm:cxn modelId="{96986D19-D695-4822-9A30-13C126520DB5}" type="presParOf" srcId="{BF5C9FA4-068A-4786-BDB2-1C1ABF053390}" destId="{669EBBAF-6D64-4CC7-BCC9-F49773C4F0D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C6D1C4-4EDF-4C3D-A997-7712F958770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F965C27-2C4E-45A4-94C2-855BB6406A87}">
      <dgm:prSet phldrT="[Text]"/>
      <dgm:spPr/>
      <dgm:t>
        <a:bodyPr/>
        <a:lstStyle/>
        <a:p>
          <a:r>
            <a:rPr lang="ur-PK" dirty="0"/>
            <a:t>اسم الفاعل</a:t>
          </a:r>
          <a:endParaRPr lang="en-GB" dirty="0"/>
        </a:p>
      </dgm:t>
    </dgm:pt>
    <dgm:pt modelId="{436EFCB9-AB3E-4B16-ABF3-56F8DA98C12F}" type="parTrans" cxnId="{B63987E8-6393-4DB4-A4DC-AF0B2C55E045}">
      <dgm:prSet/>
      <dgm:spPr/>
      <dgm:t>
        <a:bodyPr/>
        <a:lstStyle/>
        <a:p>
          <a:endParaRPr lang="en-GB"/>
        </a:p>
      </dgm:t>
    </dgm:pt>
    <dgm:pt modelId="{B9B28A42-4B2D-4EB2-A39D-2855FD11E75A}" type="sibTrans" cxnId="{B63987E8-6393-4DB4-A4DC-AF0B2C55E045}">
      <dgm:prSet/>
      <dgm:spPr/>
      <dgm:t>
        <a:bodyPr/>
        <a:lstStyle/>
        <a:p>
          <a:endParaRPr lang="en-GB"/>
        </a:p>
      </dgm:t>
    </dgm:pt>
    <dgm:pt modelId="{480B672A-C493-407A-A4FA-76D8FD24A4BE}">
      <dgm:prSet phldrT="[Text]"/>
      <dgm:spPr/>
      <dgm:t>
        <a:bodyPr/>
        <a:lstStyle/>
        <a:p>
          <a:pPr rtl="1"/>
          <a:r>
            <a:rPr lang="ur-PK" dirty="0"/>
            <a:t>مع ال الموصولة</a:t>
          </a:r>
          <a:endParaRPr lang="en-GB" dirty="0"/>
        </a:p>
      </dgm:t>
    </dgm:pt>
    <dgm:pt modelId="{F95981A1-C63F-40A5-AEAD-40B35831FF5B}" type="parTrans" cxnId="{4E7426F2-D4ED-4E89-A1E8-4CF46FE3ECFE}">
      <dgm:prSet/>
      <dgm:spPr/>
      <dgm:t>
        <a:bodyPr/>
        <a:lstStyle/>
        <a:p>
          <a:endParaRPr lang="en-GB"/>
        </a:p>
      </dgm:t>
    </dgm:pt>
    <dgm:pt modelId="{DB91A01C-D4C0-4D6F-9DF7-27DE52BE615C}" type="sibTrans" cxnId="{4E7426F2-D4ED-4E89-A1E8-4CF46FE3ECFE}">
      <dgm:prSet/>
      <dgm:spPr/>
      <dgm:t>
        <a:bodyPr/>
        <a:lstStyle/>
        <a:p>
          <a:endParaRPr lang="en-GB"/>
        </a:p>
      </dgm:t>
    </dgm:pt>
    <dgm:pt modelId="{6F16678F-AECE-4640-B4B4-67BB7B26F7AD}">
      <dgm:prSet phldrT="[Text]"/>
      <dgm:spPr/>
      <dgm:t>
        <a:bodyPr/>
        <a:lstStyle/>
        <a:p>
          <a:r>
            <a:rPr lang="ur-PK" dirty="0"/>
            <a:t>مطلقا</a:t>
          </a:r>
          <a:endParaRPr lang="en-GB" dirty="0"/>
        </a:p>
      </dgm:t>
    </dgm:pt>
    <dgm:pt modelId="{72028ACB-9D32-48A1-8F6B-A7FD8AF4CC2D}" type="parTrans" cxnId="{0E322AFA-56EF-465E-AAA0-09DD462B74CD}">
      <dgm:prSet/>
      <dgm:spPr/>
      <dgm:t>
        <a:bodyPr/>
        <a:lstStyle/>
        <a:p>
          <a:endParaRPr lang="en-GB"/>
        </a:p>
      </dgm:t>
    </dgm:pt>
    <dgm:pt modelId="{FCFA286A-EC6D-4BF7-95A7-1B72002928AC}" type="sibTrans" cxnId="{0E322AFA-56EF-465E-AAA0-09DD462B74CD}">
      <dgm:prSet/>
      <dgm:spPr/>
      <dgm:t>
        <a:bodyPr/>
        <a:lstStyle/>
        <a:p>
          <a:endParaRPr lang="en-GB"/>
        </a:p>
      </dgm:t>
    </dgm:pt>
    <dgm:pt modelId="{18231E62-D118-4A0C-9FF7-80DCF33D1354}">
      <dgm:prSet phldrT="[Text]"/>
      <dgm:spPr/>
      <dgm:t>
        <a:bodyPr/>
        <a:lstStyle/>
        <a:p>
          <a:r>
            <a:rPr lang="ur-PK" dirty="0"/>
            <a:t>﴿</a:t>
          </a:r>
          <a:r>
            <a:rPr lang="ar-SA" dirty="0"/>
            <a:t> وَالْكَاظِمِينَ الْغَ</a:t>
          </a:r>
          <a:r>
            <a:rPr lang="ur-PK" dirty="0"/>
            <a:t>يْظَ﴾</a:t>
          </a:r>
          <a:endParaRPr lang="en-GB" dirty="0"/>
        </a:p>
      </dgm:t>
    </dgm:pt>
    <dgm:pt modelId="{B845EC7C-E098-4D21-BEAC-8048AA3D2329}" type="parTrans" cxnId="{19141D7F-111D-4D71-9B9C-933331BB8682}">
      <dgm:prSet/>
      <dgm:spPr/>
    </dgm:pt>
    <dgm:pt modelId="{ED3A60DA-4AD2-4E42-8E38-3FB896196586}" type="sibTrans" cxnId="{19141D7F-111D-4D71-9B9C-933331BB8682}">
      <dgm:prSet/>
      <dgm:spPr/>
    </dgm:pt>
    <dgm:pt modelId="{68184E1B-ADAE-40AB-A675-A116E872357D}">
      <dgm:prSet phldrT="[Text]"/>
      <dgm:spPr/>
      <dgm:t>
        <a:bodyPr/>
        <a:lstStyle/>
        <a:p>
          <a:r>
            <a:rPr lang="ur-PK" dirty="0"/>
            <a:t>بغير ال الموصولة</a:t>
          </a:r>
          <a:endParaRPr lang="en-GB" dirty="0"/>
        </a:p>
      </dgm:t>
    </dgm:pt>
    <dgm:pt modelId="{90234727-E80B-45D9-8AB1-92BF61F446FF}" type="parTrans" cxnId="{28DDB620-E24D-4683-A5D5-B9215B227BB7}">
      <dgm:prSet/>
      <dgm:spPr/>
    </dgm:pt>
    <dgm:pt modelId="{426B2DED-C1E9-4368-8DB7-F7818D2799E5}" type="sibTrans" cxnId="{28DDB620-E24D-4683-A5D5-B9215B227BB7}">
      <dgm:prSet/>
      <dgm:spPr/>
    </dgm:pt>
    <dgm:pt modelId="{DEA77B75-38C0-46E2-939F-7C84928F2295}">
      <dgm:prSet phldrT="[Text]"/>
      <dgm:spPr/>
      <dgm:t>
        <a:bodyPr/>
        <a:lstStyle/>
        <a:p>
          <a:r>
            <a:rPr lang="ur-PK" dirty="0"/>
            <a:t>للحال أو المستقبل</a:t>
          </a:r>
          <a:endParaRPr lang="en-GB" dirty="0"/>
        </a:p>
      </dgm:t>
    </dgm:pt>
    <dgm:pt modelId="{A4CA312C-CC70-4BF8-B3D3-D67BAC34D381}" type="parTrans" cxnId="{63859E1E-DC64-4957-92B4-7540EBB10411}">
      <dgm:prSet/>
      <dgm:spPr/>
    </dgm:pt>
    <dgm:pt modelId="{E3868A5D-6E70-4EF3-BE1D-FC578B5BBA34}" type="sibTrans" cxnId="{63859E1E-DC64-4957-92B4-7540EBB10411}">
      <dgm:prSet/>
      <dgm:spPr/>
    </dgm:pt>
    <dgm:pt modelId="{3CC00703-75CF-410C-99A8-BDE5246B9BE8}">
      <dgm:prSet phldrT="[Text]"/>
      <dgm:spPr/>
      <dgm:t>
        <a:bodyPr/>
        <a:lstStyle/>
        <a:p>
          <a:r>
            <a:rPr lang="ur-PK" dirty="0"/>
            <a:t>معتمد علی استفهام أو نفي أَوْ مبتدأ أو موصوف أو ذي حال</a:t>
          </a:r>
          <a:endParaRPr lang="en-GB" dirty="0"/>
        </a:p>
      </dgm:t>
    </dgm:pt>
    <dgm:pt modelId="{42AED657-EADF-4EC0-A512-DA003DE7489E}" type="parTrans" cxnId="{4E621AF1-2CEC-4251-9013-CA2F3BC9E147}">
      <dgm:prSet/>
      <dgm:spPr/>
    </dgm:pt>
    <dgm:pt modelId="{AC6932C5-7652-4767-8E42-FDEC6E490B66}" type="sibTrans" cxnId="{4E621AF1-2CEC-4251-9013-CA2F3BC9E147}">
      <dgm:prSet/>
      <dgm:spPr/>
    </dgm:pt>
    <dgm:pt modelId="{652FE86B-191B-4F5E-90DF-4FF97CC515B3}">
      <dgm:prSet phldrT="[Text]"/>
      <dgm:spPr/>
      <dgm:t>
        <a:bodyPr/>
        <a:lstStyle/>
        <a:p>
          <a:r>
            <a:rPr lang="ur-PK" dirty="0"/>
            <a:t>﴿</a:t>
          </a:r>
          <a:r>
            <a:rPr lang="ar-SA" dirty="0"/>
            <a:t>وَكَلْبُهُمْ بَاسِطٌ ذِرَاعَيْهِ بِالْوَصِيدِ</a:t>
          </a:r>
          <a:r>
            <a:rPr lang="ur-PK" dirty="0"/>
            <a:t>﴾</a:t>
          </a:r>
          <a:endParaRPr lang="en-GB" dirty="0"/>
        </a:p>
      </dgm:t>
    </dgm:pt>
    <dgm:pt modelId="{8439A544-2010-4837-A2EF-5D78BAC0CF01}" type="parTrans" cxnId="{C6E9786E-5073-4711-B25C-498EDEC59391}">
      <dgm:prSet/>
      <dgm:spPr/>
    </dgm:pt>
    <dgm:pt modelId="{5CAE9A21-C5BA-4F97-9508-6525D7B7D8A5}" type="sibTrans" cxnId="{C6E9786E-5073-4711-B25C-498EDEC59391}">
      <dgm:prSet/>
      <dgm:spPr/>
    </dgm:pt>
    <dgm:pt modelId="{B36D31AF-8E9F-427E-8CE6-605D55599738}" type="pres">
      <dgm:prSet presAssocID="{6CC6D1C4-4EDF-4C3D-A997-7712F9587707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873B66-3D03-426C-94A6-990D7854FB4F}" type="pres">
      <dgm:prSet presAssocID="{0F965C27-2C4E-45A4-94C2-855BB6406A87}" presName="vertOne" presStyleCnt="0"/>
      <dgm:spPr/>
    </dgm:pt>
    <dgm:pt modelId="{74784788-04E8-466D-A396-F01450601000}" type="pres">
      <dgm:prSet presAssocID="{0F965C27-2C4E-45A4-94C2-855BB6406A87}" presName="txOne" presStyleLbl="node0" presStyleIdx="0" presStyleCnt="1">
        <dgm:presLayoutVars>
          <dgm:chPref val="3"/>
        </dgm:presLayoutVars>
      </dgm:prSet>
      <dgm:spPr/>
    </dgm:pt>
    <dgm:pt modelId="{B34540C1-D11D-4BD0-BCC7-0DFC1DEF28E7}" type="pres">
      <dgm:prSet presAssocID="{0F965C27-2C4E-45A4-94C2-855BB6406A87}" presName="parTransOne" presStyleCnt="0"/>
      <dgm:spPr/>
    </dgm:pt>
    <dgm:pt modelId="{A07180CB-59F8-4759-B4D4-E499019ED167}" type="pres">
      <dgm:prSet presAssocID="{0F965C27-2C4E-45A4-94C2-855BB6406A87}" presName="horzOne" presStyleCnt="0"/>
      <dgm:spPr/>
    </dgm:pt>
    <dgm:pt modelId="{C412F149-8BE2-4185-BABB-8033394C1987}" type="pres">
      <dgm:prSet presAssocID="{480B672A-C493-407A-A4FA-76D8FD24A4BE}" presName="vertTwo" presStyleCnt="0"/>
      <dgm:spPr/>
    </dgm:pt>
    <dgm:pt modelId="{3612BAE8-CBCC-43BB-905D-6CF31A7082FC}" type="pres">
      <dgm:prSet presAssocID="{480B672A-C493-407A-A4FA-76D8FD24A4BE}" presName="txTwo" presStyleLbl="node2" presStyleIdx="0" presStyleCnt="2">
        <dgm:presLayoutVars>
          <dgm:chPref val="3"/>
        </dgm:presLayoutVars>
      </dgm:prSet>
      <dgm:spPr/>
    </dgm:pt>
    <dgm:pt modelId="{F4894AB7-CA56-47CF-9C56-881BB604F29E}" type="pres">
      <dgm:prSet presAssocID="{480B672A-C493-407A-A4FA-76D8FD24A4BE}" presName="parTransTwo" presStyleCnt="0"/>
      <dgm:spPr/>
    </dgm:pt>
    <dgm:pt modelId="{2CF5A67B-9358-4779-96B7-AB95C58788E0}" type="pres">
      <dgm:prSet presAssocID="{480B672A-C493-407A-A4FA-76D8FD24A4BE}" presName="horzTwo" presStyleCnt="0"/>
      <dgm:spPr/>
    </dgm:pt>
    <dgm:pt modelId="{F3A9CE66-B192-4A6F-B7AB-CD2A93BFB616}" type="pres">
      <dgm:prSet presAssocID="{6F16678F-AECE-4640-B4B4-67BB7B26F7AD}" presName="vertThree" presStyleCnt="0"/>
      <dgm:spPr/>
    </dgm:pt>
    <dgm:pt modelId="{C93A91CB-2CDD-420C-A92A-ED9A57FC2650}" type="pres">
      <dgm:prSet presAssocID="{6F16678F-AECE-4640-B4B4-67BB7B26F7AD}" presName="txThree" presStyleLbl="node3" presStyleIdx="0" presStyleCnt="3">
        <dgm:presLayoutVars>
          <dgm:chPref val="3"/>
        </dgm:presLayoutVars>
      </dgm:prSet>
      <dgm:spPr/>
    </dgm:pt>
    <dgm:pt modelId="{69E8E38E-C583-478C-8CF5-533F8E555AA2}" type="pres">
      <dgm:prSet presAssocID="{6F16678F-AECE-4640-B4B4-67BB7B26F7AD}" presName="parTransThree" presStyleCnt="0"/>
      <dgm:spPr/>
    </dgm:pt>
    <dgm:pt modelId="{16684D69-66C6-4205-A4F2-491D4B7032D5}" type="pres">
      <dgm:prSet presAssocID="{6F16678F-AECE-4640-B4B4-67BB7B26F7AD}" presName="horzThree" presStyleCnt="0"/>
      <dgm:spPr/>
    </dgm:pt>
    <dgm:pt modelId="{88DF86AE-A4F4-4A60-98C1-F062E6B7BDF1}" type="pres">
      <dgm:prSet presAssocID="{18231E62-D118-4A0C-9FF7-80DCF33D1354}" presName="vertFour" presStyleCnt="0">
        <dgm:presLayoutVars>
          <dgm:chPref val="3"/>
        </dgm:presLayoutVars>
      </dgm:prSet>
      <dgm:spPr/>
    </dgm:pt>
    <dgm:pt modelId="{C02C78F0-ADA6-4C09-AC0F-48448E4B1A16}" type="pres">
      <dgm:prSet presAssocID="{18231E62-D118-4A0C-9FF7-80DCF33D1354}" presName="txFour" presStyleLbl="node4" presStyleIdx="0" presStyleCnt="2">
        <dgm:presLayoutVars>
          <dgm:chPref val="3"/>
        </dgm:presLayoutVars>
      </dgm:prSet>
      <dgm:spPr/>
    </dgm:pt>
    <dgm:pt modelId="{9F8B45A5-ADAF-49DE-BEE0-A98A68DE3406}" type="pres">
      <dgm:prSet presAssocID="{18231E62-D118-4A0C-9FF7-80DCF33D1354}" presName="horzFour" presStyleCnt="0"/>
      <dgm:spPr/>
    </dgm:pt>
    <dgm:pt modelId="{A85D4267-1CE1-49A8-B821-F88460FED224}" type="pres">
      <dgm:prSet presAssocID="{DB91A01C-D4C0-4D6F-9DF7-27DE52BE615C}" presName="sibSpaceTwo" presStyleCnt="0"/>
      <dgm:spPr/>
    </dgm:pt>
    <dgm:pt modelId="{26A30251-9F7B-4761-A8F1-E5E5CDDDE016}" type="pres">
      <dgm:prSet presAssocID="{68184E1B-ADAE-40AB-A675-A116E872357D}" presName="vertTwo" presStyleCnt="0"/>
      <dgm:spPr/>
    </dgm:pt>
    <dgm:pt modelId="{0CED73DB-817E-4A72-92C3-8817A861B314}" type="pres">
      <dgm:prSet presAssocID="{68184E1B-ADAE-40AB-A675-A116E872357D}" presName="txTwo" presStyleLbl="node2" presStyleIdx="1" presStyleCnt="2">
        <dgm:presLayoutVars>
          <dgm:chPref val="3"/>
        </dgm:presLayoutVars>
      </dgm:prSet>
      <dgm:spPr/>
    </dgm:pt>
    <dgm:pt modelId="{CB51AE89-91AD-4458-A1A5-528237A852F0}" type="pres">
      <dgm:prSet presAssocID="{68184E1B-ADAE-40AB-A675-A116E872357D}" presName="parTransTwo" presStyleCnt="0"/>
      <dgm:spPr/>
    </dgm:pt>
    <dgm:pt modelId="{EF4A568C-66BD-469A-A809-1DD4FEFDC42C}" type="pres">
      <dgm:prSet presAssocID="{68184E1B-ADAE-40AB-A675-A116E872357D}" presName="horzTwo" presStyleCnt="0"/>
      <dgm:spPr/>
    </dgm:pt>
    <dgm:pt modelId="{F3CAFD06-F650-448A-A02A-64E7CEB09F8B}" type="pres">
      <dgm:prSet presAssocID="{DEA77B75-38C0-46E2-939F-7C84928F2295}" presName="vertThree" presStyleCnt="0"/>
      <dgm:spPr/>
    </dgm:pt>
    <dgm:pt modelId="{38FE0351-23A4-482B-9BC8-91F4C175BCC3}" type="pres">
      <dgm:prSet presAssocID="{DEA77B75-38C0-46E2-939F-7C84928F2295}" presName="txThree" presStyleLbl="node3" presStyleIdx="1" presStyleCnt="3">
        <dgm:presLayoutVars>
          <dgm:chPref val="3"/>
        </dgm:presLayoutVars>
      </dgm:prSet>
      <dgm:spPr/>
    </dgm:pt>
    <dgm:pt modelId="{C43DC2FC-AFF3-43DB-8573-3F588D0B9066}" type="pres">
      <dgm:prSet presAssocID="{DEA77B75-38C0-46E2-939F-7C84928F2295}" presName="parTransThree" presStyleCnt="0"/>
      <dgm:spPr/>
    </dgm:pt>
    <dgm:pt modelId="{B00C0199-9F56-4C9E-A2D2-7D98BA9FE7B5}" type="pres">
      <dgm:prSet presAssocID="{DEA77B75-38C0-46E2-939F-7C84928F2295}" presName="horzThree" presStyleCnt="0"/>
      <dgm:spPr/>
    </dgm:pt>
    <dgm:pt modelId="{D1E32E4D-6636-478E-9A13-F879F9A8C29C}" type="pres">
      <dgm:prSet presAssocID="{652FE86B-191B-4F5E-90DF-4FF97CC515B3}" presName="vertFour" presStyleCnt="0">
        <dgm:presLayoutVars>
          <dgm:chPref val="3"/>
        </dgm:presLayoutVars>
      </dgm:prSet>
      <dgm:spPr/>
    </dgm:pt>
    <dgm:pt modelId="{4903DF9A-DB84-48AE-AF9D-DA27F4D4FDAD}" type="pres">
      <dgm:prSet presAssocID="{652FE86B-191B-4F5E-90DF-4FF97CC515B3}" presName="txFour" presStyleLbl="node4" presStyleIdx="1" presStyleCnt="2">
        <dgm:presLayoutVars>
          <dgm:chPref val="3"/>
        </dgm:presLayoutVars>
      </dgm:prSet>
      <dgm:spPr/>
    </dgm:pt>
    <dgm:pt modelId="{5092B499-AA38-43AD-A814-A94417A96D6A}" type="pres">
      <dgm:prSet presAssocID="{652FE86B-191B-4F5E-90DF-4FF97CC515B3}" presName="horzFour" presStyleCnt="0"/>
      <dgm:spPr/>
    </dgm:pt>
    <dgm:pt modelId="{7D071842-A5E5-47D4-8454-D67DD97C42C1}" type="pres">
      <dgm:prSet presAssocID="{E3868A5D-6E70-4EF3-BE1D-FC578B5BBA34}" presName="sibSpaceThree" presStyleCnt="0"/>
      <dgm:spPr/>
    </dgm:pt>
    <dgm:pt modelId="{F63C887C-4447-4CF0-A2F4-7221B2DDDEF7}" type="pres">
      <dgm:prSet presAssocID="{3CC00703-75CF-410C-99A8-BDE5246B9BE8}" presName="vertThree" presStyleCnt="0"/>
      <dgm:spPr/>
    </dgm:pt>
    <dgm:pt modelId="{79CA0DBA-BDB8-4BDD-98FB-811F4737A4C7}" type="pres">
      <dgm:prSet presAssocID="{3CC00703-75CF-410C-99A8-BDE5246B9BE8}" presName="txThree" presStyleLbl="node3" presStyleIdx="2" presStyleCnt="3">
        <dgm:presLayoutVars>
          <dgm:chPref val="3"/>
        </dgm:presLayoutVars>
      </dgm:prSet>
      <dgm:spPr/>
    </dgm:pt>
    <dgm:pt modelId="{AFCEBDED-38EC-4E08-8176-F12A07F5658B}" type="pres">
      <dgm:prSet presAssocID="{3CC00703-75CF-410C-99A8-BDE5246B9BE8}" presName="horzThree" presStyleCnt="0"/>
      <dgm:spPr/>
    </dgm:pt>
  </dgm:ptLst>
  <dgm:cxnLst>
    <dgm:cxn modelId="{D8D4790F-2FB3-4C48-BD97-033CCD1B462B}" type="presOf" srcId="{6CC6D1C4-4EDF-4C3D-A997-7712F9587707}" destId="{B36D31AF-8E9F-427E-8CE6-605D55599738}" srcOrd="0" destOrd="0" presId="urn:microsoft.com/office/officeart/2005/8/layout/hierarchy4"/>
    <dgm:cxn modelId="{AB1DDE10-47ED-46E5-B299-9E897AB30763}" type="presOf" srcId="{DEA77B75-38C0-46E2-939F-7C84928F2295}" destId="{38FE0351-23A4-482B-9BC8-91F4C175BCC3}" srcOrd="0" destOrd="0" presId="urn:microsoft.com/office/officeart/2005/8/layout/hierarchy4"/>
    <dgm:cxn modelId="{63859E1E-DC64-4957-92B4-7540EBB10411}" srcId="{68184E1B-ADAE-40AB-A675-A116E872357D}" destId="{DEA77B75-38C0-46E2-939F-7C84928F2295}" srcOrd="0" destOrd="0" parTransId="{A4CA312C-CC70-4BF8-B3D3-D67BAC34D381}" sibTransId="{E3868A5D-6E70-4EF3-BE1D-FC578B5BBA34}"/>
    <dgm:cxn modelId="{28DDB620-E24D-4683-A5D5-B9215B227BB7}" srcId="{0F965C27-2C4E-45A4-94C2-855BB6406A87}" destId="{68184E1B-ADAE-40AB-A675-A116E872357D}" srcOrd="1" destOrd="0" parTransId="{90234727-E80B-45D9-8AB1-92BF61F446FF}" sibTransId="{426B2DED-C1E9-4368-8DB7-F7818D2799E5}"/>
    <dgm:cxn modelId="{562ABA5B-B9F9-4886-AB5F-53292B80E1F6}" type="presOf" srcId="{652FE86B-191B-4F5E-90DF-4FF97CC515B3}" destId="{4903DF9A-DB84-48AE-AF9D-DA27F4D4FDAD}" srcOrd="0" destOrd="0" presId="urn:microsoft.com/office/officeart/2005/8/layout/hierarchy4"/>
    <dgm:cxn modelId="{C6E9786E-5073-4711-B25C-498EDEC59391}" srcId="{DEA77B75-38C0-46E2-939F-7C84928F2295}" destId="{652FE86B-191B-4F5E-90DF-4FF97CC515B3}" srcOrd="0" destOrd="0" parTransId="{8439A544-2010-4837-A2EF-5D78BAC0CF01}" sibTransId="{5CAE9A21-C5BA-4F97-9508-6525D7B7D8A5}"/>
    <dgm:cxn modelId="{19141D7F-111D-4D71-9B9C-933331BB8682}" srcId="{6F16678F-AECE-4640-B4B4-67BB7B26F7AD}" destId="{18231E62-D118-4A0C-9FF7-80DCF33D1354}" srcOrd="0" destOrd="0" parTransId="{B845EC7C-E098-4D21-BEAC-8048AA3D2329}" sibTransId="{ED3A60DA-4AD2-4E42-8E38-3FB896196586}"/>
    <dgm:cxn modelId="{65E05E81-2270-4C88-9436-176664405829}" type="presOf" srcId="{480B672A-C493-407A-A4FA-76D8FD24A4BE}" destId="{3612BAE8-CBCC-43BB-905D-6CF31A7082FC}" srcOrd="0" destOrd="0" presId="urn:microsoft.com/office/officeart/2005/8/layout/hierarchy4"/>
    <dgm:cxn modelId="{04A9B4AD-0E3B-4453-8EF9-F27F2784E796}" type="presOf" srcId="{18231E62-D118-4A0C-9FF7-80DCF33D1354}" destId="{C02C78F0-ADA6-4C09-AC0F-48448E4B1A16}" srcOrd="0" destOrd="0" presId="urn:microsoft.com/office/officeart/2005/8/layout/hierarchy4"/>
    <dgm:cxn modelId="{ABE50BC9-D2C3-4B58-B422-750B096B471C}" type="presOf" srcId="{3CC00703-75CF-410C-99A8-BDE5246B9BE8}" destId="{79CA0DBA-BDB8-4BDD-98FB-811F4737A4C7}" srcOrd="0" destOrd="0" presId="urn:microsoft.com/office/officeart/2005/8/layout/hierarchy4"/>
    <dgm:cxn modelId="{5A419CE1-2215-4146-9BCA-2F1033D38503}" type="presOf" srcId="{68184E1B-ADAE-40AB-A675-A116E872357D}" destId="{0CED73DB-817E-4A72-92C3-8817A861B314}" srcOrd="0" destOrd="0" presId="urn:microsoft.com/office/officeart/2005/8/layout/hierarchy4"/>
    <dgm:cxn modelId="{8DD233E7-1E6D-46DD-8A3B-43CBDA84C291}" type="presOf" srcId="{0F965C27-2C4E-45A4-94C2-855BB6406A87}" destId="{74784788-04E8-466D-A396-F01450601000}" srcOrd="0" destOrd="0" presId="urn:microsoft.com/office/officeart/2005/8/layout/hierarchy4"/>
    <dgm:cxn modelId="{B63987E8-6393-4DB4-A4DC-AF0B2C55E045}" srcId="{6CC6D1C4-4EDF-4C3D-A997-7712F9587707}" destId="{0F965C27-2C4E-45A4-94C2-855BB6406A87}" srcOrd="0" destOrd="0" parTransId="{436EFCB9-AB3E-4B16-ABF3-56F8DA98C12F}" sibTransId="{B9B28A42-4B2D-4EB2-A39D-2855FD11E75A}"/>
    <dgm:cxn modelId="{4E621AF1-2CEC-4251-9013-CA2F3BC9E147}" srcId="{68184E1B-ADAE-40AB-A675-A116E872357D}" destId="{3CC00703-75CF-410C-99A8-BDE5246B9BE8}" srcOrd="1" destOrd="0" parTransId="{42AED657-EADF-4EC0-A512-DA003DE7489E}" sibTransId="{AC6932C5-7652-4767-8E42-FDEC6E490B66}"/>
    <dgm:cxn modelId="{4E7426F2-D4ED-4E89-A1E8-4CF46FE3ECFE}" srcId="{0F965C27-2C4E-45A4-94C2-855BB6406A87}" destId="{480B672A-C493-407A-A4FA-76D8FD24A4BE}" srcOrd="0" destOrd="0" parTransId="{F95981A1-C63F-40A5-AEAD-40B35831FF5B}" sibTransId="{DB91A01C-D4C0-4D6F-9DF7-27DE52BE615C}"/>
    <dgm:cxn modelId="{0E322AFA-56EF-465E-AAA0-09DD462B74CD}" srcId="{480B672A-C493-407A-A4FA-76D8FD24A4BE}" destId="{6F16678F-AECE-4640-B4B4-67BB7B26F7AD}" srcOrd="0" destOrd="0" parTransId="{72028ACB-9D32-48A1-8F6B-A7FD8AF4CC2D}" sibTransId="{FCFA286A-EC6D-4BF7-95A7-1B72002928AC}"/>
    <dgm:cxn modelId="{C37B56FA-2EF4-412E-8493-B9717B719F05}" type="presOf" srcId="{6F16678F-AECE-4640-B4B4-67BB7B26F7AD}" destId="{C93A91CB-2CDD-420C-A92A-ED9A57FC2650}" srcOrd="0" destOrd="0" presId="urn:microsoft.com/office/officeart/2005/8/layout/hierarchy4"/>
    <dgm:cxn modelId="{4C8D87AB-5C49-4072-847B-503A6B65FC84}" type="presParOf" srcId="{B36D31AF-8E9F-427E-8CE6-605D55599738}" destId="{81873B66-3D03-426C-94A6-990D7854FB4F}" srcOrd="0" destOrd="0" presId="urn:microsoft.com/office/officeart/2005/8/layout/hierarchy4"/>
    <dgm:cxn modelId="{C70278C3-8C67-4A3D-82CD-F0182B258D8E}" type="presParOf" srcId="{81873B66-3D03-426C-94A6-990D7854FB4F}" destId="{74784788-04E8-466D-A396-F01450601000}" srcOrd="0" destOrd="0" presId="urn:microsoft.com/office/officeart/2005/8/layout/hierarchy4"/>
    <dgm:cxn modelId="{6192E451-736D-4C09-B443-AF569DC96D22}" type="presParOf" srcId="{81873B66-3D03-426C-94A6-990D7854FB4F}" destId="{B34540C1-D11D-4BD0-BCC7-0DFC1DEF28E7}" srcOrd="1" destOrd="0" presId="urn:microsoft.com/office/officeart/2005/8/layout/hierarchy4"/>
    <dgm:cxn modelId="{2E2D5114-0C61-41F1-8BC8-1F1939464B80}" type="presParOf" srcId="{81873B66-3D03-426C-94A6-990D7854FB4F}" destId="{A07180CB-59F8-4759-B4D4-E499019ED167}" srcOrd="2" destOrd="0" presId="urn:microsoft.com/office/officeart/2005/8/layout/hierarchy4"/>
    <dgm:cxn modelId="{A679B32D-0856-4C68-9D71-89BF0603EA43}" type="presParOf" srcId="{A07180CB-59F8-4759-B4D4-E499019ED167}" destId="{C412F149-8BE2-4185-BABB-8033394C1987}" srcOrd="0" destOrd="0" presId="urn:microsoft.com/office/officeart/2005/8/layout/hierarchy4"/>
    <dgm:cxn modelId="{BD12B755-7A8B-430F-BA23-4E3952411A2C}" type="presParOf" srcId="{C412F149-8BE2-4185-BABB-8033394C1987}" destId="{3612BAE8-CBCC-43BB-905D-6CF31A7082FC}" srcOrd="0" destOrd="0" presId="urn:microsoft.com/office/officeart/2005/8/layout/hierarchy4"/>
    <dgm:cxn modelId="{8458F80F-249E-48B9-81D0-6206768BD137}" type="presParOf" srcId="{C412F149-8BE2-4185-BABB-8033394C1987}" destId="{F4894AB7-CA56-47CF-9C56-881BB604F29E}" srcOrd="1" destOrd="0" presId="urn:microsoft.com/office/officeart/2005/8/layout/hierarchy4"/>
    <dgm:cxn modelId="{060D21EB-784F-4E3E-9AC5-631331C39140}" type="presParOf" srcId="{C412F149-8BE2-4185-BABB-8033394C1987}" destId="{2CF5A67B-9358-4779-96B7-AB95C58788E0}" srcOrd="2" destOrd="0" presId="urn:microsoft.com/office/officeart/2005/8/layout/hierarchy4"/>
    <dgm:cxn modelId="{9FF52CB8-79C4-4A4F-8A72-894A92FD24D7}" type="presParOf" srcId="{2CF5A67B-9358-4779-96B7-AB95C58788E0}" destId="{F3A9CE66-B192-4A6F-B7AB-CD2A93BFB616}" srcOrd="0" destOrd="0" presId="urn:microsoft.com/office/officeart/2005/8/layout/hierarchy4"/>
    <dgm:cxn modelId="{BD5BAF55-5DC1-45BA-B4DD-6DDCF3D05E58}" type="presParOf" srcId="{F3A9CE66-B192-4A6F-B7AB-CD2A93BFB616}" destId="{C93A91CB-2CDD-420C-A92A-ED9A57FC2650}" srcOrd="0" destOrd="0" presId="urn:microsoft.com/office/officeart/2005/8/layout/hierarchy4"/>
    <dgm:cxn modelId="{41471324-64A3-4CD8-8344-A9FC819C6DBF}" type="presParOf" srcId="{F3A9CE66-B192-4A6F-B7AB-CD2A93BFB616}" destId="{69E8E38E-C583-478C-8CF5-533F8E555AA2}" srcOrd="1" destOrd="0" presId="urn:microsoft.com/office/officeart/2005/8/layout/hierarchy4"/>
    <dgm:cxn modelId="{E0CE81D5-0B54-407A-AB6D-B941997CDA63}" type="presParOf" srcId="{F3A9CE66-B192-4A6F-B7AB-CD2A93BFB616}" destId="{16684D69-66C6-4205-A4F2-491D4B7032D5}" srcOrd="2" destOrd="0" presId="urn:microsoft.com/office/officeart/2005/8/layout/hierarchy4"/>
    <dgm:cxn modelId="{DB97B82C-9BDF-4286-B804-C7C6C9C1BD78}" type="presParOf" srcId="{16684D69-66C6-4205-A4F2-491D4B7032D5}" destId="{88DF86AE-A4F4-4A60-98C1-F062E6B7BDF1}" srcOrd="0" destOrd="0" presId="urn:microsoft.com/office/officeart/2005/8/layout/hierarchy4"/>
    <dgm:cxn modelId="{9C02E0E5-FE84-473A-8892-21D4C88E093C}" type="presParOf" srcId="{88DF86AE-A4F4-4A60-98C1-F062E6B7BDF1}" destId="{C02C78F0-ADA6-4C09-AC0F-48448E4B1A16}" srcOrd="0" destOrd="0" presId="urn:microsoft.com/office/officeart/2005/8/layout/hierarchy4"/>
    <dgm:cxn modelId="{A32173FB-5AE0-4471-8E65-CC89F8B4982A}" type="presParOf" srcId="{88DF86AE-A4F4-4A60-98C1-F062E6B7BDF1}" destId="{9F8B45A5-ADAF-49DE-BEE0-A98A68DE3406}" srcOrd="1" destOrd="0" presId="urn:microsoft.com/office/officeart/2005/8/layout/hierarchy4"/>
    <dgm:cxn modelId="{05B5C634-19F6-44D5-96CF-218E9D013348}" type="presParOf" srcId="{A07180CB-59F8-4759-B4D4-E499019ED167}" destId="{A85D4267-1CE1-49A8-B821-F88460FED224}" srcOrd="1" destOrd="0" presId="urn:microsoft.com/office/officeart/2005/8/layout/hierarchy4"/>
    <dgm:cxn modelId="{87059405-3FCD-4C33-A2AC-F632236A52A5}" type="presParOf" srcId="{A07180CB-59F8-4759-B4D4-E499019ED167}" destId="{26A30251-9F7B-4761-A8F1-E5E5CDDDE016}" srcOrd="2" destOrd="0" presId="urn:microsoft.com/office/officeart/2005/8/layout/hierarchy4"/>
    <dgm:cxn modelId="{76E7D509-33E8-40FA-AC5D-B3B3A4234ECD}" type="presParOf" srcId="{26A30251-9F7B-4761-A8F1-E5E5CDDDE016}" destId="{0CED73DB-817E-4A72-92C3-8817A861B314}" srcOrd="0" destOrd="0" presId="urn:microsoft.com/office/officeart/2005/8/layout/hierarchy4"/>
    <dgm:cxn modelId="{A879B07E-8537-464D-9325-0E5CB76DD050}" type="presParOf" srcId="{26A30251-9F7B-4761-A8F1-E5E5CDDDE016}" destId="{CB51AE89-91AD-4458-A1A5-528237A852F0}" srcOrd="1" destOrd="0" presId="urn:microsoft.com/office/officeart/2005/8/layout/hierarchy4"/>
    <dgm:cxn modelId="{B4E26F9C-3C99-41AC-9BA2-5D0C6C5ABCEE}" type="presParOf" srcId="{26A30251-9F7B-4761-A8F1-E5E5CDDDE016}" destId="{EF4A568C-66BD-469A-A809-1DD4FEFDC42C}" srcOrd="2" destOrd="0" presId="urn:microsoft.com/office/officeart/2005/8/layout/hierarchy4"/>
    <dgm:cxn modelId="{A220B2CB-A863-4D8C-AA07-60B2E91F75CC}" type="presParOf" srcId="{EF4A568C-66BD-469A-A809-1DD4FEFDC42C}" destId="{F3CAFD06-F650-448A-A02A-64E7CEB09F8B}" srcOrd="0" destOrd="0" presId="urn:microsoft.com/office/officeart/2005/8/layout/hierarchy4"/>
    <dgm:cxn modelId="{8F5F6FD8-8B48-4982-AD7A-A2A362A1FA9A}" type="presParOf" srcId="{F3CAFD06-F650-448A-A02A-64E7CEB09F8B}" destId="{38FE0351-23A4-482B-9BC8-91F4C175BCC3}" srcOrd="0" destOrd="0" presId="urn:microsoft.com/office/officeart/2005/8/layout/hierarchy4"/>
    <dgm:cxn modelId="{EB9D1AD7-3290-4D9A-B7F7-4AA70FB0B98A}" type="presParOf" srcId="{F3CAFD06-F650-448A-A02A-64E7CEB09F8B}" destId="{C43DC2FC-AFF3-43DB-8573-3F588D0B9066}" srcOrd="1" destOrd="0" presId="urn:microsoft.com/office/officeart/2005/8/layout/hierarchy4"/>
    <dgm:cxn modelId="{94FEC35A-1DB8-4F28-879F-5327656A1D9F}" type="presParOf" srcId="{F3CAFD06-F650-448A-A02A-64E7CEB09F8B}" destId="{B00C0199-9F56-4C9E-A2D2-7D98BA9FE7B5}" srcOrd="2" destOrd="0" presId="urn:microsoft.com/office/officeart/2005/8/layout/hierarchy4"/>
    <dgm:cxn modelId="{48631575-2F65-45EA-BA1D-A21FD0B99382}" type="presParOf" srcId="{B00C0199-9F56-4C9E-A2D2-7D98BA9FE7B5}" destId="{D1E32E4D-6636-478E-9A13-F879F9A8C29C}" srcOrd="0" destOrd="0" presId="urn:microsoft.com/office/officeart/2005/8/layout/hierarchy4"/>
    <dgm:cxn modelId="{BA8AC9EA-F780-434F-AD60-7AFD815B2C6F}" type="presParOf" srcId="{D1E32E4D-6636-478E-9A13-F879F9A8C29C}" destId="{4903DF9A-DB84-48AE-AF9D-DA27F4D4FDAD}" srcOrd="0" destOrd="0" presId="urn:microsoft.com/office/officeart/2005/8/layout/hierarchy4"/>
    <dgm:cxn modelId="{C915312B-8C1B-4F2D-B646-3762D8BEA472}" type="presParOf" srcId="{D1E32E4D-6636-478E-9A13-F879F9A8C29C}" destId="{5092B499-AA38-43AD-A814-A94417A96D6A}" srcOrd="1" destOrd="0" presId="urn:microsoft.com/office/officeart/2005/8/layout/hierarchy4"/>
    <dgm:cxn modelId="{5F383004-D4AA-4E31-BD13-54EEA032E4B7}" type="presParOf" srcId="{EF4A568C-66BD-469A-A809-1DD4FEFDC42C}" destId="{7D071842-A5E5-47D4-8454-D67DD97C42C1}" srcOrd="1" destOrd="0" presId="urn:microsoft.com/office/officeart/2005/8/layout/hierarchy4"/>
    <dgm:cxn modelId="{44C83391-E3F0-4A2F-9074-D66CF87E9124}" type="presParOf" srcId="{EF4A568C-66BD-469A-A809-1DD4FEFDC42C}" destId="{F63C887C-4447-4CF0-A2F4-7221B2DDDEF7}" srcOrd="2" destOrd="0" presId="urn:microsoft.com/office/officeart/2005/8/layout/hierarchy4"/>
    <dgm:cxn modelId="{3B078396-A622-4361-B533-311C6519D738}" type="presParOf" srcId="{F63C887C-4447-4CF0-A2F4-7221B2DDDEF7}" destId="{79CA0DBA-BDB8-4BDD-98FB-811F4737A4C7}" srcOrd="0" destOrd="0" presId="urn:microsoft.com/office/officeart/2005/8/layout/hierarchy4"/>
    <dgm:cxn modelId="{22FE136C-0755-477A-A3C0-B62D9D1F7EFA}" type="presParOf" srcId="{F63C887C-4447-4CF0-A2F4-7221B2DDDEF7}" destId="{AFCEBDED-38EC-4E08-8176-F12A07F565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C0099-9A93-4401-8F68-0AA535ABB2ED}">
      <dsp:nvSpPr>
        <dsp:cNvPr id="0" name=""/>
        <dsp:cNvSpPr/>
      </dsp:nvSpPr>
      <dsp:spPr>
        <a:xfrm>
          <a:off x="7093382" y="1531663"/>
          <a:ext cx="1687981" cy="84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اسم الفاعل بغير أل</a:t>
          </a:r>
          <a:endParaRPr lang="en-GB" sz="1700" kern="1200" dirty="0"/>
        </a:p>
      </dsp:txBody>
      <dsp:txXfrm>
        <a:off x="7118102" y="1556383"/>
        <a:ext cx="1638541" cy="794550"/>
      </dsp:txXfrm>
    </dsp:sp>
    <dsp:sp modelId="{5DC730C4-33BA-47B0-8D5D-0A430999CCE6}">
      <dsp:nvSpPr>
        <dsp:cNvPr id="0" name=""/>
        <dsp:cNvSpPr/>
      </dsp:nvSpPr>
      <dsp:spPr>
        <a:xfrm rot="14110531">
          <a:off x="6164616" y="1451071"/>
          <a:ext cx="1182340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1182340" y="172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6726227" y="1438805"/>
        <a:ext cx="59117" cy="59117"/>
      </dsp:txXfrm>
    </dsp:sp>
    <dsp:sp modelId="{7693D86E-D32F-4C57-A85B-1A163B88BDC4}">
      <dsp:nvSpPr>
        <dsp:cNvPr id="0" name=""/>
        <dsp:cNvSpPr/>
      </dsp:nvSpPr>
      <dsp:spPr>
        <a:xfrm>
          <a:off x="4730208" y="561074"/>
          <a:ext cx="1687981" cy="8439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فاعل</a:t>
          </a:r>
          <a:endParaRPr lang="en-GB" sz="1700" kern="1200" dirty="0"/>
        </a:p>
      </dsp:txBody>
      <dsp:txXfrm>
        <a:off x="4754928" y="585794"/>
        <a:ext cx="1638541" cy="794550"/>
      </dsp:txXfrm>
    </dsp:sp>
    <dsp:sp modelId="{0ADF70B5-45F0-4AE8-861C-B3963D2397E3}">
      <dsp:nvSpPr>
        <dsp:cNvPr id="0" name=""/>
        <dsp:cNvSpPr/>
      </dsp:nvSpPr>
      <dsp:spPr>
        <a:xfrm rot="12942401">
          <a:off x="3976861" y="723129"/>
          <a:ext cx="831502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831502" y="172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371824" y="719634"/>
        <a:ext cx="41575" cy="41575"/>
      </dsp:txXfrm>
    </dsp:sp>
    <dsp:sp modelId="{2850612D-DE15-4A66-9A2A-D58BECDA3CEA}">
      <dsp:nvSpPr>
        <dsp:cNvPr id="0" name=""/>
        <dsp:cNvSpPr/>
      </dsp:nvSpPr>
      <dsp:spPr>
        <a:xfrm>
          <a:off x="2367034" y="75779"/>
          <a:ext cx="1687981" cy="843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ضمير مستتر</a:t>
          </a:r>
          <a:endParaRPr lang="en-GB" sz="1700" kern="1200" dirty="0"/>
        </a:p>
      </dsp:txBody>
      <dsp:txXfrm>
        <a:off x="2391754" y="100499"/>
        <a:ext cx="1638541" cy="794550"/>
      </dsp:txXfrm>
    </dsp:sp>
    <dsp:sp modelId="{E299CD01-0640-43C4-9DE0-638143058E0C}">
      <dsp:nvSpPr>
        <dsp:cNvPr id="0" name=""/>
        <dsp:cNvSpPr/>
      </dsp:nvSpPr>
      <dsp:spPr>
        <a:xfrm rot="10800000">
          <a:off x="1691842" y="480482"/>
          <a:ext cx="675192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675192" y="1729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2012558" y="480895"/>
        <a:ext cx="33759" cy="33759"/>
      </dsp:txXfrm>
    </dsp:sp>
    <dsp:sp modelId="{8FE7A4CB-1080-4034-A989-EF2BCC386E0A}">
      <dsp:nvSpPr>
        <dsp:cNvPr id="0" name=""/>
        <dsp:cNvSpPr/>
      </dsp:nvSpPr>
      <dsp:spPr>
        <a:xfrm>
          <a:off x="3861" y="75779"/>
          <a:ext cx="1687981" cy="843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يعمل مطلقا</a:t>
          </a:r>
          <a:endParaRPr lang="en-GB" sz="1700" kern="1200" dirty="0"/>
        </a:p>
      </dsp:txBody>
      <dsp:txXfrm>
        <a:off x="28581" y="100499"/>
        <a:ext cx="1638541" cy="794550"/>
      </dsp:txXfrm>
    </dsp:sp>
    <dsp:sp modelId="{D226F775-D73A-45D1-9161-062746AFE4E6}">
      <dsp:nvSpPr>
        <dsp:cNvPr id="0" name=""/>
        <dsp:cNvSpPr/>
      </dsp:nvSpPr>
      <dsp:spPr>
        <a:xfrm rot="8657599">
          <a:off x="3976861" y="1208424"/>
          <a:ext cx="831502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831502" y="172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371824" y="1204929"/>
        <a:ext cx="41575" cy="41575"/>
      </dsp:txXfrm>
    </dsp:sp>
    <dsp:sp modelId="{48DC1969-3013-4BCD-ACCB-3FB39EFBC465}">
      <dsp:nvSpPr>
        <dsp:cNvPr id="0" name=""/>
        <dsp:cNvSpPr/>
      </dsp:nvSpPr>
      <dsp:spPr>
        <a:xfrm>
          <a:off x="2367034" y="1046368"/>
          <a:ext cx="1687981" cy="843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اسم ظاهر</a:t>
          </a:r>
          <a:endParaRPr lang="en-GB" sz="1700" kern="1200" dirty="0"/>
        </a:p>
      </dsp:txBody>
      <dsp:txXfrm>
        <a:off x="2391754" y="1071088"/>
        <a:ext cx="1638541" cy="794550"/>
      </dsp:txXfrm>
    </dsp:sp>
    <dsp:sp modelId="{9A1C5A95-91F6-460C-B3EC-8B6FA39310B0}">
      <dsp:nvSpPr>
        <dsp:cNvPr id="0" name=""/>
        <dsp:cNvSpPr/>
      </dsp:nvSpPr>
      <dsp:spPr>
        <a:xfrm rot="10800000">
          <a:off x="1691842" y="1451071"/>
          <a:ext cx="675192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675192" y="1729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2012558" y="1451484"/>
        <a:ext cx="33759" cy="33759"/>
      </dsp:txXfrm>
    </dsp:sp>
    <dsp:sp modelId="{0180EA1E-F8CC-4CCC-9DBE-937DECF91792}">
      <dsp:nvSpPr>
        <dsp:cNvPr id="0" name=""/>
        <dsp:cNvSpPr/>
      </dsp:nvSpPr>
      <dsp:spPr>
        <a:xfrm>
          <a:off x="3861" y="1046368"/>
          <a:ext cx="1687981" cy="843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يعمل بشرط الحال أو الاستقبال والاعتماد</a:t>
          </a:r>
          <a:endParaRPr lang="en-GB" sz="1700" kern="1200" dirty="0"/>
        </a:p>
      </dsp:txBody>
      <dsp:txXfrm>
        <a:off x="28581" y="1071088"/>
        <a:ext cx="1638541" cy="794550"/>
      </dsp:txXfrm>
    </dsp:sp>
    <dsp:sp modelId="{107CB5F6-89C4-4D9D-94F2-D006126E7D4B}">
      <dsp:nvSpPr>
        <dsp:cNvPr id="0" name=""/>
        <dsp:cNvSpPr/>
      </dsp:nvSpPr>
      <dsp:spPr>
        <a:xfrm rot="7489469">
          <a:off x="6164616" y="2421660"/>
          <a:ext cx="1182340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1182340" y="172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6726227" y="2409394"/>
        <a:ext cx="59117" cy="59117"/>
      </dsp:txXfrm>
    </dsp:sp>
    <dsp:sp modelId="{A4101867-F975-452B-B49D-47F80FD57B95}">
      <dsp:nvSpPr>
        <dsp:cNvPr id="0" name=""/>
        <dsp:cNvSpPr/>
      </dsp:nvSpPr>
      <dsp:spPr>
        <a:xfrm>
          <a:off x="4730208" y="2502252"/>
          <a:ext cx="1687981" cy="8439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مفعول</a:t>
          </a:r>
          <a:endParaRPr lang="en-GB" sz="1700" kern="1200" dirty="0"/>
        </a:p>
      </dsp:txBody>
      <dsp:txXfrm>
        <a:off x="4754928" y="2526972"/>
        <a:ext cx="1638541" cy="794550"/>
      </dsp:txXfrm>
    </dsp:sp>
    <dsp:sp modelId="{4C73E37B-2029-4192-82EF-E70134CB1614}">
      <dsp:nvSpPr>
        <dsp:cNvPr id="0" name=""/>
        <dsp:cNvSpPr/>
      </dsp:nvSpPr>
      <dsp:spPr>
        <a:xfrm rot="12942401">
          <a:off x="3976861" y="2664308"/>
          <a:ext cx="831502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831502" y="172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371824" y="2660813"/>
        <a:ext cx="41575" cy="41575"/>
      </dsp:txXfrm>
    </dsp:sp>
    <dsp:sp modelId="{699A0192-229D-4D04-9D46-BAA04E730CFB}">
      <dsp:nvSpPr>
        <dsp:cNvPr id="0" name=""/>
        <dsp:cNvSpPr/>
      </dsp:nvSpPr>
      <dsp:spPr>
        <a:xfrm>
          <a:off x="2367034" y="2016957"/>
          <a:ext cx="1687981" cy="843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به صريح</a:t>
          </a:r>
          <a:endParaRPr lang="en-GB" sz="1700" kern="1200" dirty="0"/>
        </a:p>
      </dsp:txBody>
      <dsp:txXfrm>
        <a:off x="2391754" y="2041677"/>
        <a:ext cx="1638541" cy="794550"/>
      </dsp:txXfrm>
    </dsp:sp>
    <dsp:sp modelId="{373C2C60-4088-42A4-9CDB-4FA4ECA81B0C}">
      <dsp:nvSpPr>
        <dsp:cNvPr id="0" name=""/>
        <dsp:cNvSpPr/>
      </dsp:nvSpPr>
      <dsp:spPr>
        <a:xfrm rot="10800000">
          <a:off x="1691842" y="2421660"/>
          <a:ext cx="675192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675192" y="1729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2012558" y="2422073"/>
        <a:ext cx="33759" cy="33759"/>
      </dsp:txXfrm>
    </dsp:sp>
    <dsp:sp modelId="{CE72CA77-D05D-48F3-B9F0-F6D65380D26F}">
      <dsp:nvSpPr>
        <dsp:cNvPr id="0" name=""/>
        <dsp:cNvSpPr/>
      </dsp:nvSpPr>
      <dsp:spPr>
        <a:xfrm>
          <a:off x="3861" y="2016957"/>
          <a:ext cx="1687981" cy="843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يعمل بشرط الحال أو الاستقبال والاعتماد</a:t>
          </a:r>
          <a:endParaRPr lang="en-GB" sz="1700" kern="1200" dirty="0"/>
        </a:p>
      </dsp:txBody>
      <dsp:txXfrm>
        <a:off x="28581" y="2041677"/>
        <a:ext cx="1638541" cy="794550"/>
      </dsp:txXfrm>
    </dsp:sp>
    <dsp:sp modelId="{EED9084B-9DDA-4A5B-9F58-A48DE063D0B5}">
      <dsp:nvSpPr>
        <dsp:cNvPr id="0" name=""/>
        <dsp:cNvSpPr/>
      </dsp:nvSpPr>
      <dsp:spPr>
        <a:xfrm rot="8657599">
          <a:off x="3976861" y="3149602"/>
          <a:ext cx="831502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831502" y="172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371824" y="3146107"/>
        <a:ext cx="41575" cy="41575"/>
      </dsp:txXfrm>
    </dsp:sp>
    <dsp:sp modelId="{C88506F5-5F26-48EC-9080-3C77982C686E}">
      <dsp:nvSpPr>
        <dsp:cNvPr id="0" name=""/>
        <dsp:cNvSpPr/>
      </dsp:nvSpPr>
      <dsp:spPr>
        <a:xfrm>
          <a:off x="2367034" y="2987547"/>
          <a:ext cx="1687981" cy="843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غيره المفعول به الصريح</a:t>
          </a:r>
          <a:endParaRPr lang="en-GB" sz="1700" kern="1200" dirty="0"/>
        </a:p>
      </dsp:txBody>
      <dsp:txXfrm>
        <a:off x="2391754" y="3012267"/>
        <a:ext cx="1638541" cy="794550"/>
      </dsp:txXfrm>
    </dsp:sp>
    <dsp:sp modelId="{214A53AE-7C3C-4338-9CE1-EBBDABB953EA}">
      <dsp:nvSpPr>
        <dsp:cNvPr id="0" name=""/>
        <dsp:cNvSpPr/>
      </dsp:nvSpPr>
      <dsp:spPr>
        <a:xfrm rot="10800000">
          <a:off x="1691842" y="3392250"/>
          <a:ext cx="675192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675192" y="1729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2012558" y="3392662"/>
        <a:ext cx="33759" cy="33759"/>
      </dsp:txXfrm>
    </dsp:sp>
    <dsp:sp modelId="{105DF91A-8A13-4D77-ABC2-4CB604AF15A1}">
      <dsp:nvSpPr>
        <dsp:cNvPr id="0" name=""/>
        <dsp:cNvSpPr/>
      </dsp:nvSpPr>
      <dsp:spPr>
        <a:xfrm>
          <a:off x="3861" y="2987547"/>
          <a:ext cx="1687981" cy="843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يعمل مطلقا</a:t>
          </a:r>
          <a:endParaRPr lang="en-GB" sz="1700" kern="1200" dirty="0"/>
        </a:p>
      </dsp:txBody>
      <dsp:txXfrm>
        <a:off x="28581" y="3012267"/>
        <a:ext cx="1638541" cy="794550"/>
      </dsp:txXfrm>
    </dsp:sp>
    <dsp:sp modelId="{885F6E25-2744-4ADE-A57B-E93F0930B54E}">
      <dsp:nvSpPr>
        <dsp:cNvPr id="0" name=""/>
        <dsp:cNvSpPr/>
      </dsp:nvSpPr>
      <dsp:spPr>
        <a:xfrm>
          <a:off x="7093382" y="3472841"/>
          <a:ext cx="1687981" cy="84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مع ال الموصولة</a:t>
          </a:r>
          <a:endParaRPr lang="en-GB" sz="1700" kern="1200" dirty="0"/>
        </a:p>
      </dsp:txBody>
      <dsp:txXfrm>
        <a:off x="7118102" y="3497561"/>
        <a:ext cx="1638541" cy="794550"/>
      </dsp:txXfrm>
    </dsp:sp>
    <dsp:sp modelId="{6BBAE373-57BE-466D-A7A6-73CF7B276E89}">
      <dsp:nvSpPr>
        <dsp:cNvPr id="0" name=""/>
        <dsp:cNvSpPr/>
      </dsp:nvSpPr>
      <dsp:spPr>
        <a:xfrm rot="10800000">
          <a:off x="6418190" y="3877544"/>
          <a:ext cx="675192" cy="34584"/>
        </a:xfrm>
        <a:custGeom>
          <a:avLst/>
          <a:gdLst/>
          <a:ahLst/>
          <a:cxnLst/>
          <a:rect l="0" t="0" r="0" b="0"/>
          <a:pathLst>
            <a:path>
              <a:moveTo>
                <a:pt x="0" y="17292"/>
              </a:moveTo>
              <a:lnTo>
                <a:pt x="675192" y="172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6738906" y="3877957"/>
        <a:ext cx="33759" cy="33759"/>
      </dsp:txXfrm>
    </dsp:sp>
    <dsp:sp modelId="{ACBE6EEE-4FFA-4F68-880F-1FFAC75E2B38}">
      <dsp:nvSpPr>
        <dsp:cNvPr id="0" name=""/>
        <dsp:cNvSpPr/>
      </dsp:nvSpPr>
      <dsp:spPr>
        <a:xfrm>
          <a:off x="4730208" y="3472841"/>
          <a:ext cx="1687981" cy="8439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يعمل مطلقا</a:t>
          </a:r>
          <a:endParaRPr lang="en-GB" sz="1700" kern="1200" dirty="0"/>
        </a:p>
      </dsp:txBody>
      <dsp:txXfrm>
        <a:off x="4754928" y="3497561"/>
        <a:ext cx="1638541" cy="79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84788-04E8-466D-A396-F01450601000}">
      <dsp:nvSpPr>
        <dsp:cNvPr id="0" name=""/>
        <dsp:cNvSpPr/>
      </dsp:nvSpPr>
      <dsp:spPr>
        <a:xfrm>
          <a:off x="1008" y="1509"/>
          <a:ext cx="8783208" cy="10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100" kern="1200" dirty="0"/>
            <a:t>اسم الفاعل</a:t>
          </a:r>
          <a:endParaRPr lang="en-GB" sz="3100" kern="1200" dirty="0"/>
        </a:p>
      </dsp:txBody>
      <dsp:txXfrm>
        <a:off x="30659" y="31160"/>
        <a:ext cx="8723906" cy="953057"/>
      </dsp:txXfrm>
    </dsp:sp>
    <dsp:sp modelId="{3612BAE8-CBCC-43BB-905D-6CF31A7082FC}">
      <dsp:nvSpPr>
        <dsp:cNvPr id="0" name=""/>
        <dsp:cNvSpPr/>
      </dsp:nvSpPr>
      <dsp:spPr>
        <a:xfrm>
          <a:off x="5974489" y="1127254"/>
          <a:ext cx="2809727" cy="1012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100" kern="1200" dirty="0"/>
            <a:t>مع ال الموصولة</a:t>
          </a:r>
          <a:endParaRPr lang="en-GB" sz="3100" kern="1200" dirty="0"/>
        </a:p>
      </dsp:txBody>
      <dsp:txXfrm>
        <a:off x="6004140" y="1156905"/>
        <a:ext cx="2750425" cy="953057"/>
      </dsp:txXfrm>
    </dsp:sp>
    <dsp:sp modelId="{C93A91CB-2CDD-420C-A92A-ED9A57FC2650}">
      <dsp:nvSpPr>
        <dsp:cNvPr id="0" name=""/>
        <dsp:cNvSpPr/>
      </dsp:nvSpPr>
      <dsp:spPr>
        <a:xfrm>
          <a:off x="5974489" y="2252998"/>
          <a:ext cx="2809727" cy="10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مطلقا</a:t>
          </a:r>
          <a:endParaRPr lang="en-GB" sz="1800" kern="1200" dirty="0"/>
        </a:p>
      </dsp:txBody>
      <dsp:txXfrm>
        <a:off x="6004140" y="2282649"/>
        <a:ext cx="2750425" cy="953057"/>
      </dsp:txXfrm>
    </dsp:sp>
    <dsp:sp modelId="{C02C78F0-ADA6-4C09-AC0F-48448E4B1A16}">
      <dsp:nvSpPr>
        <dsp:cNvPr id="0" name=""/>
        <dsp:cNvSpPr/>
      </dsp:nvSpPr>
      <dsp:spPr>
        <a:xfrm>
          <a:off x="5974489" y="3378742"/>
          <a:ext cx="2809727" cy="10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﴿</a:t>
          </a:r>
          <a:r>
            <a:rPr lang="ar-SA" sz="1800" kern="1200" dirty="0"/>
            <a:t> وَالْكَاظِمِينَ الْغَ</a:t>
          </a:r>
          <a:r>
            <a:rPr lang="ur-PK" sz="1800" kern="1200" dirty="0"/>
            <a:t>يْظَ﴾</a:t>
          </a:r>
          <a:endParaRPr lang="en-GB" sz="1800" kern="1200" dirty="0"/>
        </a:p>
      </dsp:txBody>
      <dsp:txXfrm>
        <a:off x="6004140" y="3408393"/>
        <a:ext cx="2750425" cy="953057"/>
      </dsp:txXfrm>
    </dsp:sp>
    <dsp:sp modelId="{0CED73DB-817E-4A72-92C3-8817A861B314}">
      <dsp:nvSpPr>
        <dsp:cNvPr id="0" name=""/>
        <dsp:cNvSpPr/>
      </dsp:nvSpPr>
      <dsp:spPr>
        <a:xfrm>
          <a:off x="1008" y="1127254"/>
          <a:ext cx="5737464" cy="1012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100" kern="1200" dirty="0"/>
            <a:t>بغير ال الموصولة</a:t>
          </a:r>
          <a:endParaRPr lang="en-GB" sz="3100" kern="1200" dirty="0"/>
        </a:p>
      </dsp:txBody>
      <dsp:txXfrm>
        <a:off x="30659" y="1156905"/>
        <a:ext cx="5678162" cy="953057"/>
      </dsp:txXfrm>
    </dsp:sp>
    <dsp:sp modelId="{38FE0351-23A4-482B-9BC8-91F4C175BCC3}">
      <dsp:nvSpPr>
        <dsp:cNvPr id="0" name=""/>
        <dsp:cNvSpPr/>
      </dsp:nvSpPr>
      <dsp:spPr>
        <a:xfrm>
          <a:off x="2928744" y="2252998"/>
          <a:ext cx="2809727" cy="10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للحال أو المستقبل</a:t>
          </a:r>
          <a:endParaRPr lang="en-GB" sz="1800" kern="1200" dirty="0"/>
        </a:p>
      </dsp:txBody>
      <dsp:txXfrm>
        <a:off x="2958395" y="2282649"/>
        <a:ext cx="2750425" cy="953057"/>
      </dsp:txXfrm>
    </dsp:sp>
    <dsp:sp modelId="{4903DF9A-DB84-48AE-AF9D-DA27F4D4FDAD}">
      <dsp:nvSpPr>
        <dsp:cNvPr id="0" name=""/>
        <dsp:cNvSpPr/>
      </dsp:nvSpPr>
      <dsp:spPr>
        <a:xfrm>
          <a:off x="2928744" y="3378742"/>
          <a:ext cx="2809727" cy="10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﴿</a:t>
          </a:r>
          <a:r>
            <a:rPr lang="ar-SA" sz="1800" kern="1200" dirty="0"/>
            <a:t>وَكَلْبُهُمْ بَاسِطٌ ذِرَاعَيْهِ بِالْوَصِيدِ</a:t>
          </a:r>
          <a:r>
            <a:rPr lang="ur-PK" sz="1800" kern="1200" dirty="0"/>
            <a:t>﴾</a:t>
          </a:r>
          <a:endParaRPr lang="en-GB" sz="1800" kern="1200" dirty="0"/>
        </a:p>
      </dsp:txBody>
      <dsp:txXfrm>
        <a:off x="2958395" y="3408393"/>
        <a:ext cx="2750425" cy="953057"/>
      </dsp:txXfrm>
    </dsp:sp>
    <dsp:sp modelId="{79CA0DBA-BDB8-4BDD-98FB-811F4737A4C7}">
      <dsp:nvSpPr>
        <dsp:cNvPr id="0" name=""/>
        <dsp:cNvSpPr/>
      </dsp:nvSpPr>
      <dsp:spPr>
        <a:xfrm>
          <a:off x="1008" y="2252998"/>
          <a:ext cx="2809727" cy="10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معتمد علی استفهام أو نفي أَوْ مبتدأ أو موصوف أو ذي حال</a:t>
          </a:r>
          <a:endParaRPr lang="en-GB" sz="1800" kern="1200" dirty="0"/>
        </a:p>
      </dsp:txBody>
      <dsp:txXfrm>
        <a:off x="30659" y="2282649"/>
        <a:ext cx="2750425" cy="953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٥٦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 فِي سائِرِ أحـْكامِ الاسْمِ 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اسْمُ الْفَاعِلِ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هذا إذا كَانَ مُنْكَّرًا. </a:t>
            </a:r>
          </a:p>
          <a:p>
            <a:pPr rtl="1"/>
            <a:r>
              <a:rPr lang="ar-SA" dirty="0"/>
              <a:t>أمّا إذا كَانَ مُعَرَّفًا بِاللاَّمِ يَسْتَوِي  فِيهِ جَمِيْعُ الأزْمِنَةِ، نَحْوُ زَيْدُ نِ الضَّارِبُ أَبُوْهُ عَمْرَ نِ الْآنَ أوْ غَدًا أوْ أَمْسِ فَيَعْمَلُ فِي الجَمِيعِ.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43AC5-9262-4DC1-8399-891AF3FEA6FE}"/>
              </a:ext>
            </a:extLst>
          </p:cNvPr>
          <p:cNvSpPr txBox="1"/>
          <p:nvPr/>
        </p:nvSpPr>
        <p:spPr>
          <a:xfrm>
            <a:off x="107504" y="3867894"/>
            <a:ext cx="26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6"/>
                </a:solidFill>
              </a:rPr>
              <a:t>﴿فَالتَّالِيَاتِ ذِكْرًا﴾ 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5EDEA52-AADE-4BA9-AC59-A4CA8CBA0CF5}"/>
              </a:ext>
            </a:extLst>
          </p:cNvPr>
          <p:cNvSpPr/>
          <p:nvPr/>
        </p:nvSpPr>
        <p:spPr>
          <a:xfrm>
            <a:off x="180396" y="628572"/>
            <a:ext cx="8783208" cy="1012359"/>
          </a:xfrm>
          <a:custGeom>
            <a:avLst/>
            <a:gdLst>
              <a:gd name="connsiteX0" fmla="*/ 0 w 8783208"/>
              <a:gd name="connsiteY0" fmla="*/ 101236 h 1012359"/>
              <a:gd name="connsiteX1" fmla="*/ 101236 w 8783208"/>
              <a:gd name="connsiteY1" fmla="*/ 0 h 1012359"/>
              <a:gd name="connsiteX2" fmla="*/ 8681972 w 8783208"/>
              <a:gd name="connsiteY2" fmla="*/ 0 h 1012359"/>
              <a:gd name="connsiteX3" fmla="*/ 8783208 w 8783208"/>
              <a:gd name="connsiteY3" fmla="*/ 101236 h 1012359"/>
              <a:gd name="connsiteX4" fmla="*/ 8783208 w 8783208"/>
              <a:gd name="connsiteY4" fmla="*/ 911123 h 1012359"/>
              <a:gd name="connsiteX5" fmla="*/ 8681972 w 8783208"/>
              <a:gd name="connsiteY5" fmla="*/ 1012359 h 1012359"/>
              <a:gd name="connsiteX6" fmla="*/ 101236 w 8783208"/>
              <a:gd name="connsiteY6" fmla="*/ 1012359 h 1012359"/>
              <a:gd name="connsiteX7" fmla="*/ 0 w 8783208"/>
              <a:gd name="connsiteY7" fmla="*/ 911123 h 1012359"/>
              <a:gd name="connsiteX8" fmla="*/ 0 w 8783208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3208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8681972" y="0"/>
                </a:lnTo>
                <a:cubicBezTo>
                  <a:pt x="8737883" y="0"/>
                  <a:pt x="8783208" y="45325"/>
                  <a:pt x="8783208" y="101236"/>
                </a:cubicBezTo>
                <a:lnTo>
                  <a:pt x="8783208" y="911123"/>
                </a:lnTo>
                <a:cubicBezTo>
                  <a:pt x="8783208" y="967034"/>
                  <a:pt x="8737883" y="1012359"/>
                  <a:pt x="8681972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اسم الفاعل</a:t>
            </a:r>
            <a:endParaRPr lang="en-GB" sz="31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00F0EE-627F-4576-913E-1EFBEA06F937}"/>
              </a:ext>
            </a:extLst>
          </p:cNvPr>
          <p:cNvSpPr/>
          <p:nvPr/>
        </p:nvSpPr>
        <p:spPr>
          <a:xfrm>
            <a:off x="6153877" y="1754317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مع ال الموصولة</a:t>
            </a:r>
            <a:endParaRPr lang="en-GB" sz="31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186992-D7C0-408B-ACAC-C864223CD797}"/>
              </a:ext>
            </a:extLst>
          </p:cNvPr>
          <p:cNvSpPr/>
          <p:nvPr/>
        </p:nvSpPr>
        <p:spPr>
          <a:xfrm>
            <a:off x="6153877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مطلقا</a:t>
            </a:r>
            <a:endParaRPr lang="en-GB" sz="18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A1FDB2A-8F25-41F0-8AFB-659E2B1806A5}"/>
              </a:ext>
            </a:extLst>
          </p:cNvPr>
          <p:cNvSpPr/>
          <p:nvPr/>
        </p:nvSpPr>
        <p:spPr>
          <a:xfrm>
            <a:off x="6153877" y="4005805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﴿</a:t>
            </a:r>
            <a:r>
              <a:rPr lang="ar-SA" sz="1800" kern="1200" dirty="0"/>
              <a:t> وَالْكَاظِمِينَ الْغَ</a:t>
            </a:r>
            <a:r>
              <a:rPr lang="ur-PK" sz="1800" kern="1200" dirty="0"/>
              <a:t>يْظَ﴾</a:t>
            </a:r>
            <a:endParaRPr lang="en-GB" sz="1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C1232A2-AD04-4624-8FBA-F15585D08F11}"/>
              </a:ext>
            </a:extLst>
          </p:cNvPr>
          <p:cNvSpPr/>
          <p:nvPr/>
        </p:nvSpPr>
        <p:spPr>
          <a:xfrm>
            <a:off x="180396" y="1754317"/>
            <a:ext cx="5737464" cy="1012359"/>
          </a:xfrm>
          <a:custGeom>
            <a:avLst/>
            <a:gdLst>
              <a:gd name="connsiteX0" fmla="*/ 0 w 5737464"/>
              <a:gd name="connsiteY0" fmla="*/ 101236 h 1012359"/>
              <a:gd name="connsiteX1" fmla="*/ 101236 w 5737464"/>
              <a:gd name="connsiteY1" fmla="*/ 0 h 1012359"/>
              <a:gd name="connsiteX2" fmla="*/ 5636228 w 5737464"/>
              <a:gd name="connsiteY2" fmla="*/ 0 h 1012359"/>
              <a:gd name="connsiteX3" fmla="*/ 5737464 w 5737464"/>
              <a:gd name="connsiteY3" fmla="*/ 101236 h 1012359"/>
              <a:gd name="connsiteX4" fmla="*/ 5737464 w 5737464"/>
              <a:gd name="connsiteY4" fmla="*/ 911123 h 1012359"/>
              <a:gd name="connsiteX5" fmla="*/ 5636228 w 5737464"/>
              <a:gd name="connsiteY5" fmla="*/ 1012359 h 1012359"/>
              <a:gd name="connsiteX6" fmla="*/ 101236 w 5737464"/>
              <a:gd name="connsiteY6" fmla="*/ 1012359 h 1012359"/>
              <a:gd name="connsiteX7" fmla="*/ 0 w 5737464"/>
              <a:gd name="connsiteY7" fmla="*/ 911123 h 1012359"/>
              <a:gd name="connsiteX8" fmla="*/ 0 w 5737464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464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5636228" y="0"/>
                </a:lnTo>
                <a:cubicBezTo>
                  <a:pt x="5692139" y="0"/>
                  <a:pt x="5737464" y="45325"/>
                  <a:pt x="5737464" y="101236"/>
                </a:cubicBezTo>
                <a:lnTo>
                  <a:pt x="5737464" y="911123"/>
                </a:lnTo>
                <a:cubicBezTo>
                  <a:pt x="5737464" y="967034"/>
                  <a:pt x="5692139" y="1012359"/>
                  <a:pt x="5636228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بغير ال الموصولة</a:t>
            </a:r>
            <a:endParaRPr lang="en-GB" sz="31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F1B3AE-90D4-4480-A34A-C9A0EABE7D09}"/>
              </a:ext>
            </a:extLst>
          </p:cNvPr>
          <p:cNvSpPr/>
          <p:nvPr/>
        </p:nvSpPr>
        <p:spPr>
          <a:xfrm>
            <a:off x="3108132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للحال أو المستقبل</a:t>
            </a:r>
            <a:endParaRPr lang="en-GB" sz="18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92AB59-E756-46DB-A8E7-C05E989A3D8D}"/>
              </a:ext>
            </a:extLst>
          </p:cNvPr>
          <p:cNvSpPr/>
          <p:nvPr/>
        </p:nvSpPr>
        <p:spPr>
          <a:xfrm>
            <a:off x="180396" y="4005805"/>
            <a:ext cx="5737463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﴿</a:t>
            </a:r>
            <a:r>
              <a:rPr lang="ar-SA" sz="1800" kern="1200" dirty="0"/>
              <a:t>وَكَلْبُهُمْ بَاسِطٌ ذِرَاعَيْهِ بِالْوَصِيدِ</a:t>
            </a:r>
            <a:r>
              <a:rPr lang="ur-PK" sz="1800" kern="1200" dirty="0"/>
              <a:t>﴾</a:t>
            </a:r>
            <a:br>
              <a:rPr lang="ar-SA" sz="1800" kern="1200" dirty="0"/>
            </a:br>
            <a:r>
              <a:rPr lang="ur-PK" sz="1800" kern="1200" dirty="0"/>
              <a:t>﴿فَاعْبُدِ اللَّهَ مُخْلِصًا لَهُ الدِّينَ﴾</a:t>
            </a:r>
            <a:endParaRPr lang="en-GB" sz="18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78D59FA-2A61-406E-9156-1489084CA25F}"/>
              </a:ext>
            </a:extLst>
          </p:cNvPr>
          <p:cNvSpPr/>
          <p:nvPr/>
        </p:nvSpPr>
        <p:spPr>
          <a:xfrm>
            <a:off x="180396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معتمد علی استفهام أو نفي أَوْ مبتدأ أو موصوف أو ذي حال</a:t>
            </a:r>
            <a:endParaRPr lang="en-GB" sz="1800" kern="1200" dirty="0"/>
          </a:p>
        </p:txBody>
      </p:sp>
    </p:spTree>
    <p:extLst>
      <p:ext uri="{BB962C8B-B14F-4D97-AF65-F5344CB8AC3E}">
        <p14:creationId xmlns:p14="http://schemas.microsoft.com/office/powerpoint/2010/main" val="10673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4CEFBCC-6562-46FA-AF8C-B8DDF72372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65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D319D6-6C1C-4268-98B7-C4AC91E0997C}"/>
              </a:ext>
            </a:extLst>
          </p:cNvPr>
          <p:cNvGrpSpPr/>
          <p:nvPr/>
        </p:nvGrpSpPr>
        <p:grpSpPr>
          <a:xfrm>
            <a:off x="360040" y="1298668"/>
            <a:ext cx="8423920" cy="2546163"/>
            <a:chOff x="0" y="1298668"/>
            <a:chExt cx="8423920" cy="25461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04D92E-CF46-496F-B647-1D3B27D7B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350"/>
            <a:stretch/>
          </p:blipFill>
          <p:spPr>
            <a:xfrm>
              <a:off x="0" y="1298668"/>
              <a:ext cx="7740352" cy="2546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73BCA6-D4E8-4A83-BAE7-E0C994F15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524"/>
            <a:stretch/>
          </p:blipFill>
          <p:spPr>
            <a:xfrm>
              <a:off x="7740352" y="1298668"/>
              <a:ext cx="683568" cy="2546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ar-SA" b="1" dirty="0"/>
              <a:t>الفَصلُ السّابِعُ فِي اسْمِ الفاعِلِ]</a:t>
            </a:r>
          </a:p>
          <a:p>
            <a:pPr rtl="1"/>
            <a:r>
              <a:rPr lang="ar-SA" dirty="0"/>
              <a:t>فَصْلٌ: اِسمُ الفاعِلِ اِسْمٌ مُشْتَقٌّ مِنْ فِعْلٍ لِيدُلَّ عَلى مَنْ قامَ بِهِ الفِعْلُ بِمَعْنى الحُدوثِ 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597CC-0D9C-4D83-98D4-A9FBF7C6A5C1}"/>
              </a:ext>
            </a:extLst>
          </p:cNvPr>
          <p:cNvSpPr txBox="1"/>
          <p:nvPr/>
        </p:nvSpPr>
        <p:spPr>
          <a:xfrm>
            <a:off x="4230492" y="3795886"/>
            <a:ext cx="32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6"/>
                </a:solidFill>
              </a:rPr>
              <a:t>بِخِلَافِ اسْمِ التَّفْضِيْلِ فإنّه يدل علی الثبوت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وصِيغَتُهُ مِنَ المُجرَّدِ الثُّلاثِيِّ عَلى وَزْنِ فاعِلِ، نَحْوُ ضَارِبٍ، ونَاصِرٍ </a:t>
            </a:r>
          </a:p>
        </p:txBody>
      </p:sp>
    </p:spTree>
    <p:extLst>
      <p:ext uri="{BB962C8B-B14F-4D97-AF65-F5344CB8AC3E}">
        <p14:creationId xmlns:p14="http://schemas.microsoft.com/office/powerpoint/2010/main" val="38119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ومِنْ غَيْرِهِ عَلى وَزْنِ صِيغَةِ المُضارِعِ مِنْ ذلِك الفِعْلِ بِميمٍ مَضْمُومَةٍ مَكانَ حَرْفِ المُضارَعَةِ، وكَسْرِ مَا قَبْلَ الآخِرِ، كَمُدْخِلً وَمُسْتَخْرِجٍ.</a:t>
            </a:r>
          </a:p>
        </p:txBody>
      </p:sp>
    </p:spTree>
    <p:extLst>
      <p:ext uri="{BB962C8B-B14F-4D97-AF65-F5344CB8AC3E}">
        <p14:creationId xmlns:p14="http://schemas.microsoft.com/office/powerpoint/2010/main" val="3284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/>
              <a:t>[عَمَلُهُ]</a:t>
            </a:r>
          </a:p>
          <a:p>
            <a:pPr rtl="1"/>
            <a:r>
              <a:rPr lang="ar-SA" dirty="0"/>
              <a:t>وَهُوَ يَعْمَلُ عَمَلُ فِعْلِهِ الْمَعْرُوْفِ إنْ</a:t>
            </a:r>
            <a:r>
              <a:rPr lang="ur-PK" dirty="0"/>
              <a:t> ...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097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4CEFBCC-6562-46FA-AF8C-B8DDF7237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267579"/>
              </p:ext>
            </p:extLst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65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55000" lnSpcReduction="20000"/>
          </a:bodyPr>
          <a:lstStyle/>
          <a:p>
            <a:pPr rtl="1"/>
            <a:r>
              <a:rPr lang="ar-SA" b="1" dirty="0"/>
              <a:t>[عَمَلُهُ]</a:t>
            </a:r>
          </a:p>
          <a:p>
            <a:pPr rtl="1"/>
            <a:r>
              <a:rPr lang="ar-SA" dirty="0"/>
              <a:t>وَهُوَ يَعْمَلُ عَمَلُ فِعْلِهِ الْمَعْرُوْفِ </a:t>
            </a:r>
            <a:endParaRPr lang="ur-PK" dirty="0"/>
          </a:p>
          <a:p>
            <a:pPr rtl="1"/>
            <a:r>
              <a:rPr lang="ur-PK" dirty="0"/>
              <a:t>	</a:t>
            </a:r>
            <a:r>
              <a:rPr lang="ar-SA" dirty="0"/>
              <a:t>إنْ كَانَ بِمَعْنَى الحالِ أَوِالاسْتِقبالِ، </a:t>
            </a:r>
            <a:endParaRPr lang="ur-PK" dirty="0"/>
          </a:p>
          <a:p>
            <a:pPr rtl="1"/>
            <a:r>
              <a:rPr lang="ur-PK" dirty="0"/>
              <a:t>	</a:t>
            </a:r>
            <a:r>
              <a:rPr lang="ar-SA" dirty="0"/>
              <a:t>وَمُعْتَمِدًا عَلَى </a:t>
            </a:r>
            <a:endParaRPr lang="ur-PK" dirty="0"/>
          </a:p>
          <a:p>
            <a:pPr rtl="1"/>
            <a:r>
              <a:rPr lang="ur-PK" dirty="0"/>
              <a:t>		</a:t>
            </a:r>
            <a:r>
              <a:rPr lang="ar-SA" dirty="0"/>
              <a:t>المُبْتَدَأِ، نَحْوُ زَيْدٌ قَائِمٌ أَبُوهُ </a:t>
            </a:r>
            <a:endParaRPr lang="ur-PK" dirty="0"/>
          </a:p>
          <a:p>
            <a:pPr rtl="1"/>
            <a:r>
              <a:rPr lang="ur-PK" dirty="0"/>
              <a:t>		</a:t>
            </a:r>
            <a:r>
              <a:rPr lang="ar-SA" dirty="0"/>
              <a:t>أوْ ذِي الحالِ، نَحْوُ جَاءَنِي زَيْدٌ ضَارِبًا أَبُوهُ عَمْرًا، </a:t>
            </a:r>
            <a:endParaRPr lang="ur-PK" dirty="0"/>
          </a:p>
          <a:p>
            <a:pPr rtl="1"/>
            <a:r>
              <a:rPr lang="ur-PK" dirty="0"/>
              <a:t>		</a:t>
            </a:r>
            <a:r>
              <a:rPr lang="ar-SA" dirty="0"/>
              <a:t>أوْ هَمْزَةِ الاسْتِفْهامِ، نَحْوُ أَقائِمٌ زَيْدٌ؟ </a:t>
            </a:r>
            <a:endParaRPr lang="ur-PK" dirty="0"/>
          </a:p>
          <a:p>
            <a:pPr rtl="1"/>
            <a:r>
              <a:rPr lang="ur-PK" dirty="0"/>
              <a:t>		</a:t>
            </a:r>
            <a:r>
              <a:rPr lang="ar-SA" dirty="0"/>
              <a:t>أوْ حَرْفِ النَّفْى، نَحْوُ مَا قَائِمٌ زَيْدٌ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42F1D-CDE0-452C-9C98-3D1E5AEE8363}"/>
              </a:ext>
            </a:extLst>
          </p:cNvPr>
          <p:cNvSpPr txBox="1"/>
          <p:nvPr/>
        </p:nvSpPr>
        <p:spPr>
          <a:xfrm>
            <a:off x="611560" y="2931620"/>
            <a:ext cx="32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6"/>
                </a:solidFill>
              </a:rPr>
              <a:t>﴿وَكَلْبُهُمْ بَاسِطٌ ذِرَاعَيْهِ بِالْوَصِيدِ﴾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D718D-5962-4CC8-83CF-7162BF2A93FC}"/>
              </a:ext>
            </a:extLst>
          </p:cNvPr>
          <p:cNvSpPr txBox="1"/>
          <p:nvPr/>
        </p:nvSpPr>
        <p:spPr>
          <a:xfrm>
            <a:off x="1187624" y="3507854"/>
            <a:ext cx="26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6"/>
                </a:solidFill>
              </a:rPr>
              <a:t>﴿فَاعْبُدِ اللَّهَ مُخْلِصًا لَهُ الدِّينَ﴾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3C2D2B-7088-40E8-810A-ECA171C9306E}"/>
              </a:ext>
            </a:extLst>
          </p:cNvPr>
          <p:cNvSpPr txBox="1"/>
          <p:nvPr/>
        </p:nvSpPr>
        <p:spPr>
          <a:xfrm>
            <a:off x="1187624" y="4079098"/>
            <a:ext cx="26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6"/>
                </a:solidFill>
              </a:rPr>
              <a:t>﴿أَرَاغِبٌ أَنْتَ عَنْ آلِهَتِي يَاإِبْرَاهِيمُ﴾ 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2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6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فَإنْ كَانَ بِمَعْنى الماضِي وَجَبَتِ الإضافَةُ مَعْنًی،</a:t>
            </a:r>
            <a:endParaRPr lang="ur-PK" dirty="0"/>
          </a:p>
          <a:p>
            <a:pPr rtl="1"/>
            <a:r>
              <a:rPr lang="ar-SA" dirty="0"/>
              <a:t> نَحْوُ زَيدٌ ضَارِبُ عَمْرٍو أَمْسِ.</a:t>
            </a:r>
          </a:p>
        </p:txBody>
      </p:sp>
    </p:spTree>
    <p:extLst>
      <p:ext uri="{BB962C8B-B14F-4D97-AF65-F5344CB8AC3E}">
        <p14:creationId xmlns:p14="http://schemas.microsoft.com/office/powerpoint/2010/main" val="25876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15757</TotalTime>
  <Words>536</Words>
  <Application>Microsoft Office PowerPoint</Application>
  <PresentationFormat>On-screen Show (16:9)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1809</cp:revision>
  <cp:lastPrinted>2018-11-30T18:58:39Z</cp:lastPrinted>
  <dcterms:created xsi:type="dcterms:W3CDTF">2017-07-04T20:08:42Z</dcterms:created>
  <dcterms:modified xsi:type="dcterms:W3CDTF">2020-08-30T20:50:49Z</dcterms:modified>
</cp:coreProperties>
</file>