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7" r:id="rId2"/>
    <p:sldId id="566" r:id="rId3"/>
    <p:sldId id="569" r:id="rId4"/>
    <p:sldId id="578" r:id="rId5"/>
    <p:sldId id="581" r:id="rId6"/>
    <p:sldId id="580" r:id="rId7"/>
    <p:sldId id="579" r:id="rId8"/>
    <p:sldId id="583" r:id="rId9"/>
    <p:sldId id="584" r:id="rId10"/>
    <p:sldId id="585" r:id="rId11"/>
    <p:sldId id="522" r:id="rId12"/>
    <p:sldId id="574" r:id="rId13"/>
    <p:sldId id="577" r:id="rId14"/>
    <p:sldId id="507" r:id="rId1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8"/>
            <p14:sldId id="581"/>
            <p14:sldId id="580"/>
            <p14:sldId id="579"/>
            <p14:sldId id="583"/>
            <p14:sldId id="584"/>
            <p14:sldId id="585"/>
            <p14:sldId id="522"/>
            <p14:sldId id="574"/>
            <p14:sldId id="577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31" d="100"/>
          <a:sy n="131" d="100"/>
        </p:scale>
        <p:origin x="14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6D1C4-4EDF-4C3D-A997-7712F958770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F965C27-2C4E-45A4-94C2-855BB6406A87}">
      <dgm:prSet phldrT="[Text]"/>
      <dgm:spPr/>
      <dgm:t>
        <a:bodyPr/>
        <a:lstStyle/>
        <a:p>
          <a:r>
            <a:rPr lang="ur-PK" dirty="0"/>
            <a:t>اسم الفاعل</a:t>
          </a:r>
          <a:endParaRPr lang="en-GB" dirty="0"/>
        </a:p>
      </dgm:t>
    </dgm:pt>
    <dgm:pt modelId="{436EFCB9-AB3E-4B16-ABF3-56F8DA98C12F}" type="parTrans" cxnId="{B63987E8-6393-4DB4-A4DC-AF0B2C55E045}">
      <dgm:prSet/>
      <dgm:spPr/>
      <dgm:t>
        <a:bodyPr/>
        <a:lstStyle/>
        <a:p>
          <a:endParaRPr lang="en-GB"/>
        </a:p>
      </dgm:t>
    </dgm:pt>
    <dgm:pt modelId="{B9B28A42-4B2D-4EB2-A39D-2855FD11E75A}" type="sibTrans" cxnId="{B63987E8-6393-4DB4-A4DC-AF0B2C55E045}">
      <dgm:prSet/>
      <dgm:spPr/>
      <dgm:t>
        <a:bodyPr/>
        <a:lstStyle/>
        <a:p>
          <a:endParaRPr lang="en-GB"/>
        </a:p>
      </dgm:t>
    </dgm:pt>
    <dgm:pt modelId="{480B672A-C493-407A-A4FA-76D8FD24A4BE}">
      <dgm:prSet phldrT="[Text]"/>
      <dgm:spPr/>
      <dgm:t>
        <a:bodyPr/>
        <a:lstStyle/>
        <a:p>
          <a:pPr rtl="1"/>
          <a:r>
            <a:rPr lang="ur-PK" dirty="0"/>
            <a:t>مع ال الموصولة</a:t>
          </a:r>
          <a:endParaRPr lang="en-GB" dirty="0"/>
        </a:p>
      </dgm:t>
    </dgm:pt>
    <dgm:pt modelId="{F95981A1-C63F-40A5-AEAD-40B35831FF5B}" type="parTrans" cxnId="{4E7426F2-D4ED-4E89-A1E8-4CF46FE3ECFE}">
      <dgm:prSet/>
      <dgm:spPr/>
      <dgm:t>
        <a:bodyPr/>
        <a:lstStyle/>
        <a:p>
          <a:endParaRPr lang="en-GB"/>
        </a:p>
      </dgm:t>
    </dgm:pt>
    <dgm:pt modelId="{DB91A01C-D4C0-4D6F-9DF7-27DE52BE615C}" type="sibTrans" cxnId="{4E7426F2-D4ED-4E89-A1E8-4CF46FE3ECFE}">
      <dgm:prSet/>
      <dgm:spPr/>
      <dgm:t>
        <a:bodyPr/>
        <a:lstStyle/>
        <a:p>
          <a:endParaRPr lang="en-GB"/>
        </a:p>
      </dgm:t>
    </dgm:pt>
    <dgm:pt modelId="{6F16678F-AECE-4640-B4B4-67BB7B26F7AD}">
      <dgm:prSet phldrT="[Text]"/>
      <dgm:spPr/>
      <dgm:t>
        <a:bodyPr/>
        <a:lstStyle/>
        <a:p>
          <a:r>
            <a:rPr lang="ur-PK" dirty="0"/>
            <a:t>مطلقا</a:t>
          </a:r>
          <a:endParaRPr lang="en-GB" dirty="0"/>
        </a:p>
      </dgm:t>
    </dgm:pt>
    <dgm:pt modelId="{72028ACB-9D32-48A1-8F6B-A7FD8AF4CC2D}" type="parTrans" cxnId="{0E322AFA-56EF-465E-AAA0-09DD462B74CD}">
      <dgm:prSet/>
      <dgm:spPr/>
      <dgm:t>
        <a:bodyPr/>
        <a:lstStyle/>
        <a:p>
          <a:endParaRPr lang="en-GB"/>
        </a:p>
      </dgm:t>
    </dgm:pt>
    <dgm:pt modelId="{FCFA286A-EC6D-4BF7-95A7-1B72002928AC}" type="sibTrans" cxnId="{0E322AFA-56EF-465E-AAA0-09DD462B74CD}">
      <dgm:prSet/>
      <dgm:spPr/>
      <dgm:t>
        <a:bodyPr/>
        <a:lstStyle/>
        <a:p>
          <a:endParaRPr lang="en-GB"/>
        </a:p>
      </dgm:t>
    </dgm:pt>
    <dgm:pt modelId="{18231E62-D118-4A0C-9FF7-80DCF33D1354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 وَالْكَاظِمِينَ الْغَ</a:t>
          </a:r>
          <a:r>
            <a:rPr lang="ur-PK" dirty="0"/>
            <a:t>يْظَ﴾</a:t>
          </a:r>
          <a:endParaRPr lang="en-GB" dirty="0"/>
        </a:p>
      </dgm:t>
    </dgm:pt>
    <dgm:pt modelId="{B845EC7C-E098-4D21-BEAC-8048AA3D2329}" type="parTrans" cxnId="{19141D7F-111D-4D71-9B9C-933331BB8682}">
      <dgm:prSet/>
      <dgm:spPr/>
    </dgm:pt>
    <dgm:pt modelId="{ED3A60DA-4AD2-4E42-8E38-3FB896196586}" type="sibTrans" cxnId="{19141D7F-111D-4D71-9B9C-933331BB8682}">
      <dgm:prSet/>
      <dgm:spPr/>
    </dgm:pt>
    <dgm:pt modelId="{68184E1B-ADAE-40AB-A675-A116E872357D}">
      <dgm:prSet phldrT="[Text]"/>
      <dgm:spPr/>
      <dgm:t>
        <a:bodyPr/>
        <a:lstStyle/>
        <a:p>
          <a:r>
            <a:rPr lang="ur-PK" dirty="0"/>
            <a:t>بغير ال الموصولة</a:t>
          </a:r>
          <a:endParaRPr lang="en-GB" dirty="0"/>
        </a:p>
      </dgm:t>
    </dgm:pt>
    <dgm:pt modelId="{90234727-E80B-45D9-8AB1-92BF61F446FF}" type="parTrans" cxnId="{28DDB620-E24D-4683-A5D5-B9215B227BB7}">
      <dgm:prSet/>
      <dgm:spPr/>
    </dgm:pt>
    <dgm:pt modelId="{426B2DED-C1E9-4368-8DB7-F7818D2799E5}" type="sibTrans" cxnId="{28DDB620-E24D-4683-A5D5-B9215B227BB7}">
      <dgm:prSet/>
      <dgm:spPr/>
    </dgm:pt>
    <dgm:pt modelId="{DEA77B75-38C0-46E2-939F-7C84928F2295}">
      <dgm:prSet phldrT="[Text]"/>
      <dgm:spPr/>
      <dgm:t>
        <a:bodyPr/>
        <a:lstStyle/>
        <a:p>
          <a:r>
            <a:rPr lang="ur-PK" dirty="0"/>
            <a:t>للحال أو المستقبل</a:t>
          </a:r>
          <a:endParaRPr lang="en-GB" dirty="0"/>
        </a:p>
      </dgm:t>
    </dgm:pt>
    <dgm:pt modelId="{A4CA312C-CC70-4BF8-B3D3-D67BAC34D381}" type="parTrans" cxnId="{63859E1E-DC64-4957-92B4-7540EBB10411}">
      <dgm:prSet/>
      <dgm:spPr/>
    </dgm:pt>
    <dgm:pt modelId="{E3868A5D-6E70-4EF3-BE1D-FC578B5BBA34}" type="sibTrans" cxnId="{63859E1E-DC64-4957-92B4-7540EBB10411}">
      <dgm:prSet/>
      <dgm:spPr/>
    </dgm:pt>
    <dgm:pt modelId="{3CC00703-75CF-410C-99A8-BDE5246B9BE8}">
      <dgm:prSet phldrT="[Text]"/>
      <dgm:spPr/>
      <dgm:t>
        <a:bodyPr/>
        <a:lstStyle/>
        <a:p>
          <a:r>
            <a:rPr lang="ur-PK" dirty="0"/>
            <a:t>معتمد علی استفهام أو نفي أَوْ مبتدأ أو موصوف أو ذي حال</a:t>
          </a:r>
          <a:endParaRPr lang="en-GB" dirty="0"/>
        </a:p>
      </dgm:t>
    </dgm:pt>
    <dgm:pt modelId="{42AED657-EADF-4EC0-A512-DA003DE7489E}" type="parTrans" cxnId="{4E621AF1-2CEC-4251-9013-CA2F3BC9E147}">
      <dgm:prSet/>
      <dgm:spPr/>
    </dgm:pt>
    <dgm:pt modelId="{AC6932C5-7652-4767-8E42-FDEC6E490B66}" type="sibTrans" cxnId="{4E621AF1-2CEC-4251-9013-CA2F3BC9E147}">
      <dgm:prSet/>
      <dgm:spPr/>
    </dgm:pt>
    <dgm:pt modelId="{652FE86B-191B-4F5E-90DF-4FF97CC515B3}">
      <dgm:prSet phldrT="[Text]"/>
      <dgm:spPr/>
      <dgm:t>
        <a:bodyPr/>
        <a:lstStyle/>
        <a:p>
          <a:r>
            <a:rPr lang="ur-PK" dirty="0"/>
            <a:t>﴿</a:t>
          </a:r>
          <a:r>
            <a:rPr lang="ar-SA" dirty="0"/>
            <a:t>وَكَلْبُهُمْ بَاسِطٌ ذِرَاعَيْهِ بِالْوَصِيدِ</a:t>
          </a:r>
          <a:r>
            <a:rPr lang="ur-PK" dirty="0"/>
            <a:t>﴾</a:t>
          </a:r>
          <a:endParaRPr lang="en-GB" dirty="0"/>
        </a:p>
      </dgm:t>
    </dgm:pt>
    <dgm:pt modelId="{8439A544-2010-4837-A2EF-5D78BAC0CF01}" type="parTrans" cxnId="{C6E9786E-5073-4711-B25C-498EDEC59391}">
      <dgm:prSet/>
      <dgm:spPr/>
    </dgm:pt>
    <dgm:pt modelId="{5CAE9A21-C5BA-4F97-9508-6525D7B7D8A5}" type="sibTrans" cxnId="{C6E9786E-5073-4711-B25C-498EDEC59391}">
      <dgm:prSet/>
      <dgm:spPr/>
    </dgm:pt>
    <dgm:pt modelId="{B36D31AF-8E9F-427E-8CE6-605D55599738}" type="pres">
      <dgm:prSet presAssocID="{6CC6D1C4-4EDF-4C3D-A997-7712F958770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1873B66-3D03-426C-94A6-990D7854FB4F}" type="pres">
      <dgm:prSet presAssocID="{0F965C27-2C4E-45A4-94C2-855BB6406A87}" presName="vertOne" presStyleCnt="0"/>
      <dgm:spPr/>
    </dgm:pt>
    <dgm:pt modelId="{74784788-04E8-466D-A396-F01450601000}" type="pres">
      <dgm:prSet presAssocID="{0F965C27-2C4E-45A4-94C2-855BB6406A87}" presName="txOne" presStyleLbl="node0" presStyleIdx="0" presStyleCnt="1">
        <dgm:presLayoutVars>
          <dgm:chPref val="3"/>
        </dgm:presLayoutVars>
      </dgm:prSet>
      <dgm:spPr/>
    </dgm:pt>
    <dgm:pt modelId="{B34540C1-D11D-4BD0-BCC7-0DFC1DEF28E7}" type="pres">
      <dgm:prSet presAssocID="{0F965C27-2C4E-45A4-94C2-855BB6406A87}" presName="parTransOne" presStyleCnt="0"/>
      <dgm:spPr/>
    </dgm:pt>
    <dgm:pt modelId="{A07180CB-59F8-4759-B4D4-E499019ED167}" type="pres">
      <dgm:prSet presAssocID="{0F965C27-2C4E-45A4-94C2-855BB6406A87}" presName="horzOne" presStyleCnt="0"/>
      <dgm:spPr/>
    </dgm:pt>
    <dgm:pt modelId="{C412F149-8BE2-4185-BABB-8033394C1987}" type="pres">
      <dgm:prSet presAssocID="{480B672A-C493-407A-A4FA-76D8FD24A4BE}" presName="vertTwo" presStyleCnt="0"/>
      <dgm:spPr/>
    </dgm:pt>
    <dgm:pt modelId="{3612BAE8-CBCC-43BB-905D-6CF31A7082FC}" type="pres">
      <dgm:prSet presAssocID="{480B672A-C493-407A-A4FA-76D8FD24A4BE}" presName="txTwo" presStyleLbl="node2" presStyleIdx="0" presStyleCnt="2">
        <dgm:presLayoutVars>
          <dgm:chPref val="3"/>
        </dgm:presLayoutVars>
      </dgm:prSet>
      <dgm:spPr/>
    </dgm:pt>
    <dgm:pt modelId="{F4894AB7-CA56-47CF-9C56-881BB604F29E}" type="pres">
      <dgm:prSet presAssocID="{480B672A-C493-407A-A4FA-76D8FD24A4BE}" presName="parTransTwo" presStyleCnt="0"/>
      <dgm:spPr/>
    </dgm:pt>
    <dgm:pt modelId="{2CF5A67B-9358-4779-96B7-AB95C58788E0}" type="pres">
      <dgm:prSet presAssocID="{480B672A-C493-407A-A4FA-76D8FD24A4BE}" presName="horzTwo" presStyleCnt="0"/>
      <dgm:spPr/>
    </dgm:pt>
    <dgm:pt modelId="{F3A9CE66-B192-4A6F-B7AB-CD2A93BFB616}" type="pres">
      <dgm:prSet presAssocID="{6F16678F-AECE-4640-B4B4-67BB7B26F7AD}" presName="vertThree" presStyleCnt="0"/>
      <dgm:spPr/>
    </dgm:pt>
    <dgm:pt modelId="{C93A91CB-2CDD-420C-A92A-ED9A57FC2650}" type="pres">
      <dgm:prSet presAssocID="{6F16678F-AECE-4640-B4B4-67BB7B26F7AD}" presName="txThree" presStyleLbl="node3" presStyleIdx="0" presStyleCnt="3">
        <dgm:presLayoutVars>
          <dgm:chPref val="3"/>
        </dgm:presLayoutVars>
      </dgm:prSet>
      <dgm:spPr/>
    </dgm:pt>
    <dgm:pt modelId="{69E8E38E-C583-478C-8CF5-533F8E555AA2}" type="pres">
      <dgm:prSet presAssocID="{6F16678F-AECE-4640-B4B4-67BB7B26F7AD}" presName="parTransThree" presStyleCnt="0"/>
      <dgm:spPr/>
    </dgm:pt>
    <dgm:pt modelId="{16684D69-66C6-4205-A4F2-491D4B7032D5}" type="pres">
      <dgm:prSet presAssocID="{6F16678F-AECE-4640-B4B4-67BB7B26F7AD}" presName="horzThree" presStyleCnt="0"/>
      <dgm:spPr/>
    </dgm:pt>
    <dgm:pt modelId="{88DF86AE-A4F4-4A60-98C1-F062E6B7BDF1}" type="pres">
      <dgm:prSet presAssocID="{18231E62-D118-4A0C-9FF7-80DCF33D1354}" presName="vertFour" presStyleCnt="0">
        <dgm:presLayoutVars>
          <dgm:chPref val="3"/>
        </dgm:presLayoutVars>
      </dgm:prSet>
      <dgm:spPr/>
    </dgm:pt>
    <dgm:pt modelId="{C02C78F0-ADA6-4C09-AC0F-48448E4B1A16}" type="pres">
      <dgm:prSet presAssocID="{18231E62-D118-4A0C-9FF7-80DCF33D1354}" presName="txFour" presStyleLbl="node4" presStyleIdx="0" presStyleCnt="2">
        <dgm:presLayoutVars>
          <dgm:chPref val="3"/>
        </dgm:presLayoutVars>
      </dgm:prSet>
      <dgm:spPr/>
    </dgm:pt>
    <dgm:pt modelId="{9F8B45A5-ADAF-49DE-BEE0-A98A68DE3406}" type="pres">
      <dgm:prSet presAssocID="{18231E62-D118-4A0C-9FF7-80DCF33D1354}" presName="horzFour" presStyleCnt="0"/>
      <dgm:spPr/>
    </dgm:pt>
    <dgm:pt modelId="{A85D4267-1CE1-49A8-B821-F88460FED224}" type="pres">
      <dgm:prSet presAssocID="{DB91A01C-D4C0-4D6F-9DF7-27DE52BE615C}" presName="sibSpaceTwo" presStyleCnt="0"/>
      <dgm:spPr/>
    </dgm:pt>
    <dgm:pt modelId="{26A30251-9F7B-4761-A8F1-E5E5CDDDE016}" type="pres">
      <dgm:prSet presAssocID="{68184E1B-ADAE-40AB-A675-A116E872357D}" presName="vertTwo" presStyleCnt="0"/>
      <dgm:spPr/>
    </dgm:pt>
    <dgm:pt modelId="{0CED73DB-817E-4A72-92C3-8817A861B314}" type="pres">
      <dgm:prSet presAssocID="{68184E1B-ADAE-40AB-A675-A116E872357D}" presName="txTwo" presStyleLbl="node2" presStyleIdx="1" presStyleCnt="2">
        <dgm:presLayoutVars>
          <dgm:chPref val="3"/>
        </dgm:presLayoutVars>
      </dgm:prSet>
      <dgm:spPr/>
    </dgm:pt>
    <dgm:pt modelId="{CB51AE89-91AD-4458-A1A5-528237A852F0}" type="pres">
      <dgm:prSet presAssocID="{68184E1B-ADAE-40AB-A675-A116E872357D}" presName="parTransTwo" presStyleCnt="0"/>
      <dgm:spPr/>
    </dgm:pt>
    <dgm:pt modelId="{EF4A568C-66BD-469A-A809-1DD4FEFDC42C}" type="pres">
      <dgm:prSet presAssocID="{68184E1B-ADAE-40AB-A675-A116E872357D}" presName="horzTwo" presStyleCnt="0"/>
      <dgm:spPr/>
    </dgm:pt>
    <dgm:pt modelId="{F3CAFD06-F650-448A-A02A-64E7CEB09F8B}" type="pres">
      <dgm:prSet presAssocID="{DEA77B75-38C0-46E2-939F-7C84928F2295}" presName="vertThree" presStyleCnt="0"/>
      <dgm:spPr/>
    </dgm:pt>
    <dgm:pt modelId="{38FE0351-23A4-482B-9BC8-91F4C175BCC3}" type="pres">
      <dgm:prSet presAssocID="{DEA77B75-38C0-46E2-939F-7C84928F2295}" presName="txThree" presStyleLbl="node3" presStyleIdx="1" presStyleCnt="3">
        <dgm:presLayoutVars>
          <dgm:chPref val="3"/>
        </dgm:presLayoutVars>
      </dgm:prSet>
      <dgm:spPr/>
    </dgm:pt>
    <dgm:pt modelId="{C43DC2FC-AFF3-43DB-8573-3F588D0B9066}" type="pres">
      <dgm:prSet presAssocID="{DEA77B75-38C0-46E2-939F-7C84928F2295}" presName="parTransThree" presStyleCnt="0"/>
      <dgm:spPr/>
    </dgm:pt>
    <dgm:pt modelId="{B00C0199-9F56-4C9E-A2D2-7D98BA9FE7B5}" type="pres">
      <dgm:prSet presAssocID="{DEA77B75-38C0-46E2-939F-7C84928F2295}" presName="horzThree" presStyleCnt="0"/>
      <dgm:spPr/>
    </dgm:pt>
    <dgm:pt modelId="{D1E32E4D-6636-478E-9A13-F879F9A8C29C}" type="pres">
      <dgm:prSet presAssocID="{652FE86B-191B-4F5E-90DF-4FF97CC515B3}" presName="vertFour" presStyleCnt="0">
        <dgm:presLayoutVars>
          <dgm:chPref val="3"/>
        </dgm:presLayoutVars>
      </dgm:prSet>
      <dgm:spPr/>
    </dgm:pt>
    <dgm:pt modelId="{4903DF9A-DB84-48AE-AF9D-DA27F4D4FDAD}" type="pres">
      <dgm:prSet presAssocID="{652FE86B-191B-4F5E-90DF-4FF97CC515B3}" presName="txFour" presStyleLbl="node4" presStyleIdx="1" presStyleCnt="2">
        <dgm:presLayoutVars>
          <dgm:chPref val="3"/>
        </dgm:presLayoutVars>
      </dgm:prSet>
      <dgm:spPr/>
    </dgm:pt>
    <dgm:pt modelId="{5092B499-AA38-43AD-A814-A94417A96D6A}" type="pres">
      <dgm:prSet presAssocID="{652FE86B-191B-4F5E-90DF-4FF97CC515B3}" presName="horzFour" presStyleCnt="0"/>
      <dgm:spPr/>
    </dgm:pt>
    <dgm:pt modelId="{7D071842-A5E5-47D4-8454-D67DD97C42C1}" type="pres">
      <dgm:prSet presAssocID="{E3868A5D-6E70-4EF3-BE1D-FC578B5BBA34}" presName="sibSpaceThree" presStyleCnt="0"/>
      <dgm:spPr/>
    </dgm:pt>
    <dgm:pt modelId="{F63C887C-4447-4CF0-A2F4-7221B2DDDEF7}" type="pres">
      <dgm:prSet presAssocID="{3CC00703-75CF-410C-99A8-BDE5246B9BE8}" presName="vertThree" presStyleCnt="0"/>
      <dgm:spPr/>
    </dgm:pt>
    <dgm:pt modelId="{79CA0DBA-BDB8-4BDD-98FB-811F4737A4C7}" type="pres">
      <dgm:prSet presAssocID="{3CC00703-75CF-410C-99A8-BDE5246B9BE8}" presName="txThree" presStyleLbl="node3" presStyleIdx="2" presStyleCnt="3">
        <dgm:presLayoutVars>
          <dgm:chPref val="3"/>
        </dgm:presLayoutVars>
      </dgm:prSet>
      <dgm:spPr/>
    </dgm:pt>
    <dgm:pt modelId="{AFCEBDED-38EC-4E08-8176-F12A07F5658B}" type="pres">
      <dgm:prSet presAssocID="{3CC00703-75CF-410C-99A8-BDE5246B9BE8}" presName="horzThree" presStyleCnt="0"/>
      <dgm:spPr/>
    </dgm:pt>
  </dgm:ptLst>
  <dgm:cxnLst>
    <dgm:cxn modelId="{D8D4790F-2FB3-4C48-BD97-033CCD1B462B}" type="presOf" srcId="{6CC6D1C4-4EDF-4C3D-A997-7712F9587707}" destId="{B36D31AF-8E9F-427E-8CE6-605D55599738}" srcOrd="0" destOrd="0" presId="urn:microsoft.com/office/officeart/2005/8/layout/hierarchy4"/>
    <dgm:cxn modelId="{AB1DDE10-47ED-46E5-B299-9E897AB30763}" type="presOf" srcId="{DEA77B75-38C0-46E2-939F-7C84928F2295}" destId="{38FE0351-23A4-482B-9BC8-91F4C175BCC3}" srcOrd="0" destOrd="0" presId="urn:microsoft.com/office/officeart/2005/8/layout/hierarchy4"/>
    <dgm:cxn modelId="{63859E1E-DC64-4957-92B4-7540EBB10411}" srcId="{68184E1B-ADAE-40AB-A675-A116E872357D}" destId="{DEA77B75-38C0-46E2-939F-7C84928F2295}" srcOrd="0" destOrd="0" parTransId="{A4CA312C-CC70-4BF8-B3D3-D67BAC34D381}" sibTransId="{E3868A5D-6E70-4EF3-BE1D-FC578B5BBA34}"/>
    <dgm:cxn modelId="{28DDB620-E24D-4683-A5D5-B9215B227BB7}" srcId="{0F965C27-2C4E-45A4-94C2-855BB6406A87}" destId="{68184E1B-ADAE-40AB-A675-A116E872357D}" srcOrd="1" destOrd="0" parTransId="{90234727-E80B-45D9-8AB1-92BF61F446FF}" sibTransId="{426B2DED-C1E9-4368-8DB7-F7818D2799E5}"/>
    <dgm:cxn modelId="{562ABA5B-B9F9-4886-AB5F-53292B80E1F6}" type="presOf" srcId="{652FE86B-191B-4F5E-90DF-4FF97CC515B3}" destId="{4903DF9A-DB84-48AE-AF9D-DA27F4D4FDAD}" srcOrd="0" destOrd="0" presId="urn:microsoft.com/office/officeart/2005/8/layout/hierarchy4"/>
    <dgm:cxn modelId="{C6E9786E-5073-4711-B25C-498EDEC59391}" srcId="{DEA77B75-38C0-46E2-939F-7C84928F2295}" destId="{652FE86B-191B-4F5E-90DF-4FF97CC515B3}" srcOrd="0" destOrd="0" parTransId="{8439A544-2010-4837-A2EF-5D78BAC0CF01}" sibTransId="{5CAE9A21-C5BA-4F97-9508-6525D7B7D8A5}"/>
    <dgm:cxn modelId="{19141D7F-111D-4D71-9B9C-933331BB8682}" srcId="{6F16678F-AECE-4640-B4B4-67BB7B26F7AD}" destId="{18231E62-D118-4A0C-9FF7-80DCF33D1354}" srcOrd="0" destOrd="0" parTransId="{B845EC7C-E098-4D21-BEAC-8048AA3D2329}" sibTransId="{ED3A60DA-4AD2-4E42-8E38-3FB896196586}"/>
    <dgm:cxn modelId="{65E05E81-2270-4C88-9436-176664405829}" type="presOf" srcId="{480B672A-C493-407A-A4FA-76D8FD24A4BE}" destId="{3612BAE8-CBCC-43BB-905D-6CF31A7082FC}" srcOrd="0" destOrd="0" presId="urn:microsoft.com/office/officeart/2005/8/layout/hierarchy4"/>
    <dgm:cxn modelId="{04A9B4AD-0E3B-4453-8EF9-F27F2784E796}" type="presOf" srcId="{18231E62-D118-4A0C-9FF7-80DCF33D1354}" destId="{C02C78F0-ADA6-4C09-AC0F-48448E4B1A16}" srcOrd="0" destOrd="0" presId="urn:microsoft.com/office/officeart/2005/8/layout/hierarchy4"/>
    <dgm:cxn modelId="{ABE50BC9-D2C3-4B58-B422-750B096B471C}" type="presOf" srcId="{3CC00703-75CF-410C-99A8-BDE5246B9BE8}" destId="{79CA0DBA-BDB8-4BDD-98FB-811F4737A4C7}" srcOrd="0" destOrd="0" presId="urn:microsoft.com/office/officeart/2005/8/layout/hierarchy4"/>
    <dgm:cxn modelId="{5A419CE1-2215-4146-9BCA-2F1033D38503}" type="presOf" srcId="{68184E1B-ADAE-40AB-A675-A116E872357D}" destId="{0CED73DB-817E-4A72-92C3-8817A861B314}" srcOrd="0" destOrd="0" presId="urn:microsoft.com/office/officeart/2005/8/layout/hierarchy4"/>
    <dgm:cxn modelId="{8DD233E7-1E6D-46DD-8A3B-43CBDA84C291}" type="presOf" srcId="{0F965C27-2C4E-45A4-94C2-855BB6406A87}" destId="{74784788-04E8-466D-A396-F01450601000}" srcOrd="0" destOrd="0" presId="urn:microsoft.com/office/officeart/2005/8/layout/hierarchy4"/>
    <dgm:cxn modelId="{B63987E8-6393-4DB4-A4DC-AF0B2C55E045}" srcId="{6CC6D1C4-4EDF-4C3D-A997-7712F9587707}" destId="{0F965C27-2C4E-45A4-94C2-855BB6406A87}" srcOrd="0" destOrd="0" parTransId="{436EFCB9-AB3E-4B16-ABF3-56F8DA98C12F}" sibTransId="{B9B28A42-4B2D-4EB2-A39D-2855FD11E75A}"/>
    <dgm:cxn modelId="{4E621AF1-2CEC-4251-9013-CA2F3BC9E147}" srcId="{68184E1B-ADAE-40AB-A675-A116E872357D}" destId="{3CC00703-75CF-410C-99A8-BDE5246B9BE8}" srcOrd="1" destOrd="0" parTransId="{42AED657-EADF-4EC0-A512-DA003DE7489E}" sibTransId="{AC6932C5-7652-4767-8E42-FDEC6E490B66}"/>
    <dgm:cxn modelId="{4E7426F2-D4ED-4E89-A1E8-4CF46FE3ECFE}" srcId="{0F965C27-2C4E-45A4-94C2-855BB6406A87}" destId="{480B672A-C493-407A-A4FA-76D8FD24A4BE}" srcOrd="0" destOrd="0" parTransId="{F95981A1-C63F-40A5-AEAD-40B35831FF5B}" sibTransId="{DB91A01C-D4C0-4D6F-9DF7-27DE52BE615C}"/>
    <dgm:cxn modelId="{0E322AFA-56EF-465E-AAA0-09DD462B74CD}" srcId="{480B672A-C493-407A-A4FA-76D8FD24A4BE}" destId="{6F16678F-AECE-4640-B4B4-67BB7B26F7AD}" srcOrd="0" destOrd="0" parTransId="{72028ACB-9D32-48A1-8F6B-A7FD8AF4CC2D}" sibTransId="{FCFA286A-EC6D-4BF7-95A7-1B72002928AC}"/>
    <dgm:cxn modelId="{C37B56FA-2EF4-412E-8493-B9717B719F05}" type="presOf" srcId="{6F16678F-AECE-4640-B4B4-67BB7B26F7AD}" destId="{C93A91CB-2CDD-420C-A92A-ED9A57FC2650}" srcOrd="0" destOrd="0" presId="urn:microsoft.com/office/officeart/2005/8/layout/hierarchy4"/>
    <dgm:cxn modelId="{4C8D87AB-5C49-4072-847B-503A6B65FC84}" type="presParOf" srcId="{B36D31AF-8E9F-427E-8CE6-605D55599738}" destId="{81873B66-3D03-426C-94A6-990D7854FB4F}" srcOrd="0" destOrd="0" presId="urn:microsoft.com/office/officeart/2005/8/layout/hierarchy4"/>
    <dgm:cxn modelId="{C70278C3-8C67-4A3D-82CD-F0182B258D8E}" type="presParOf" srcId="{81873B66-3D03-426C-94A6-990D7854FB4F}" destId="{74784788-04E8-466D-A396-F01450601000}" srcOrd="0" destOrd="0" presId="urn:microsoft.com/office/officeart/2005/8/layout/hierarchy4"/>
    <dgm:cxn modelId="{6192E451-736D-4C09-B443-AF569DC96D22}" type="presParOf" srcId="{81873B66-3D03-426C-94A6-990D7854FB4F}" destId="{B34540C1-D11D-4BD0-BCC7-0DFC1DEF28E7}" srcOrd="1" destOrd="0" presId="urn:microsoft.com/office/officeart/2005/8/layout/hierarchy4"/>
    <dgm:cxn modelId="{2E2D5114-0C61-41F1-8BC8-1F1939464B80}" type="presParOf" srcId="{81873B66-3D03-426C-94A6-990D7854FB4F}" destId="{A07180CB-59F8-4759-B4D4-E499019ED167}" srcOrd="2" destOrd="0" presId="urn:microsoft.com/office/officeart/2005/8/layout/hierarchy4"/>
    <dgm:cxn modelId="{A679B32D-0856-4C68-9D71-89BF0603EA43}" type="presParOf" srcId="{A07180CB-59F8-4759-B4D4-E499019ED167}" destId="{C412F149-8BE2-4185-BABB-8033394C1987}" srcOrd="0" destOrd="0" presId="urn:microsoft.com/office/officeart/2005/8/layout/hierarchy4"/>
    <dgm:cxn modelId="{BD12B755-7A8B-430F-BA23-4E3952411A2C}" type="presParOf" srcId="{C412F149-8BE2-4185-BABB-8033394C1987}" destId="{3612BAE8-CBCC-43BB-905D-6CF31A7082FC}" srcOrd="0" destOrd="0" presId="urn:microsoft.com/office/officeart/2005/8/layout/hierarchy4"/>
    <dgm:cxn modelId="{8458F80F-249E-48B9-81D0-6206768BD137}" type="presParOf" srcId="{C412F149-8BE2-4185-BABB-8033394C1987}" destId="{F4894AB7-CA56-47CF-9C56-881BB604F29E}" srcOrd="1" destOrd="0" presId="urn:microsoft.com/office/officeart/2005/8/layout/hierarchy4"/>
    <dgm:cxn modelId="{060D21EB-784F-4E3E-9AC5-631331C39140}" type="presParOf" srcId="{C412F149-8BE2-4185-BABB-8033394C1987}" destId="{2CF5A67B-9358-4779-96B7-AB95C58788E0}" srcOrd="2" destOrd="0" presId="urn:microsoft.com/office/officeart/2005/8/layout/hierarchy4"/>
    <dgm:cxn modelId="{9FF52CB8-79C4-4A4F-8A72-894A92FD24D7}" type="presParOf" srcId="{2CF5A67B-9358-4779-96B7-AB95C58788E0}" destId="{F3A9CE66-B192-4A6F-B7AB-CD2A93BFB616}" srcOrd="0" destOrd="0" presId="urn:microsoft.com/office/officeart/2005/8/layout/hierarchy4"/>
    <dgm:cxn modelId="{BD5BAF55-5DC1-45BA-B4DD-6DDCF3D05E58}" type="presParOf" srcId="{F3A9CE66-B192-4A6F-B7AB-CD2A93BFB616}" destId="{C93A91CB-2CDD-420C-A92A-ED9A57FC2650}" srcOrd="0" destOrd="0" presId="urn:microsoft.com/office/officeart/2005/8/layout/hierarchy4"/>
    <dgm:cxn modelId="{41471324-64A3-4CD8-8344-A9FC819C6DBF}" type="presParOf" srcId="{F3A9CE66-B192-4A6F-B7AB-CD2A93BFB616}" destId="{69E8E38E-C583-478C-8CF5-533F8E555AA2}" srcOrd="1" destOrd="0" presId="urn:microsoft.com/office/officeart/2005/8/layout/hierarchy4"/>
    <dgm:cxn modelId="{E0CE81D5-0B54-407A-AB6D-B941997CDA63}" type="presParOf" srcId="{F3A9CE66-B192-4A6F-B7AB-CD2A93BFB616}" destId="{16684D69-66C6-4205-A4F2-491D4B7032D5}" srcOrd="2" destOrd="0" presId="urn:microsoft.com/office/officeart/2005/8/layout/hierarchy4"/>
    <dgm:cxn modelId="{DB97B82C-9BDF-4286-B804-C7C6C9C1BD78}" type="presParOf" srcId="{16684D69-66C6-4205-A4F2-491D4B7032D5}" destId="{88DF86AE-A4F4-4A60-98C1-F062E6B7BDF1}" srcOrd="0" destOrd="0" presId="urn:microsoft.com/office/officeart/2005/8/layout/hierarchy4"/>
    <dgm:cxn modelId="{9C02E0E5-FE84-473A-8892-21D4C88E093C}" type="presParOf" srcId="{88DF86AE-A4F4-4A60-98C1-F062E6B7BDF1}" destId="{C02C78F0-ADA6-4C09-AC0F-48448E4B1A16}" srcOrd="0" destOrd="0" presId="urn:microsoft.com/office/officeart/2005/8/layout/hierarchy4"/>
    <dgm:cxn modelId="{A32173FB-5AE0-4471-8E65-CC89F8B4982A}" type="presParOf" srcId="{88DF86AE-A4F4-4A60-98C1-F062E6B7BDF1}" destId="{9F8B45A5-ADAF-49DE-BEE0-A98A68DE3406}" srcOrd="1" destOrd="0" presId="urn:microsoft.com/office/officeart/2005/8/layout/hierarchy4"/>
    <dgm:cxn modelId="{05B5C634-19F6-44D5-96CF-218E9D013348}" type="presParOf" srcId="{A07180CB-59F8-4759-B4D4-E499019ED167}" destId="{A85D4267-1CE1-49A8-B821-F88460FED224}" srcOrd="1" destOrd="0" presId="urn:microsoft.com/office/officeart/2005/8/layout/hierarchy4"/>
    <dgm:cxn modelId="{87059405-3FCD-4C33-A2AC-F632236A52A5}" type="presParOf" srcId="{A07180CB-59F8-4759-B4D4-E499019ED167}" destId="{26A30251-9F7B-4761-A8F1-E5E5CDDDE016}" srcOrd="2" destOrd="0" presId="urn:microsoft.com/office/officeart/2005/8/layout/hierarchy4"/>
    <dgm:cxn modelId="{76E7D509-33E8-40FA-AC5D-B3B3A4234ECD}" type="presParOf" srcId="{26A30251-9F7B-4761-A8F1-E5E5CDDDE016}" destId="{0CED73DB-817E-4A72-92C3-8817A861B314}" srcOrd="0" destOrd="0" presId="urn:microsoft.com/office/officeart/2005/8/layout/hierarchy4"/>
    <dgm:cxn modelId="{A879B07E-8537-464D-9325-0E5CB76DD050}" type="presParOf" srcId="{26A30251-9F7B-4761-A8F1-E5E5CDDDE016}" destId="{CB51AE89-91AD-4458-A1A5-528237A852F0}" srcOrd="1" destOrd="0" presId="urn:microsoft.com/office/officeart/2005/8/layout/hierarchy4"/>
    <dgm:cxn modelId="{B4E26F9C-3C99-41AC-9BA2-5D0C6C5ABCEE}" type="presParOf" srcId="{26A30251-9F7B-4761-A8F1-E5E5CDDDE016}" destId="{EF4A568C-66BD-469A-A809-1DD4FEFDC42C}" srcOrd="2" destOrd="0" presId="urn:microsoft.com/office/officeart/2005/8/layout/hierarchy4"/>
    <dgm:cxn modelId="{A220B2CB-A863-4D8C-AA07-60B2E91F75CC}" type="presParOf" srcId="{EF4A568C-66BD-469A-A809-1DD4FEFDC42C}" destId="{F3CAFD06-F650-448A-A02A-64E7CEB09F8B}" srcOrd="0" destOrd="0" presId="urn:microsoft.com/office/officeart/2005/8/layout/hierarchy4"/>
    <dgm:cxn modelId="{8F5F6FD8-8B48-4982-AD7A-A2A362A1FA9A}" type="presParOf" srcId="{F3CAFD06-F650-448A-A02A-64E7CEB09F8B}" destId="{38FE0351-23A4-482B-9BC8-91F4C175BCC3}" srcOrd="0" destOrd="0" presId="urn:microsoft.com/office/officeart/2005/8/layout/hierarchy4"/>
    <dgm:cxn modelId="{EB9D1AD7-3290-4D9A-B7F7-4AA70FB0B98A}" type="presParOf" srcId="{F3CAFD06-F650-448A-A02A-64E7CEB09F8B}" destId="{C43DC2FC-AFF3-43DB-8573-3F588D0B9066}" srcOrd="1" destOrd="0" presId="urn:microsoft.com/office/officeart/2005/8/layout/hierarchy4"/>
    <dgm:cxn modelId="{94FEC35A-1DB8-4F28-879F-5327656A1D9F}" type="presParOf" srcId="{F3CAFD06-F650-448A-A02A-64E7CEB09F8B}" destId="{B00C0199-9F56-4C9E-A2D2-7D98BA9FE7B5}" srcOrd="2" destOrd="0" presId="urn:microsoft.com/office/officeart/2005/8/layout/hierarchy4"/>
    <dgm:cxn modelId="{48631575-2F65-45EA-BA1D-A21FD0B99382}" type="presParOf" srcId="{B00C0199-9F56-4C9E-A2D2-7D98BA9FE7B5}" destId="{D1E32E4D-6636-478E-9A13-F879F9A8C29C}" srcOrd="0" destOrd="0" presId="urn:microsoft.com/office/officeart/2005/8/layout/hierarchy4"/>
    <dgm:cxn modelId="{BA8AC9EA-F780-434F-AD60-7AFD815B2C6F}" type="presParOf" srcId="{D1E32E4D-6636-478E-9A13-F879F9A8C29C}" destId="{4903DF9A-DB84-48AE-AF9D-DA27F4D4FDAD}" srcOrd="0" destOrd="0" presId="urn:microsoft.com/office/officeart/2005/8/layout/hierarchy4"/>
    <dgm:cxn modelId="{C915312B-8C1B-4F2D-B646-3762D8BEA472}" type="presParOf" srcId="{D1E32E4D-6636-478E-9A13-F879F9A8C29C}" destId="{5092B499-AA38-43AD-A814-A94417A96D6A}" srcOrd="1" destOrd="0" presId="urn:microsoft.com/office/officeart/2005/8/layout/hierarchy4"/>
    <dgm:cxn modelId="{5F383004-D4AA-4E31-BD13-54EEA032E4B7}" type="presParOf" srcId="{EF4A568C-66BD-469A-A809-1DD4FEFDC42C}" destId="{7D071842-A5E5-47D4-8454-D67DD97C42C1}" srcOrd="1" destOrd="0" presId="urn:microsoft.com/office/officeart/2005/8/layout/hierarchy4"/>
    <dgm:cxn modelId="{44C83391-E3F0-4A2F-9074-D66CF87E9124}" type="presParOf" srcId="{EF4A568C-66BD-469A-A809-1DD4FEFDC42C}" destId="{F63C887C-4447-4CF0-A2F4-7221B2DDDEF7}" srcOrd="2" destOrd="0" presId="urn:microsoft.com/office/officeart/2005/8/layout/hierarchy4"/>
    <dgm:cxn modelId="{3B078396-A622-4361-B533-311C6519D738}" type="presParOf" srcId="{F63C887C-4447-4CF0-A2F4-7221B2DDDEF7}" destId="{79CA0DBA-BDB8-4BDD-98FB-811F4737A4C7}" srcOrd="0" destOrd="0" presId="urn:microsoft.com/office/officeart/2005/8/layout/hierarchy4"/>
    <dgm:cxn modelId="{22FE136C-0755-477A-A3C0-B62D9D1F7EFA}" type="presParOf" srcId="{F63C887C-4447-4CF0-A2F4-7221B2DDDEF7}" destId="{AFCEBDED-38EC-4E08-8176-F12A07F565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84788-04E8-466D-A396-F01450601000}">
      <dsp:nvSpPr>
        <dsp:cNvPr id="0" name=""/>
        <dsp:cNvSpPr/>
      </dsp:nvSpPr>
      <dsp:spPr>
        <a:xfrm>
          <a:off x="1008" y="1509"/>
          <a:ext cx="8783208" cy="10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اسم الفاعل</a:t>
          </a:r>
          <a:endParaRPr lang="en-GB" sz="3100" kern="1200" dirty="0"/>
        </a:p>
      </dsp:txBody>
      <dsp:txXfrm>
        <a:off x="30659" y="31160"/>
        <a:ext cx="8723906" cy="953057"/>
      </dsp:txXfrm>
    </dsp:sp>
    <dsp:sp modelId="{3612BAE8-CBCC-43BB-905D-6CF31A7082FC}">
      <dsp:nvSpPr>
        <dsp:cNvPr id="0" name=""/>
        <dsp:cNvSpPr/>
      </dsp:nvSpPr>
      <dsp:spPr>
        <a:xfrm>
          <a:off x="5974489" y="1127254"/>
          <a:ext cx="2809727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مع ال الموصولة</a:t>
          </a:r>
          <a:endParaRPr lang="en-GB" sz="3100" kern="1200" dirty="0"/>
        </a:p>
      </dsp:txBody>
      <dsp:txXfrm>
        <a:off x="6004140" y="1156905"/>
        <a:ext cx="2750425" cy="953057"/>
      </dsp:txXfrm>
    </dsp:sp>
    <dsp:sp modelId="{C93A91CB-2CDD-420C-A92A-ED9A57FC2650}">
      <dsp:nvSpPr>
        <dsp:cNvPr id="0" name=""/>
        <dsp:cNvSpPr/>
      </dsp:nvSpPr>
      <dsp:spPr>
        <a:xfrm>
          <a:off x="5974489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مطلقا</a:t>
          </a:r>
          <a:endParaRPr lang="en-GB" sz="1800" kern="1200" dirty="0"/>
        </a:p>
      </dsp:txBody>
      <dsp:txXfrm>
        <a:off x="6004140" y="2282649"/>
        <a:ext cx="2750425" cy="953057"/>
      </dsp:txXfrm>
    </dsp:sp>
    <dsp:sp modelId="{C02C78F0-ADA6-4C09-AC0F-48448E4B1A16}">
      <dsp:nvSpPr>
        <dsp:cNvPr id="0" name=""/>
        <dsp:cNvSpPr/>
      </dsp:nvSpPr>
      <dsp:spPr>
        <a:xfrm>
          <a:off x="5974489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 وَالْكَاظِمِينَ الْغَ</a:t>
          </a:r>
          <a:r>
            <a:rPr lang="ur-PK" sz="1800" kern="1200" dirty="0"/>
            <a:t>يْظَ﴾</a:t>
          </a:r>
          <a:endParaRPr lang="en-GB" sz="1800" kern="1200" dirty="0"/>
        </a:p>
      </dsp:txBody>
      <dsp:txXfrm>
        <a:off x="6004140" y="3408393"/>
        <a:ext cx="2750425" cy="953057"/>
      </dsp:txXfrm>
    </dsp:sp>
    <dsp:sp modelId="{0CED73DB-817E-4A72-92C3-8817A861B314}">
      <dsp:nvSpPr>
        <dsp:cNvPr id="0" name=""/>
        <dsp:cNvSpPr/>
      </dsp:nvSpPr>
      <dsp:spPr>
        <a:xfrm>
          <a:off x="1008" y="1127254"/>
          <a:ext cx="5737464" cy="10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100" kern="1200" dirty="0"/>
            <a:t>بغير ال الموصولة</a:t>
          </a:r>
          <a:endParaRPr lang="en-GB" sz="3100" kern="1200" dirty="0"/>
        </a:p>
      </dsp:txBody>
      <dsp:txXfrm>
        <a:off x="30659" y="1156905"/>
        <a:ext cx="5678162" cy="953057"/>
      </dsp:txXfrm>
    </dsp:sp>
    <dsp:sp modelId="{38FE0351-23A4-482B-9BC8-91F4C175BCC3}">
      <dsp:nvSpPr>
        <dsp:cNvPr id="0" name=""/>
        <dsp:cNvSpPr/>
      </dsp:nvSpPr>
      <dsp:spPr>
        <a:xfrm>
          <a:off x="2928744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للحال أو المستقبل</a:t>
          </a:r>
          <a:endParaRPr lang="en-GB" sz="1800" kern="1200" dirty="0"/>
        </a:p>
      </dsp:txBody>
      <dsp:txXfrm>
        <a:off x="2958395" y="2282649"/>
        <a:ext cx="2750425" cy="953057"/>
      </dsp:txXfrm>
    </dsp:sp>
    <dsp:sp modelId="{4903DF9A-DB84-48AE-AF9D-DA27F4D4FDAD}">
      <dsp:nvSpPr>
        <dsp:cNvPr id="0" name=""/>
        <dsp:cNvSpPr/>
      </dsp:nvSpPr>
      <dsp:spPr>
        <a:xfrm>
          <a:off x="2928744" y="3378742"/>
          <a:ext cx="2809727" cy="10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﴿</a:t>
          </a:r>
          <a:r>
            <a:rPr lang="ar-SA" sz="1800" kern="1200" dirty="0"/>
            <a:t>وَكَلْبُهُمْ بَاسِطٌ ذِرَاعَيْهِ بِالْوَصِيدِ</a:t>
          </a:r>
          <a:r>
            <a:rPr lang="ur-PK" sz="1800" kern="1200" dirty="0"/>
            <a:t>﴾</a:t>
          </a:r>
          <a:endParaRPr lang="en-GB" sz="1800" kern="1200" dirty="0"/>
        </a:p>
      </dsp:txBody>
      <dsp:txXfrm>
        <a:off x="2958395" y="3408393"/>
        <a:ext cx="2750425" cy="953057"/>
      </dsp:txXfrm>
    </dsp:sp>
    <dsp:sp modelId="{79CA0DBA-BDB8-4BDD-98FB-811F4737A4C7}">
      <dsp:nvSpPr>
        <dsp:cNvPr id="0" name=""/>
        <dsp:cNvSpPr/>
      </dsp:nvSpPr>
      <dsp:spPr>
        <a:xfrm>
          <a:off x="1008" y="2252998"/>
          <a:ext cx="2809727" cy="10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معتمد علی استفهام أو نفي أَوْ مبتدأ أو موصوف أو ذي حال</a:t>
          </a:r>
          <a:endParaRPr lang="en-GB" sz="1800" kern="1200" dirty="0"/>
        </a:p>
      </dsp:txBody>
      <dsp:txXfrm>
        <a:off x="30659" y="2282649"/>
        <a:ext cx="2750425" cy="95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٥٩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[الفَصْلُ الْعَاشِرُ: اسْمُ التَّفْضِيْلِ]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مَا رَأَيْتُ رَجُلًا أَحْسَنَ فِيْ عَيْنِهِ </a:t>
            </a:r>
            <a:r>
              <a:rPr lang="ur-PK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rPr>
              <a:t>الْكُحْلُ</a:t>
            </a:r>
            <a:r>
              <a:rPr lang="ur-PK" dirty="0">
                <a:solidFill>
                  <a:schemeClr val="accent6"/>
                </a:solidFill>
              </a:rPr>
              <a:t> مِنْهُ فِيْ عَيْنِ زَيْدٍ،  </a:t>
            </a:r>
          </a:p>
          <a:p>
            <a:pPr rtl="1"/>
            <a:r>
              <a:rPr lang="ur-PK" dirty="0">
                <a:solidFill>
                  <a:schemeClr val="accent2"/>
                </a:solidFill>
              </a:rPr>
              <a:t>وَضَابِطُتُهُ أَن يَّكُوْنَ فِي الْكَلَامِ</a:t>
            </a:r>
          </a:p>
          <a:p>
            <a:pPr rtl="1"/>
            <a:r>
              <a:rPr lang="ur-PK" dirty="0">
                <a:solidFill>
                  <a:schemeClr val="accent2"/>
                </a:solidFill>
              </a:rPr>
              <a:t>	نَفْيٌ</a:t>
            </a:r>
          </a:p>
          <a:p>
            <a:pPr rtl="1"/>
            <a:r>
              <a:rPr lang="ur-PK" dirty="0">
                <a:solidFill>
                  <a:schemeClr val="accent2"/>
                </a:solidFill>
              </a:rPr>
              <a:t>	بَعْدَهُ اسْمُ جِنْسٍ</a:t>
            </a:r>
          </a:p>
          <a:p>
            <a:pPr rtl="1"/>
            <a:r>
              <a:rPr lang="ur-PK" dirty="0">
                <a:solidFill>
                  <a:schemeClr val="accent2"/>
                </a:solidFill>
              </a:rPr>
              <a:t>	 مَوْصُوفٍ بِاسْمِ التَّفْضِيْلِ</a:t>
            </a:r>
          </a:p>
          <a:p>
            <a:pPr rtl="1"/>
            <a:r>
              <a:rPr lang="ur-PK" dirty="0">
                <a:solidFill>
                  <a:schemeClr val="accent2"/>
                </a:solidFill>
              </a:rPr>
              <a:t>	 بَعْدَهُ اسْمٌ مُفَضَّلٌ عَلَى نَفْسِهِ بِاعْتِبَارَيْنِ</a:t>
            </a:r>
            <a:r>
              <a:rPr lang="ur-PK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2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EDEA52-AADE-4BA9-AC59-A4CA8CBA0CF5}"/>
              </a:ext>
            </a:extLst>
          </p:cNvPr>
          <p:cNvSpPr/>
          <p:nvPr/>
        </p:nvSpPr>
        <p:spPr>
          <a:xfrm>
            <a:off x="180396" y="628572"/>
            <a:ext cx="8783208" cy="1012359"/>
          </a:xfrm>
          <a:custGeom>
            <a:avLst/>
            <a:gdLst>
              <a:gd name="connsiteX0" fmla="*/ 0 w 8783208"/>
              <a:gd name="connsiteY0" fmla="*/ 101236 h 1012359"/>
              <a:gd name="connsiteX1" fmla="*/ 101236 w 8783208"/>
              <a:gd name="connsiteY1" fmla="*/ 0 h 1012359"/>
              <a:gd name="connsiteX2" fmla="*/ 8681972 w 8783208"/>
              <a:gd name="connsiteY2" fmla="*/ 0 h 1012359"/>
              <a:gd name="connsiteX3" fmla="*/ 8783208 w 8783208"/>
              <a:gd name="connsiteY3" fmla="*/ 101236 h 1012359"/>
              <a:gd name="connsiteX4" fmla="*/ 8783208 w 8783208"/>
              <a:gd name="connsiteY4" fmla="*/ 911123 h 1012359"/>
              <a:gd name="connsiteX5" fmla="*/ 8681972 w 8783208"/>
              <a:gd name="connsiteY5" fmla="*/ 1012359 h 1012359"/>
              <a:gd name="connsiteX6" fmla="*/ 101236 w 8783208"/>
              <a:gd name="connsiteY6" fmla="*/ 1012359 h 1012359"/>
              <a:gd name="connsiteX7" fmla="*/ 0 w 8783208"/>
              <a:gd name="connsiteY7" fmla="*/ 911123 h 1012359"/>
              <a:gd name="connsiteX8" fmla="*/ 0 w 8783208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3208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8681972" y="0"/>
                </a:lnTo>
                <a:cubicBezTo>
                  <a:pt x="8737883" y="0"/>
                  <a:pt x="8783208" y="45325"/>
                  <a:pt x="8783208" y="101236"/>
                </a:cubicBezTo>
                <a:lnTo>
                  <a:pt x="8783208" y="911123"/>
                </a:lnTo>
                <a:cubicBezTo>
                  <a:pt x="8783208" y="967034"/>
                  <a:pt x="8737883" y="1012359"/>
                  <a:pt x="8681972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اسم الفاعل</a:t>
            </a:r>
            <a:endParaRPr lang="en-GB" sz="31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00F0EE-627F-4576-913E-1EFBEA06F937}"/>
              </a:ext>
            </a:extLst>
          </p:cNvPr>
          <p:cNvSpPr/>
          <p:nvPr/>
        </p:nvSpPr>
        <p:spPr>
          <a:xfrm>
            <a:off x="6153877" y="1754317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مع ال الموصولة</a:t>
            </a:r>
            <a:endParaRPr lang="en-GB" sz="31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186992-D7C0-408B-ACAC-C864223CD797}"/>
              </a:ext>
            </a:extLst>
          </p:cNvPr>
          <p:cNvSpPr/>
          <p:nvPr/>
        </p:nvSpPr>
        <p:spPr>
          <a:xfrm>
            <a:off x="6153877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مطلقا</a:t>
            </a:r>
            <a:endParaRPr lang="en-GB" sz="1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1FDB2A-8F25-41F0-8AFB-659E2B1806A5}"/>
              </a:ext>
            </a:extLst>
          </p:cNvPr>
          <p:cNvSpPr/>
          <p:nvPr/>
        </p:nvSpPr>
        <p:spPr>
          <a:xfrm>
            <a:off x="6153877" y="4005805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 وَالْكَاظِمِينَ الْغَ</a:t>
            </a:r>
            <a:r>
              <a:rPr lang="ur-PK" sz="1800" kern="1200" dirty="0"/>
              <a:t>يْظَ﴾</a:t>
            </a:r>
            <a:endParaRPr lang="en-GB" sz="1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1232A2-AD04-4624-8FBA-F15585D08F11}"/>
              </a:ext>
            </a:extLst>
          </p:cNvPr>
          <p:cNvSpPr/>
          <p:nvPr/>
        </p:nvSpPr>
        <p:spPr>
          <a:xfrm>
            <a:off x="180396" y="1754317"/>
            <a:ext cx="5737464" cy="1012359"/>
          </a:xfrm>
          <a:custGeom>
            <a:avLst/>
            <a:gdLst>
              <a:gd name="connsiteX0" fmla="*/ 0 w 5737464"/>
              <a:gd name="connsiteY0" fmla="*/ 101236 h 1012359"/>
              <a:gd name="connsiteX1" fmla="*/ 101236 w 5737464"/>
              <a:gd name="connsiteY1" fmla="*/ 0 h 1012359"/>
              <a:gd name="connsiteX2" fmla="*/ 5636228 w 5737464"/>
              <a:gd name="connsiteY2" fmla="*/ 0 h 1012359"/>
              <a:gd name="connsiteX3" fmla="*/ 5737464 w 5737464"/>
              <a:gd name="connsiteY3" fmla="*/ 101236 h 1012359"/>
              <a:gd name="connsiteX4" fmla="*/ 5737464 w 5737464"/>
              <a:gd name="connsiteY4" fmla="*/ 911123 h 1012359"/>
              <a:gd name="connsiteX5" fmla="*/ 5636228 w 5737464"/>
              <a:gd name="connsiteY5" fmla="*/ 1012359 h 1012359"/>
              <a:gd name="connsiteX6" fmla="*/ 101236 w 5737464"/>
              <a:gd name="connsiteY6" fmla="*/ 1012359 h 1012359"/>
              <a:gd name="connsiteX7" fmla="*/ 0 w 5737464"/>
              <a:gd name="connsiteY7" fmla="*/ 911123 h 1012359"/>
              <a:gd name="connsiteX8" fmla="*/ 0 w 5737464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64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5636228" y="0"/>
                </a:lnTo>
                <a:cubicBezTo>
                  <a:pt x="5692139" y="0"/>
                  <a:pt x="5737464" y="45325"/>
                  <a:pt x="5737464" y="101236"/>
                </a:cubicBezTo>
                <a:lnTo>
                  <a:pt x="5737464" y="911123"/>
                </a:lnTo>
                <a:cubicBezTo>
                  <a:pt x="5737464" y="967034"/>
                  <a:pt x="5692139" y="1012359"/>
                  <a:pt x="5636228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761" tIns="147761" rIns="147761" bIns="147761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100" kern="1200" dirty="0"/>
              <a:t>بغير ال الموصولة</a:t>
            </a:r>
            <a:endParaRPr lang="en-GB" sz="3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1B3AE-90D4-4480-A34A-C9A0EABE7D09}"/>
              </a:ext>
            </a:extLst>
          </p:cNvPr>
          <p:cNvSpPr/>
          <p:nvPr/>
        </p:nvSpPr>
        <p:spPr>
          <a:xfrm>
            <a:off x="3108132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للحال أو المستقبل</a:t>
            </a:r>
            <a:endParaRPr lang="en-GB" sz="1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92AB59-E756-46DB-A8E7-C05E989A3D8D}"/>
              </a:ext>
            </a:extLst>
          </p:cNvPr>
          <p:cNvSpPr/>
          <p:nvPr/>
        </p:nvSpPr>
        <p:spPr>
          <a:xfrm>
            <a:off x="180396" y="4005805"/>
            <a:ext cx="5737463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﴿</a:t>
            </a:r>
            <a:r>
              <a:rPr lang="ar-SA" sz="1800" kern="1200" dirty="0"/>
              <a:t>وَكَلْبُهُمْ بَاسِطٌ ذِرَاعَيْهِ بِالْوَصِيدِ</a:t>
            </a:r>
            <a:r>
              <a:rPr lang="ur-PK" sz="1800" kern="1200" dirty="0"/>
              <a:t>﴾</a:t>
            </a:r>
            <a:br>
              <a:rPr lang="ar-SA" sz="1800" kern="1200" dirty="0"/>
            </a:br>
            <a:r>
              <a:rPr lang="ur-PK" sz="1800" kern="1200" dirty="0"/>
              <a:t>﴿فَاعْبُدِ اللَّهَ مُخْلِصًا لَهُ الدِّينَ﴾</a:t>
            </a:r>
            <a:endParaRPr lang="en-GB" sz="18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78D59FA-2A61-406E-9156-1489084CA25F}"/>
              </a:ext>
            </a:extLst>
          </p:cNvPr>
          <p:cNvSpPr/>
          <p:nvPr/>
        </p:nvSpPr>
        <p:spPr>
          <a:xfrm>
            <a:off x="180396" y="2880061"/>
            <a:ext cx="2809727" cy="1012359"/>
          </a:xfrm>
          <a:custGeom>
            <a:avLst/>
            <a:gdLst>
              <a:gd name="connsiteX0" fmla="*/ 0 w 2809727"/>
              <a:gd name="connsiteY0" fmla="*/ 101236 h 1012359"/>
              <a:gd name="connsiteX1" fmla="*/ 101236 w 2809727"/>
              <a:gd name="connsiteY1" fmla="*/ 0 h 1012359"/>
              <a:gd name="connsiteX2" fmla="*/ 2708491 w 2809727"/>
              <a:gd name="connsiteY2" fmla="*/ 0 h 1012359"/>
              <a:gd name="connsiteX3" fmla="*/ 2809727 w 2809727"/>
              <a:gd name="connsiteY3" fmla="*/ 101236 h 1012359"/>
              <a:gd name="connsiteX4" fmla="*/ 2809727 w 2809727"/>
              <a:gd name="connsiteY4" fmla="*/ 911123 h 1012359"/>
              <a:gd name="connsiteX5" fmla="*/ 2708491 w 2809727"/>
              <a:gd name="connsiteY5" fmla="*/ 1012359 h 1012359"/>
              <a:gd name="connsiteX6" fmla="*/ 101236 w 2809727"/>
              <a:gd name="connsiteY6" fmla="*/ 1012359 h 1012359"/>
              <a:gd name="connsiteX7" fmla="*/ 0 w 2809727"/>
              <a:gd name="connsiteY7" fmla="*/ 911123 h 1012359"/>
              <a:gd name="connsiteX8" fmla="*/ 0 w 2809727"/>
              <a:gd name="connsiteY8" fmla="*/ 101236 h 101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727" h="1012359">
                <a:moveTo>
                  <a:pt x="0" y="101236"/>
                </a:moveTo>
                <a:cubicBezTo>
                  <a:pt x="0" y="45325"/>
                  <a:pt x="45325" y="0"/>
                  <a:pt x="101236" y="0"/>
                </a:cubicBezTo>
                <a:lnTo>
                  <a:pt x="2708491" y="0"/>
                </a:lnTo>
                <a:cubicBezTo>
                  <a:pt x="2764402" y="0"/>
                  <a:pt x="2809727" y="45325"/>
                  <a:pt x="2809727" y="101236"/>
                </a:cubicBezTo>
                <a:lnTo>
                  <a:pt x="2809727" y="911123"/>
                </a:lnTo>
                <a:cubicBezTo>
                  <a:pt x="2809727" y="967034"/>
                  <a:pt x="2764402" y="1012359"/>
                  <a:pt x="2708491" y="1012359"/>
                </a:cubicBezTo>
                <a:lnTo>
                  <a:pt x="101236" y="1012359"/>
                </a:lnTo>
                <a:cubicBezTo>
                  <a:pt x="45325" y="1012359"/>
                  <a:pt x="0" y="967034"/>
                  <a:pt x="0" y="911123"/>
                </a:cubicBezTo>
                <a:lnTo>
                  <a:pt x="0" y="101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231" tIns="98231" rIns="98231" bIns="982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800" kern="1200" dirty="0"/>
              <a:t>معتمد علی استفهام أو نفي أَوْ مبتدأ أو موصوف أو ذي حال</a:t>
            </a:r>
            <a:endParaRPr lang="en-GB" sz="1800" kern="1200" dirty="0"/>
          </a:p>
        </p:txBody>
      </p:sp>
    </p:spTree>
    <p:extLst>
      <p:ext uri="{BB962C8B-B14F-4D97-AF65-F5344CB8AC3E}">
        <p14:creationId xmlns:p14="http://schemas.microsoft.com/office/powerpoint/2010/main" val="10673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059832" y="0"/>
            <a:ext cx="236905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اسْمُ الْفَاعِلِ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4CEFBCC-6562-46FA-AF8C-B8DDF72372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6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[الفَصْلُ الْعَاشِرِ فِي اِسمُ التَّفْضِيل]</a:t>
            </a:r>
          </a:p>
          <a:p>
            <a:pPr rtl="1"/>
            <a:r>
              <a:rPr lang="ur-PK" dirty="0"/>
              <a:t>فَصْلٌ: اِسمُ التَّفْضِيلِ اِسْمٌ مُشْتَقُّ مِنْ فِعْلٍ لِيَدُلَّ عَلى المَوْصُوفِ بِزِيَادَةٍ عَلى غَيْرِهِ.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[صِيْغَتُهُ]</a:t>
            </a:r>
          </a:p>
          <a:p>
            <a:pPr rtl="1"/>
            <a:r>
              <a:rPr lang="ur-PK" dirty="0"/>
              <a:t>وصِغَتُهُ أَفْعَلُ، فَلا يُبْنى إلاّ مِنَ الثُّلاثِيِّ الْمُجَرَّدِالَّذِيْ لَيسَ بِلَوْنٍ ولا عَيْبٍ، نَحْوُ زَيْدٌ أَفْضَلُ النّاسِ. </a:t>
            </a:r>
          </a:p>
        </p:txBody>
      </p:sp>
    </p:spTree>
    <p:extLst>
      <p:ext uri="{BB962C8B-B14F-4D97-AF65-F5344CB8AC3E}">
        <p14:creationId xmlns:p14="http://schemas.microsoft.com/office/powerpoint/2010/main" val="6280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فَإنْ كَانَ زائِدًا عَلى الثُّلاثِيِّ، أوْ كَانَ لَوْنًا أوْ عَيْبًا </a:t>
            </a:r>
          </a:p>
          <a:p>
            <a:pPr rtl="1"/>
            <a:r>
              <a:rPr lang="ur-PK" dirty="0"/>
              <a:t>يَجَبَ أنْ يُبْنى أَفْعَلَ مِنَ ثُلاثِيٍّ مُجَرَّدٍ لِيَدُلَّ عَلى مُبَالَغَةٍ وشِدَّةٍ وَكَثْرَةٍ، </a:t>
            </a:r>
          </a:p>
          <a:p>
            <a:pPr rtl="1"/>
            <a:r>
              <a:rPr lang="ur-PK" dirty="0"/>
              <a:t>ثُمَّ يُذْكَرُ بَعْدَهُ مَصْدرُ ذلِك الفِعْلِ مَنصُوبًا عَلى التَمْيـِيزِ،</a:t>
            </a:r>
          </a:p>
          <a:p>
            <a:pPr rtl="1"/>
            <a:r>
              <a:rPr lang="ur-PK" dirty="0"/>
              <a:t> كَمَا تَقُولُ: هُوَ أَشْدُّ اسْتِخْراجًا، وأَقْوى حُمْرَةً، وَأَقْبَحُ عَرَجًا.</a:t>
            </a:r>
          </a:p>
        </p:txBody>
      </p:sp>
    </p:spTree>
    <p:extLst>
      <p:ext uri="{BB962C8B-B14F-4D97-AF65-F5344CB8AC3E}">
        <p14:creationId xmlns:p14="http://schemas.microsoft.com/office/powerpoint/2010/main" val="30821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وقِياسُهُ أنْ يَكُونَ للفَاعِلِ كَمَا مَرَّ، </a:t>
            </a:r>
          </a:p>
          <a:p>
            <a:pPr rtl="1"/>
            <a:r>
              <a:rPr lang="ur-PK" dirty="0"/>
              <a:t>وقَدْ جَاءَ لِلمَفْعُولِ قَلِيْلًا، نَحْوُ: أَعْذَرُ وَأَشْغَلُ وَأَشْهَرُ.</a:t>
            </a:r>
          </a:p>
        </p:txBody>
      </p:sp>
    </p:spTree>
    <p:extLst>
      <p:ext uri="{BB962C8B-B14F-4D97-AF65-F5344CB8AC3E}">
        <p14:creationId xmlns:p14="http://schemas.microsoft.com/office/powerpoint/2010/main" val="2617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9356F1-7130-412C-9A74-8A596B51621E}"/>
              </a:ext>
            </a:extLst>
          </p:cNvPr>
          <p:cNvSpPr/>
          <p:nvPr/>
        </p:nvSpPr>
        <p:spPr>
          <a:xfrm>
            <a:off x="179524" y="124280"/>
            <a:ext cx="8784952" cy="906083"/>
          </a:xfrm>
          <a:custGeom>
            <a:avLst/>
            <a:gdLst>
              <a:gd name="connsiteX0" fmla="*/ 0 w 8784952"/>
              <a:gd name="connsiteY0" fmla="*/ 90608 h 906083"/>
              <a:gd name="connsiteX1" fmla="*/ 90608 w 8784952"/>
              <a:gd name="connsiteY1" fmla="*/ 0 h 906083"/>
              <a:gd name="connsiteX2" fmla="*/ 8694344 w 8784952"/>
              <a:gd name="connsiteY2" fmla="*/ 0 h 906083"/>
              <a:gd name="connsiteX3" fmla="*/ 8784952 w 8784952"/>
              <a:gd name="connsiteY3" fmla="*/ 90608 h 906083"/>
              <a:gd name="connsiteX4" fmla="*/ 8784952 w 8784952"/>
              <a:gd name="connsiteY4" fmla="*/ 815475 h 906083"/>
              <a:gd name="connsiteX5" fmla="*/ 8694344 w 8784952"/>
              <a:gd name="connsiteY5" fmla="*/ 906083 h 906083"/>
              <a:gd name="connsiteX6" fmla="*/ 90608 w 8784952"/>
              <a:gd name="connsiteY6" fmla="*/ 906083 h 906083"/>
              <a:gd name="connsiteX7" fmla="*/ 0 w 8784952"/>
              <a:gd name="connsiteY7" fmla="*/ 815475 h 906083"/>
              <a:gd name="connsiteX8" fmla="*/ 0 w 878495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495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8694344" y="0"/>
                </a:lnTo>
                <a:cubicBezTo>
                  <a:pt x="8744385" y="0"/>
                  <a:pt x="8784952" y="40567"/>
                  <a:pt x="8784952" y="90608"/>
                </a:cubicBezTo>
                <a:lnTo>
                  <a:pt x="8784952" y="815475"/>
                </a:lnTo>
                <a:cubicBezTo>
                  <a:pt x="8784952" y="865516"/>
                  <a:pt x="8744385" y="906083"/>
                  <a:pt x="869434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18" tIns="133218" rIns="133218" bIns="1332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اسم التفضيل</a:t>
            </a:r>
            <a:endParaRPr lang="en-GB" sz="2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251A02-4A81-4C49-A319-E85EC0A291C1}"/>
              </a:ext>
            </a:extLst>
          </p:cNvPr>
          <p:cNvSpPr/>
          <p:nvPr/>
        </p:nvSpPr>
        <p:spPr>
          <a:xfrm>
            <a:off x="3820468" y="1121407"/>
            <a:ext cx="5144008" cy="906083"/>
          </a:xfrm>
          <a:custGeom>
            <a:avLst/>
            <a:gdLst>
              <a:gd name="connsiteX0" fmla="*/ 0 w 5144008"/>
              <a:gd name="connsiteY0" fmla="*/ 90608 h 906083"/>
              <a:gd name="connsiteX1" fmla="*/ 90608 w 5144008"/>
              <a:gd name="connsiteY1" fmla="*/ 0 h 906083"/>
              <a:gd name="connsiteX2" fmla="*/ 5053400 w 5144008"/>
              <a:gd name="connsiteY2" fmla="*/ 0 h 906083"/>
              <a:gd name="connsiteX3" fmla="*/ 5144008 w 5144008"/>
              <a:gd name="connsiteY3" fmla="*/ 90608 h 906083"/>
              <a:gd name="connsiteX4" fmla="*/ 5144008 w 5144008"/>
              <a:gd name="connsiteY4" fmla="*/ 815475 h 906083"/>
              <a:gd name="connsiteX5" fmla="*/ 5053400 w 5144008"/>
              <a:gd name="connsiteY5" fmla="*/ 906083 h 906083"/>
              <a:gd name="connsiteX6" fmla="*/ 90608 w 5144008"/>
              <a:gd name="connsiteY6" fmla="*/ 906083 h 906083"/>
              <a:gd name="connsiteX7" fmla="*/ 0 w 5144008"/>
              <a:gd name="connsiteY7" fmla="*/ 815475 h 906083"/>
              <a:gd name="connsiteX8" fmla="*/ 0 w 5144008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4008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5053400" y="0"/>
                </a:lnTo>
                <a:cubicBezTo>
                  <a:pt x="5103441" y="0"/>
                  <a:pt x="5144008" y="40567"/>
                  <a:pt x="5144008" y="90608"/>
                </a:cubicBezTo>
                <a:lnTo>
                  <a:pt x="5144008" y="815475"/>
                </a:lnTo>
                <a:cubicBezTo>
                  <a:pt x="5144008" y="865516"/>
                  <a:pt x="5103441" y="906083"/>
                  <a:pt x="5053400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18" tIns="133218" rIns="133218" bIns="1332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مضاف</a:t>
            </a:r>
            <a:endParaRPr lang="en-GB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4EA58C-66CA-47EC-8836-864CEA00933F}"/>
              </a:ext>
            </a:extLst>
          </p:cNvPr>
          <p:cNvSpPr/>
          <p:nvPr/>
        </p:nvSpPr>
        <p:spPr>
          <a:xfrm>
            <a:off x="7285074" y="2118534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18" tIns="133218" rIns="133218" bIns="1332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800" kern="1200" dirty="0"/>
              <a:t>إِلی نَكِرَةٍ </a:t>
            </a:r>
            <a:endParaRPr lang="en-GB" sz="28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9D40B3-4940-4AC0-814D-E774F3FD7239}"/>
              </a:ext>
            </a:extLst>
          </p:cNvPr>
          <p:cNvSpPr/>
          <p:nvPr/>
        </p:nvSpPr>
        <p:spPr>
          <a:xfrm>
            <a:off x="7285074" y="3115661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600" kern="1200" dirty="0"/>
              <a:t>إِفْرَادُهُ وَتَذْكِيْرُهُ</a:t>
            </a:r>
            <a:endParaRPr lang="en-GB" sz="1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F258D0-EDE8-4C57-9AF6-99EAB4BF18F2}"/>
              </a:ext>
            </a:extLst>
          </p:cNvPr>
          <p:cNvSpPr/>
          <p:nvPr/>
        </p:nvSpPr>
        <p:spPr>
          <a:xfrm>
            <a:off x="7285074" y="4112789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﴿</a:t>
            </a:r>
            <a:r>
              <a:rPr lang="ar-SA" sz="1600" kern="1200" dirty="0"/>
              <a:t>وَلَا تَكُونُوا أَوَّلَ كَافِرٍ بِهِ</a:t>
            </a:r>
            <a:r>
              <a:rPr lang="ur-PK" sz="1600" kern="1200" dirty="0"/>
              <a:t>﴾</a:t>
            </a:r>
            <a:endParaRPr lang="en-GB" sz="16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8586AB-BB70-4607-8C31-416083605681}"/>
              </a:ext>
            </a:extLst>
          </p:cNvPr>
          <p:cNvSpPr/>
          <p:nvPr/>
        </p:nvSpPr>
        <p:spPr>
          <a:xfrm>
            <a:off x="3820468" y="2118534"/>
            <a:ext cx="3394071" cy="906083"/>
          </a:xfrm>
          <a:custGeom>
            <a:avLst/>
            <a:gdLst>
              <a:gd name="connsiteX0" fmla="*/ 0 w 3394071"/>
              <a:gd name="connsiteY0" fmla="*/ 90608 h 906083"/>
              <a:gd name="connsiteX1" fmla="*/ 90608 w 3394071"/>
              <a:gd name="connsiteY1" fmla="*/ 0 h 906083"/>
              <a:gd name="connsiteX2" fmla="*/ 3303463 w 3394071"/>
              <a:gd name="connsiteY2" fmla="*/ 0 h 906083"/>
              <a:gd name="connsiteX3" fmla="*/ 3394071 w 3394071"/>
              <a:gd name="connsiteY3" fmla="*/ 90608 h 906083"/>
              <a:gd name="connsiteX4" fmla="*/ 3394071 w 3394071"/>
              <a:gd name="connsiteY4" fmla="*/ 815475 h 906083"/>
              <a:gd name="connsiteX5" fmla="*/ 3303463 w 3394071"/>
              <a:gd name="connsiteY5" fmla="*/ 906083 h 906083"/>
              <a:gd name="connsiteX6" fmla="*/ 90608 w 3394071"/>
              <a:gd name="connsiteY6" fmla="*/ 906083 h 906083"/>
              <a:gd name="connsiteX7" fmla="*/ 0 w 3394071"/>
              <a:gd name="connsiteY7" fmla="*/ 815475 h 906083"/>
              <a:gd name="connsiteX8" fmla="*/ 0 w 3394071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4071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3303463" y="0"/>
                </a:lnTo>
                <a:cubicBezTo>
                  <a:pt x="3353504" y="0"/>
                  <a:pt x="3394071" y="40567"/>
                  <a:pt x="3394071" y="90608"/>
                </a:cubicBezTo>
                <a:lnTo>
                  <a:pt x="3394071" y="815475"/>
                </a:lnTo>
                <a:cubicBezTo>
                  <a:pt x="3394071" y="865516"/>
                  <a:pt x="3353504" y="906083"/>
                  <a:pt x="3303463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18" tIns="133218" rIns="133218" bIns="1332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800" kern="1200" dirty="0"/>
              <a:t>إِلی مَعْرِفَةٍ </a:t>
            </a:r>
            <a:endParaRPr lang="en-GB" sz="2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546F03-AE66-41C3-93CB-9CDA40BC38DC}"/>
              </a:ext>
            </a:extLst>
          </p:cNvPr>
          <p:cNvSpPr/>
          <p:nvPr/>
        </p:nvSpPr>
        <p:spPr>
          <a:xfrm>
            <a:off x="5535137" y="3115661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600" kern="1200" dirty="0"/>
              <a:t>الْإِفْرَادُ وَالتَّذْكِيْرُ </a:t>
            </a:r>
            <a:endParaRPr lang="en-GB" sz="16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5E584CA-6321-4CFB-A54E-5FEEB4FA0859}"/>
              </a:ext>
            </a:extLst>
          </p:cNvPr>
          <p:cNvSpPr/>
          <p:nvPr/>
        </p:nvSpPr>
        <p:spPr>
          <a:xfrm>
            <a:off x="5535137" y="4112789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﴿</a:t>
            </a:r>
            <a:r>
              <a:rPr lang="ar-SA" sz="1600" kern="1200" dirty="0"/>
              <a:t>وَلَتَجِدَنَّهُمْ أَحْرَصَ النَّاسِ عَلَى حَيَاةٍ</a:t>
            </a:r>
            <a:r>
              <a:rPr lang="ur-PK" sz="1600" kern="1200" dirty="0"/>
              <a:t>﴾</a:t>
            </a:r>
            <a:endParaRPr lang="en-GB" sz="16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920E9-A8CF-41B2-8DCD-67C404C4A9BA}"/>
              </a:ext>
            </a:extLst>
          </p:cNvPr>
          <p:cNvSpPr/>
          <p:nvPr/>
        </p:nvSpPr>
        <p:spPr>
          <a:xfrm>
            <a:off x="3820468" y="3115661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600" kern="1200" dirty="0"/>
              <a:t>الْمُطَابَقَةُ</a:t>
            </a:r>
            <a:endParaRPr lang="en-GB" sz="16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BFA749-ABAC-401C-9AF5-023DD083B160}"/>
              </a:ext>
            </a:extLst>
          </p:cNvPr>
          <p:cNvSpPr/>
          <p:nvPr/>
        </p:nvSpPr>
        <p:spPr>
          <a:xfrm>
            <a:off x="3820468" y="4112789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600" kern="1200" dirty="0"/>
              <a:t>﴿هُمْ أَرَاذِلُنَا﴾</a:t>
            </a:r>
            <a:endParaRPr lang="en-GB" sz="16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C0E65F-2E85-481E-87A4-66571C4A72CD}"/>
              </a:ext>
            </a:extLst>
          </p:cNvPr>
          <p:cNvSpPr/>
          <p:nvPr/>
        </p:nvSpPr>
        <p:spPr>
          <a:xfrm>
            <a:off x="1999996" y="1121407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18" tIns="133218" rIns="133218" bIns="1332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معرف باللام</a:t>
            </a:r>
            <a:endParaRPr lang="en-GB" sz="28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E08B0A-AA68-458A-9062-D8BCF393D1DC}"/>
              </a:ext>
            </a:extLst>
          </p:cNvPr>
          <p:cNvSpPr/>
          <p:nvPr/>
        </p:nvSpPr>
        <p:spPr>
          <a:xfrm>
            <a:off x="1999996" y="3115661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600" kern="1200" dirty="0"/>
              <a:t>الْمُطَابَقَةُ </a:t>
            </a:r>
            <a:endParaRPr lang="en-GB" sz="16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20F8AA-93DE-4EC9-86F0-0F33B849A4D6}"/>
              </a:ext>
            </a:extLst>
          </p:cNvPr>
          <p:cNvSpPr/>
          <p:nvPr/>
        </p:nvSpPr>
        <p:spPr>
          <a:xfrm>
            <a:off x="1999996" y="4112789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dwa-assalaf" panose="02000000000000000000" pitchFamily="2" charset="-78"/>
              <a:buNone/>
            </a:pPr>
            <a:r>
              <a:rPr lang="ur-PK" sz="1600" kern="1200"/>
              <a:t>﴿يَصْلَى النَّارَ الْكُبْرَى﴾</a:t>
            </a:r>
            <a:endParaRPr lang="en-GB" sz="16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ABA38A-B27E-41B8-AE79-5C1440EE5CFE}"/>
              </a:ext>
            </a:extLst>
          </p:cNvPr>
          <p:cNvSpPr/>
          <p:nvPr/>
        </p:nvSpPr>
        <p:spPr>
          <a:xfrm>
            <a:off x="179524" y="1121407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218" tIns="133218" rIns="133218" bIns="133218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800" kern="1200" dirty="0"/>
              <a:t>من</a:t>
            </a:r>
            <a:endParaRPr lang="en-GB" sz="28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0B2310-CADA-422C-97A6-AABC2971378B}"/>
              </a:ext>
            </a:extLst>
          </p:cNvPr>
          <p:cNvSpPr/>
          <p:nvPr/>
        </p:nvSpPr>
        <p:spPr>
          <a:xfrm>
            <a:off x="179524" y="3115661"/>
            <a:ext cx="1679402" cy="906083"/>
          </a:xfrm>
          <a:custGeom>
            <a:avLst/>
            <a:gdLst>
              <a:gd name="connsiteX0" fmla="*/ 0 w 1679402"/>
              <a:gd name="connsiteY0" fmla="*/ 90608 h 906083"/>
              <a:gd name="connsiteX1" fmla="*/ 90608 w 1679402"/>
              <a:gd name="connsiteY1" fmla="*/ 0 h 906083"/>
              <a:gd name="connsiteX2" fmla="*/ 1588794 w 1679402"/>
              <a:gd name="connsiteY2" fmla="*/ 0 h 906083"/>
              <a:gd name="connsiteX3" fmla="*/ 1679402 w 1679402"/>
              <a:gd name="connsiteY3" fmla="*/ 90608 h 906083"/>
              <a:gd name="connsiteX4" fmla="*/ 1679402 w 1679402"/>
              <a:gd name="connsiteY4" fmla="*/ 815475 h 906083"/>
              <a:gd name="connsiteX5" fmla="*/ 1588794 w 1679402"/>
              <a:gd name="connsiteY5" fmla="*/ 906083 h 906083"/>
              <a:gd name="connsiteX6" fmla="*/ 90608 w 1679402"/>
              <a:gd name="connsiteY6" fmla="*/ 906083 h 906083"/>
              <a:gd name="connsiteX7" fmla="*/ 0 w 1679402"/>
              <a:gd name="connsiteY7" fmla="*/ 815475 h 906083"/>
              <a:gd name="connsiteX8" fmla="*/ 0 w 1679402"/>
              <a:gd name="connsiteY8" fmla="*/ 90608 h 9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402" h="906083">
                <a:moveTo>
                  <a:pt x="0" y="90608"/>
                </a:moveTo>
                <a:cubicBezTo>
                  <a:pt x="0" y="40567"/>
                  <a:pt x="40567" y="0"/>
                  <a:pt x="90608" y="0"/>
                </a:cubicBezTo>
                <a:lnTo>
                  <a:pt x="1588794" y="0"/>
                </a:lnTo>
                <a:cubicBezTo>
                  <a:pt x="1638835" y="0"/>
                  <a:pt x="1679402" y="40567"/>
                  <a:pt x="1679402" y="90608"/>
                </a:cubicBezTo>
                <a:lnTo>
                  <a:pt x="1679402" y="815475"/>
                </a:lnTo>
                <a:cubicBezTo>
                  <a:pt x="1679402" y="865516"/>
                  <a:pt x="1638835" y="906083"/>
                  <a:pt x="1588794" y="906083"/>
                </a:cubicBezTo>
                <a:lnTo>
                  <a:pt x="90608" y="906083"/>
                </a:lnTo>
                <a:cubicBezTo>
                  <a:pt x="40567" y="906083"/>
                  <a:pt x="0" y="865516"/>
                  <a:pt x="0" y="815475"/>
                </a:cubicBezTo>
                <a:lnTo>
                  <a:pt x="0" y="906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498" tIns="87498" rIns="87498" bIns="874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600" kern="1200" dirty="0"/>
              <a:t>إِفْرَادُهُ وَتَذْكِيْرُهُ، </a:t>
            </a:r>
            <a:endParaRPr lang="en-GB" sz="1600" kern="1200" dirty="0"/>
          </a:p>
        </p:txBody>
      </p:sp>
    </p:spTree>
    <p:extLst>
      <p:ext uri="{BB962C8B-B14F-4D97-AF65-F5344CB8AC3E}">
        <p14:creationId xmlns:p14="http://schemas.microsoft.com/office/powerpoint/2010/main" val="5222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47500" lnSpcReduction="20000"/>
          </a:bodyPr>
          <a:lstStyle/>
          <a:p>
            <a:pPr rtl="1"/>
            <a:r>
              <a:rPr lang="ur-PK" b="1" dirty="0"/>
              <a:t>[اسْتِعْمالُهُ]</a:t>
            </a:r>
          </a:p>
          <a:p>
            <a:pPr rtl="1"/>
            <a:r>
              <a:rPr lang="ur-PK" dirty="0"/>
              <a:t>واسْتِعْمالُهُ عَلى ثَلاثَةِ أوْجهٍ: </a:t>
            </a:r>
          </a:p>
          <a:p>
            <a:pPr rtl="1"/>
            <a:r>
              <a:rPr lang="ur-PK" dirty="0"/>
              <a:t>إِمَّا مُضافًا كَزَيدٌ أَفْضَلُ القوْمِ</a:t>
            </a:r>
          </a:p>
          <a:p>
            <a:pPr rtl="1"/>
            <a:r>
              <a:rPr lang="ur-PK" dirty="0"/>
              <a:t>أَوْ مُعْرَّفًا بِاللاّمِ، نَحْوُ زَيدُ نِ الأفْضَلُ. </a:t>
            </a:r>
          </a:p>
          <a:p>
            <a:pPr rtl="1"/>
            <a:r>
              <a:rPr lang="ur-PK" dirty="0"/>
              <a:t>أَوْ بِمِنْ نَحْوُ زَيدٌ أَفْضَلُ مِنْ عَمْروٍ. </a:t>
            </a:r>
          </a:p>
          <a:p>
            <a:pPr rtl="1"/>
            <a:r>
              <a:rPr lang="ur-PK" dirty="0"/>
              <a:t>ويَجُوزُ فِي الأوَّلِ الْإِفْرَادُ وَمُطابَقَةُ اسْمِ التَّفْضِيلِ لِلمَوصُوفِ نَحْوُ زَيدٌ أَفْضَلُ القَوْمِ، والزَّيدانِ أَفْضَلُ القَوْمِ وَأَفْضَلَا القَوْمِ، والزَّيدُونَ أَفْضَلُ القَوْمِ وَأَفْضَلُو القَوْمِ.</a:t>
            </a:r>
          </a:p>
          <a:p>
            <a:pPr rtl="1"/>
            <a:r>
              <a:rPr lang="ur-PK" dirty="0"/>
              <a:t>وَفِي الثّانِي يَجِبُ المُطابَقَةُ، نَحْوُ زَيْدٌ الأفْضَلُ، والزَّيْدانِ الأفْضَلانِ، وَالزَّيدُونَ الأفْضَلونَ.</a:t>
            </a:r>
          </a:p>
          <a:p>
            <a:pPr rtl="1"/>
            <a:r>
              <a:rPr lang="ur-PK" dirty="0"/>
              <a:t>وَفِي الثّالِثِ يَجِبُ كَوْنُهُ مُفْرَدًا مُذَكَّرًا أَبدًا، نَحْوُ زَيْدٌ وَهِنْدٌ والزَّيدَانِ وَالهِنْدانِ وَالزَّيْدونَ وَالهِنْداتُ أَفْضَلُ مِنْ عَمْروٍ.</a:t>
            </a:r>
          </a:p>
        </p:txBody>
      </p:sp>
    </p:spTree>
    <p:extLst>
      <p:ext uri="{BB962C8B-B14F-4D97-AF65-F5344CB8AC3E}">
        <p14:creationId xmlns:p14="http://schemas.microsoft.com/office/powerpoint/2010/main" val="1554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915816" y="0"/>
            <a:ext cx="251306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الْعَاشِرُ: اسْمُ التَّفْضِيْلِ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/>
          </a:bodyPr>
          <a:lstStyle/>
          <a:p>
            <a:pPr rtl="1"/>
            <a:r>
              <a:rPr lang="ur-PK" dirty="0"/>
              <a:t>وعَلى الأوْجُهِ الثَّلاثَةِ يُضْمَرُ فِيهِ الفَاعِلُ، </a:t>
            </a:r>
          </a:p>
          <a:p>
            <a:pPr rtl="1"/>
            <a:r>
              <a:rPr lang="ur-PK" dirty="0"/>
              <a:t>وَهُوَ يَعْمَلُ فِي ذلِك المُضْمَرِ، ولا يَعْمَلُ فِي الْمُظْهَرِ أَصْلًا</a:t>
            </a:r>
          </a:p>
          <a:p>
            <a:pPr rtl="1"/>
            <a:r>
              <a:rPr lang="ur-PK" dirty="0"/>
              <a:t> إلَّا فِيْ مِثْلِ قَوْلِهِمْ مَا رَأيْتُ رَجُلًا أَحْسَنَ فِي عَيْنِهِ الكُحْلُ مِنْهُ فِي عَيْنِ زَيدٍ، </a:t>
            </a:r>
          </a:p>
          <a:p>
            <a:pPr rtl="1"/>
            <a:r>
              <a:rPr lang="ur-PK" dirty="0"/>
              <a:t>فَإنَّ الكُحْلَ فاعلٌ لِأَحْسَن وَهٰهُنَا بَحْثٌ.</a:t>
            </a:r>
          </a:p>
        </p:txBody>
      </p:sp>
    </p:spTree>
    <p:extLst>
      <p:ext uri="{BB962C8B-B14F-4D97-AF65-F5344CB8AC3E}">
        <p14:creationId xmlns:p14="http://schemas.microsoft.com/office/powerpoint/2010/main" val="6777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16001</TotalTime>
  <Words>602</Words>
  <Application>Microsoft Office PowerPoint</Application>
  <PresentationFormat>On-screen Show (16:9)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1828</cp:revision>
  <cp:lastPrinted>2018-11-30T18:58:39Z</cp:lastPrinted>
  <dcterms:created xsi:type="dcterms:W3CDTF">2017-07-04T20:08:42Z</dcterms:created>
  <dcterms:modified xsi:type="dcterms:W3CDTF">2020-09-03T06:02:46Z</dcterms:modified>
</cp:coreProperties>
</file>