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57" r:id="rId2"/>
    <p:sldId id="566" r:id="rId3"/>
    <p:sldId id="569" r:id="rId4"/>
    <p:sldId id="580" r:id="rId5"/>
    <p:sldId id="578" r:id="rId6"/>
    <p:sldId id="581" r:id="rId7"/>
    <p:sldId id="579" r:id="rId8"/>
    <p:sldId id="586" r:id="rId9"/>
    <p:sldId id="582" r:id="rId10"/>
    <p:sldId id="583" r:id="rId11"/>
    <p:sldId id="584" r:id="rId12"/>
    <p:sldId id="585" r:id="rId13"/>
    <p:sldId id="522" r:id="rId14"/>
    <p:sldId id="507" r:id="rId15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566"/>
            <p14:sldId id="569"/>
            <p14:sldId id="580"/>
            <p14:sldId id="578"/>
            <p14:sldId id="581"/>
            <p14:sldId id="579"/>
            <p14:sldId id="586"/>
            <p14:sldId id="582"/>
            <p14:sldId id="583"/>
            <p14:sldId id="584"/>
            <p14:sldId id="585"/>
            <p14:sldId id="522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14" autoAdjust="0"/>
  </p:normalViewPr>
  <p:slideViewPr>
    <p:cSldViewPr>
      <p:cViewPr varScale="1">
        <p:scale>
          <a:sx n="150" d="100"/>
          <a:sy n="150" d="100"/>
        </p:scale>
        <p:origin x="45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9BE969-06A3-4642-BC3C-8DF03B430D8E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014056EF-B142-4365-B613-378AE9F8A403}">
      <dgm:prSet phldrT="[Text]"/>
      <dgm:spPr/>
      <dgm:t>
        <a:bodyPr/>
        <a:lstStyle/>
        <a:p>
          <a:r>
            <a:rPr lang="ur-PK" dirty="0"/>
            <a:t>مشابهة الفعل المضارع بالاسم</a:t>
          </a:r>
          <a:endParaRPr lang="en-GB" dirty="0"/>
        </a:p>
      </dgm:t>
    </dgm:pt>
    <dgm:pt modelId="{673C7A01-FB2F-48E7-A1D8-459CB2256C3E}" type="parTrans" cxnId="{1EEE23C6-EB85-4C3A-8E3F-21D2F0F5DEF8}">
      <dgm:prSet/>
      <dgm:spPr/>
      <dgm:t>
        <a:bodyPr/>
        <a:lstStyle/>
        <a:p>
          <a:endParaRPr lang="en-GB"/>
        </a:p>
      </dgm:t>
    </dgm:pt>
    <dgm:pt modelId="{05FF1D5F-659F-4D5C-AB74-87A1596290CE}" type="sibTrans" cxnId="{1EEE23C6-EB85-4C3A-8E3F-21D2F0F5DEF8}">
      <dgm:prSet/>
      <dgm:spPr/>
      <dgm:t>
        <a:bodyPr/>
        <a:lstStyle/>
        <a:p>
          <a:endParaRPr lang="en-GB"/>
        </a:p>
      </dgm:t>
    </dgm:pt>
    <dgm:pt modelId="{3571FCF3-351E-4A3D-BE3F-7DE80222A2A8}">
      <dgm:prSet phldrT="[Text]"/>
      <dgm:spPr/>
      <dgm:t>
        <a:bodyPr/>
        <a:lstStyle/>
        <a:p>
          <a:r>
            <a:rPr lang="ur-PK" dirty="0"/>
            <a:t>لفظا</a:t>
          </a:r>
          <a:endParaRPr lang="en-GB" dirty="0"/>
        </a:p>
      </dgm:t>
    </dgm:pt>
    <dgm:pt modelId="{6C6376F2-C0B7-49E5-B639-9E28CD799F37}" type="parTrans" cxnId="{937A045C-1870-4650-81E3-2AB2AB923FAC}">
      <dgm:prSet/>
      <dgm:spPr/>
      <dgm:t>
        <a:bodyPr/>
        <a:lstStyle/>
        <a:p>
          <a:endParaRPr lang="en-GB"/>
        </a:p>
      </dgm:t>
    </dgm:pt>
    <dgm:pt modelId="{1DAEBA5B-1720-4769-98D5-8A12D5724074}" type="sibTrans" cxnId="{937A045C-1870-4650-81E3-2AB2AB923FAC}">
      <dgm:prSet/>
      <dgm:spPr/>
      <dgm:t>
        <a:bodyPr/>
        <a:lstStyle/>
        <a:p>
          <a:endParaRPr lang="en-GB"/>
        </a:p>
      </dgm:t>
    </dgm:pt>
    <dgm:pt modelId="{0773FD2E-8F8F-4DD7-916C-3163F71F5B49}">
      <dgm:prSet phldrT="[Text]"/>
      <dgm:spPr/>
      <dgm:t>
        <a:bodyPr/>
        <a:lstStyle/>
        <a:p>
          <a:r>
            <a:rPr lang="ur-PK" dirty="0"/>
            <a:t>معنی</a:t>
          </a:r>
          <a:endParaRPr lang="en-GB" dirty="0"/>
        </a:p>
      </dgm:t>
    </dgm:pt>
    <dgm:pt modelId="{0B541536-F82E-4AB4-9F3A-741CD359F288}" type="parTrans" cxnId="{3256EFB4-6B03-4A55-81A4-EE14F358B243}">
      <dgm:prSet/>
      <dgm:spPr/>
    </dgm:pt>
    <dgm:pt modelId="{FB3C67F4-E1D6-40EA-9401-401E1AD604E0}" type="sibTrans" cxnId="{3256EFB4-6B03-4A55-81A4-EE14F358B243}">
      <dgm:prSet/>
      <dgm:spPr/>
    </dgm:pt>
    <dgm:pt modelId="{49E7D9DE-3DDA-4DEF-B5AB-903EB366E0F8}">
      <dgm:prSet phldrT="[Text]"/>
      <dgm:spPr/>
      <dgm:t>
        <a:bodyPr/>
        <a:lstStyle/>
        <a:p>
          <a:r>
            <a:rPr lang="ar-SA" dirty="0"/>
            <a:t>اِتِّفَاقُ الْحَرَكاتِ وَالسَّكَنَاتِ </a:t>
          </a:r>
          <a:endParaRPr lang="en-GB" dirty="0"/>
        </a:p>
      </dgm:t>
    </dgm:pt>
    <dgm:pt modelId="{017EC651-2467-4E9A-8457-615703FEED16}" type="parTrans" cxnId="{3D6A8E1B-FD30-4DD6-854F-81841CC136FC}">
      <dgm:prSet/>
      <dgm:spPr/>
    </dgm:pt>
    <dgm:pt modelId="{9D6A8A6A-2773-4C38-9645-487AB7BD8ECB}" type="sibTrans" cxnId="{3D6A8E1B-FD30-4DD6-854F-81841CC136FC}">
      <dgm:prSet/>
      <dgm:spPr/>
    </dgm:pt>
    <dgm:pt modelId="{92FC9D4F-B71C-425E-8A6C-338BE9FB50A1}">
      <dgm:prSet phldrT="[Text]"/>
      <dgm:spPr/>
      <dgm:t>
        <a:bodyPr/>
        <a:lstStyle/>
        <a:p>
          <a:r>
            <a:rPr lang="ar-SA" dirty="0"/>
            <a:t>دُخُولِ لَامِ التَّأكيدِ فِي أوَّلِهِمَا</a:t>
          </a:r>
          <a:endParaRPr lang="en-GB" dirty="0"/>
        </a:p>
      </dgm:t>
    </dgm:pt>
    <dgm:pt modelId="{C591297C-362F-4087-AFF8-03D9BCA4D41D}" type="parTrans" cxnId="{FC81A4F9-94E5-4BA2-9624-2B5D52A2CCA9}">
      <dgm:prSet/>
      <dgm:spPr/>
    </dgm:pt>
    <dgm:pt modelId="{492A98F0-DFD7-4A8C-82C3-647F7E53BDD0}" type="sibTrans" cxnId="{FC81A4F9-94E5-4BA2-9624-2B5D52A2CCA9}">
      <dgm:prSet/>
      <dgm:spPr/>
    </dgm:pt>
    <dgm:pt modelId="{2D01E107-2671-4505-AC88-B88D55C82A8F}">
      <dgm:prSet phldrT="[Text]"/>
      <dgm:spPr/>
      <dgm:t>
        <a:bodyPr/>
        <a:lstStyle/>
        <a:p>
          <a:r>
            <a:rPr lang="ar-SA"/>
            <a:t>تَسَاوِيْهِمَا فِي عَدَدِ الحُرُوفِ</a:t>
          </a:r>
          <a:endParaRPr lang="en-GB" dirty="0"/>
        </a:p>
      </dgm:t>
    </dgm:pt>
    <dgm:pt modelId="{4BF9FEE4-8FEC-4FF7-82CF-2EF13A328330}" type="parTrans" cxnId="{3D25CA8B-3BEC-44F7-8D58-35DAC20E9190}">
      <dgm:prSet/>
      <dgm:spPr/>
    </dgm:pt>
    <dgm:pt modelId="{8F53596C-F4F9-4ACD-A1FE-2ED872C4D00A}" type="sibTrans" cxnId="{3D25CA8B-3BEC-44F7-8D58-35DAC20E9190}">
      <dgm:prSet/>
      <dgm:spPr/>
    </dgm:pt>
    <dgm:pt modelId="{41C1004B-286F-4BD5-9F7F-1137E61CAF59}">
      <dgm:prSet phldrT="[Text]"/>
      <dgm:spPr/>
      <dgm:t>
        <a:bodyPr/>
        <a:lstStyle/>
        <a:p>
          <a:r>
            <a:rPr lang="ar-SA" dirty="0"/>
            <a:t>أَنَّهُ مُشْتَرِكٌ بَيْنَ الحَالِ وَالاسْتِقْبالِ</a:t>
          </a:r>
          <a:endParaRPr lang="en-GB" dirty="0"/>
        </a:p>
      </dgm:t>
    </dgm:pt>
    <dgm:pt modelId="{8D720EAE-35FE-409C-8A1C-0BFAE75BDC64}" type="parTrans" cxnId="{54D615D1-8C77-4650-B7C7-195B068E2465}">
      <dgm:prSet/>
      <dgm:spPr/>
    </dgm:pt>
    <dgm:pt modelId="{01AF8128-2F2C-4EE2-9591-0AC50B1C190A}" type="sibTrans" cxnId="{54D615D1-8C77-4650-B7C7-195B068E2465}">
      <dgm:prSet/>
      <dgm:spPr/>
    </dgm:pt>
    <dgm:pt modelId="{09FBB450-5A0F-4650-BD32-E99F213A2E4F}" type="pres">
      <dgm:prSet presAssocID="{279BE969-06A3-4642-BC3C-8DF03B430D8E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E04E0680-B1AA-4290-9C5A-D428190B788F}" type="pres">
      <dgm:prSet presAssocID="{014056EF-B142-4365-B613-378AE9F8A403}" presName="vertOne" presStyleCnt="0"/>
      <dgm:spPr/>
    </dgm:pt>
    <dgm:pt modelId="{66726902-678E-4099-AB9C-7C60963989B1}" type="pres">
      <dgm:prSet presAssocID="{014056EF-B142-4365-B613-378AE9F8A403}" presName="txOne" presStyleLbl="node0" presStyleIdx="0" presStyleCnt="1">
        <dgm:presLayoutVars>
          <dgm:chPref val="3"/>
        </dgm:presLayoutVars>
      </dgm:prSet>
      <dgm:spPr/>
    </dgm:pt>
    <dgm:pt modelId="{DA6056F5-41D4-4A88-80F4-A9D1EC8B3F74}" type="pres">
      <dgm:prSet presAssocID="{014056EF-B142-4365-B613-378AE9F8A403}" presName="parTransOne" presStyleCnt="0"/>
      <dgm:spPr/>
    </dgm:pt>
    <dgm:pt modelId="{51A3FC27-4488-4590-8CED-55F41EF67C4D}" type="pres">
      <dgm:prSet presAssocID="{014056EF-B142-4365-B613-378AE9F8A403}" presName="horzOne" presStyleCnt="0"/>
      <dgm:spPr/>
    </dgm:pt>
    <dgm:pt modelId="{DD9022E5-7CBC-4773-804D-71F1A9624F56}" type="pres">
      <dgm:prSet presAssocID="{3571FCF3-351E-4A3D-BE3F-7DE80222A2A8}" presName="vertTwo" presStyleCnt="0"/>
      <dgm:spPr/>
    </dgm:pt>
    <dgm:pt modelId="{27503300-9311-4A07-887D-B360ED0AF5C6}" type="pres">
      <dgm:prSet presAssocID="{3571FCF3-351E-4A3D-BE3F-7DE80222A2A8}" presName="txTwo" presStyleLbl="node2" presStyleIdx="0" presStyleCnt="2">
        <dgm:presLayoutVars>
          <dgm:chPref val="3"/>
        </dgm:presLayoutVars>
      </dgm:prSet>
      <dgm:spPr/>
    </dgm:pt>
    <dgm:pt modelId="{A50DE5C6-1B52-4F97-8D3E-2226211A4ECF}" type="pres">
      <dgm:prSet presAssocID="{3571FCF3-351E-4A3D-BE3F-7DE80222A2A8}" presName="parTransTwo" presStyleCnt="0"/>
      <dgm:spPr/>
    </dgm:pt>
    <dgm:pt modelId="{1EAD2EAC-F438-42B1-AFF1-13E3A1E04C57}" type="pres">
      <dgm:prSet presAssocID="{3571FCF3-351E-4A3D-BE3F-7DE80222A2A8}" presName="horzTwo" presStyleCnt="0"/>
      <dgm:spPr/>
    </dgm:pt>
    <dgm:pt modelId="{CBBBE1C3-E1E7-4C87-9BDC-2388691A1FD7}" type="pres">
      <dgm:prSet presAssocID="{49E7D9DE-3DDA-4DEF-B5AB-903EB366E0F8}" presName="vertThree" presStyleCnt="0"/>
      <dgm:spPr/>
    </dgm:pt>
    <dgm:pt modelId="{1985FC96-89B2-4199-86D3-531EFE1A482E}" type="pres">
      <dgm:prSet presAssocID="{49E7D9DE-3DDA-4DEF-B5AB-903EB366E0F8}" presName="txThree" presStyleLbl="node3" presStyleIdx="0" presStyleCnt="4">
        <dgm:presLayoutVars>
          <dgm:chPref val="3"/>
        </dgm:presLayoutVars>
      </dgm:prSet>
      <dgm:spPr/>
    </dgm:pt>
    <dgm:pt modelId="{8D9365B9-3A5E-463C-88AE-382E824EBCC2}" type="pres">
      <dgm:prSet presAssocID="{49E7D9DE-3DDA-4DEF-B5AB-903EB366E0F8}" presName="horzThree" presStyleCnt="0"/>
      <dgm:spPr/>
    </dgm:pt>
    <dgm:pt modelId="{15785B3E-5A0F-47A8-B7BE-3698E62643EC}" type="pres">
      <dgm:prSet presAssocID="{9D6A8A6A-2773-4C38-9645-487AB7BD8ECB}" presName="sibSpaceThree" presStyleCnt="0"/>
      <dgm:spPr/>
    </dgm:pt>
    <dgm:pt modelId="{7DDD3BE5-2F73-45B3-BADE-DF3C501FE619}" type="pres">
      <dgm:prSet presAssocID="{92FC9D4F-B71C-425E-8A6C-338BE9FB50A1}" presName="vertThree" presStyleCnt="0"/>
      <dgm:spPr/>
    </dgm:pt>
    <dgm:pt modelId="{D8F357CE-370D-46D4-9CBE-37CEDE3D6C01}" type="pres">
      <dgm:prSet presAssocID="{92FC9D4F-B71C-425E-8A6C-338BE9FB50A1}" presName="txThree" presStyleLbl="node3" presStyleIdx="1" presStyleCnt="4">
        <dgm:presLayoutVars>
          <dgm:chPref val="3"/>
        </dgm:presLayoutVars>
      </dgm:prSet>
      <dgm:spPr/>
    </dgm:pt>
    <dgm:pt modelId="{2D29B8C4-3951-44AF-BDFA-520A57A3A120}" type="pres">
      <dgm:prSet presAssocID="{92FC9D4F-B71C-425E-8A6C-338BE9FB50A1}" presName="horzThree" presStyleCnt="0"/>
      <dgm:spPr/>
    </dgm:pt>
    <dgm:pt modelId="{1B01DDE3-9676-461A-A92A-FCF19AF2A7E9}" type="pres">
      <dgm:prSet presAssocID="{492A98F0-DFD7-4A8C-82C3-647F7E53BDD0}" presName="sibSpaceThree" presStyleCnt="0"/>
      <dgm:spPr/>
    </dgm:pt>
    <dgm:pt modelId="{C2F0928D-10D6-4E72-BFB3-653C4DE3351A}" type="pres">
      <dgm:prSet presAssocID="{2D01E107-2671-4505-AC88-B88D55C82A8F}" presName="vertThree" presStyleCnt="0"/>
      <dgm:spPr/>
    </dgm:pt>
    <dgm:pt modelId="{BF8B2150-AD42-4555-AC3F-035C56A3F2AB}" type="pres">
      <dgm:prSet presAssocID="{2D01E107-2671-4505-AC88-B88D55C82A8F}" presName="txThree" presStyleLbl="node3" presStyleIdx="2" presStyleCnt="4">
        <dgm:presLayoutVars>
          <dgm:chPref val="3"/>
        </dgm:presLayoutVars>
      </dgm:prSet>
      <dgm:spPr/>
    </dgm:pt>
    <dgm:pt modelId="{F13E3399-B757-4D94-87F9-2E7DFA6C1000}" type="pres">
      <dgm:prSet presAssocID="{2D01E107-2671-4505-AC88-B88D55C82A8F}" presName="horzThree" presStyleCnt="0"/>
      <dgm:spPr/>
    </dgm:pt>
    <dgm:pt modelId="{179C0CF4-FED7-448C-8A1F-2DE5A388EE6D}" type="pres">
      <dgm:prSet presAssocID="{1DAEBA5B-1720-4769-98D5-8A12D5724074}" presName="sibSpaceTwo" presStyleCnt="0"/>
      <dgm:spPr/>
    </dgm:pt>
    <dgm:pt modelId="{8433FC88-B1EB-45DC-B4FC-08D7AF5C176B}" type="pres">
      <dgm:prSet presAssocID="{0773FD2E-8F8F-4DD7-916C-3163F71F5B49}" presName="vertTwo" presStyleCnt="0"/>
      <dgm:spPr/>
    </dgm:pt>
    <dgm:pt modelId="{E51C2F0B-9940-4C4D-9A3C-7D2EEC2B4C32}" type="pres">
      <dgm:prSet presAssocID="{0773FD2E-8F8F-4DD7-916C-3163F71F5B49}" presName="txTwo" presStyleLbl="node2" presStyleIdx="1" presStyleCnt="2">
        <dgm:presLayoutVars>
          <dgm:chPref val="3"/>
        </dgm:presLayoutVars>
      </dgm:prSet>
      <dgm:spPr/>
    </dgm:pt>
    <dgm:pt modelId="{ED6D290D-A5C4-4619-8A42-FAF5B82399D5}" type="pres">
      <dgm:prSet presAssocID="{0773FD2E-8F8F-4DD7-916C-3163F71F5B49}" presName="parTransTwo" presStyleCnt="0"/>
      <dgm:spPr/>
    </dgm:pt>
    <dgm:pt modelId="{1C69D359-1BD1-4488-B074-1E9711B2A133}" type="pres">
      <dgm:prSet presAssocID="{0773FD2E-8F8F-4DD7-916C-3163F71F5B49}" presName="horzTwo" presStyleCnt="0"/>
      <dgm:spPr/>
    </dgm:pt>
    <dgm:pt modelId="{176DA18E-5AA0-4A29-AFC6-046518877B16}" type="pres">
      <dgm:prSet presAssocID="{41C1004B-286F-4BD5-9F7F-1137E61CAF59}" presName="vertThree" presStyleCnt="0"/>
      <dgm:spPr/>
    </dgm:pt>
    <dgm:pt modelId="{78392F01-4EC5-4E3D-A629-6F8D3A523E89}" type="pres">
      <dgm:prSet presAssocID="{41C1004B-286F-4BD5-9F7F-1137E61CAF59}" presName="txThree" presStyleLbl="node3" presStyleIdx="3" presStyleCnt="4">
        <dgm:presLayoutVars>
          <dgm:chPref val="3"/>
        </dgm:presLayoutVars>
      </dgm:prSet>
      <dgm:spPr/>
    </dgm:pt>
    <dgm:pt modelId="{93EF2A32-9D61-425D-93A7-44D45A3EE908}" type="pres">
      <dgm:prSet presAssocID="{41C1004B-286F-4BD5-9F7F-1137E61CAF59}" presName="horzThree" presStyleCnt="0"/>
      <dgm:spPr/>
    </dgm:pt>
  </dgm:ptLst>
  <dgm:cxnLst>
    <dgm:cxn modelId="{16E17412-24C4-4B1E-9215-792A6FCFA16E}" type="presOf" srcId="{3571FCF3-351E-4A3D-BE3F-7DE80222A2A8}" destId="{27503300-9311-4A07-887D-B360ED0AF5C6}" srcOrd="0" destOrd="0" presId="urn:microsoft.com/office/officeart/2005/8/layout/hierarchy4"/>
    <dgm:cxn modelId="{6590A015-EA3B-4F43-AA01-DCFC319FFA4D}" type="presOf" srcId="{014056EF-B142-4365-B613-378AE9F8A403}" destId="{66726902-678E-4099-AB9C-7C60963989B1}" srcOrd="0" destOrd="0" presId="urn:microsoft.com/office/officeart/2005/8/layout/hierarchy4"/>
    <dgm:cxn modelId="{3D6A8E1B-FD30-4DD6-854F-81841CC136FC}" srcId="{3571FCF3-351E-4A3D-BE3F-7DE80222A2A8}" destId="{49E7D9DE-3DDA-4DEF-B5AB-903EB366E0F8}" srcOrd="0" destOrd="0" parTransId="{017EC651-2467-4E9A-8457-615703FEED16}" sibTransId="{9D6A8A6A-2773-4C38-9645-487AB7BD8ECB}"/>
    <dgm:cxn modelId="{937A045C-1870-4650-81E3-2AB2AB923FAC}" srcId="{014056EF-B142-4365-B613-378AE9F8A403}" destId="{3571FCF3-351E-4A3D-BE3F-7DE80222A2A8}" srcOrd="0" destOrd="0" parTransId="{6C6376F2-C0B7-49E5-B639-9E28CD799F37}" sibTransId="{1DAEBA5B-1720-4769-98D5-8A12D5724074}"/>
    <dgm:cxn modelId="{1B3CE542-2AA8-4F4F-86A6-6874D9301088}" type="presOf" srcId="{92FC9D4F-B71C-425E-8A6C-338BE9FB50A1}" destId="{D8F357CE-370D-46D4-9CBE-37CEDE3D6C01}" srcOrd="0" destOrd="0" presId="urn:microsoft.com/office/officeart/2005/8/layout/hierarchy4"/>
    <dgm:cxn modelId="{124FE470-1909-4941-ADBA-620A5194387D}" type="presOf" srcId="{279BE969-06A3-4642-BC3C-8DF03B430D8E}" destId="{09FBB450-5A0F-4650-BD32-E99F213A2E4F}" srcOrd="0" destOrd="0" presId="urn:microsoft.com/office/officeart/2005/8/layout/hierarchy4"/>
    <dgm:cxn modelId="{037C5683-AE8F-4EEF-9322-C070F2FA1111}" type="presOf" srcId="{2D01E107-2671-4505-AC88-B88D55C82A8F}" destId="{BF8B2150-AD42-4555-AC3F-035C56A3F2AB}" srcOrd="0" destOrd="0" presId="urn:microsoft.com/office/officeart/2005/8/layout/hierarchy4"/>
    <dgm:cxn modelId="{3D25CA8B-3BEC-44F7-8D58-35DAC20E9190}" srcId="{3571FCF3-351E-4A3D-BE3F-7DE80222A2A8}" destId="{2D01E107-2671-4505-AC88-B88D55C82A8F}" srcOrd="2" destOrd="0" parTransId="{4BF9FEE4-8FEC-4FF7-82CF-2EF13A328330}" sibTransId="{8F53596C-F4F9-4ACD-A1FE-2ED872C4D00A}"/>
    <dgm:cxn modelId="{3256EFB4-6B03-4A55-81A4-EE14F358B243}" srcId="{014056EF-B142-4365-B613-378AE9F8A403}" destId="{0773FD2E-8F8F-4DD7-916C-3163F71F5B49}" srcOrd="1" destOrd="0" parTransId="{0B541536-F82E-4AB4-9F3A-741CD359F288}" sibTransId="{FB3C67F4-E1D6-40EA-9401-401E1AD604E0}"/>
    <dgm:cxn modelId="{1EEE23C6-EB85-4C3A-8E3F-21D2F0F5DEF8}" srcId="{279BE969-06A3-4642-BC3C-8DF03B430D8E}" destId="{014056EF-B142-4365-B613-378AE9F8A403}" srcOrd="0" destOrd="0" parTransId="{673C7A01-FB2F-48E7-A1D8-459CB2256C3E}" sibTransId="{05FF1D5F-659F-4D5C-AB74-87A1596290CE}"/>
    <dgm:cxn modelId="{FC312BC6-7C85-4DD7-8269-E8C04A234039}" type="presOf" srcId="{0773FD2E-8F8F-4DD7-916C-3163F71F5B49}" destId="{E51C2F0B-9940-4C4D-9A3C-7D2EEC2B4C32}" srcOrd="0" destOrd="0" presId="urn:microsoft.com/office/officeart/2005/8/layout/hierarchy4"/>
    <dgm:cxn modelId="{54D615D1-8C77-4650-B7C7-195B068E2465}" srcId="{0773FD2E-8F8F-4DD7-916C-3163F71F5B49}" destId="{41C1004B-286F-4BD5-9F7F-1137E61CAF59}" srcOrd="0" destOrd="0" parTransId="{8D720EAE-35FE-409C-8A1C-0BFAE75BDC64}" sibTransId="{01AF8128-2F2C-4EE2-9591-0AC50B1C190A}"/>
    <dgm:cxn modelId="{027EC5E9-370A-483B-92E6-9BA2C30F6540}" type="presOf" srcId="{49E7D9DE-3DDA-4DEF-B5AB-903EB366E0F8}" destId="{1985FC96-89B2-4199-86D3-531EFE1A482E}" srcOrd="0" destOrd="0" presId="urn:microsoft.com/office/officeart/2005/8/layout/hierarchy4"/>
    <dgm:cxn modelId="{A0580EF4-8845-4EE2-B44C-7B34431176D2}" type="presOf" srcId="{41C1004B-286F-4BD5-9F7F-1137E61CAF59}" destId="{78392F01-4EC5-4E3D-A629-6F8D3A523E89}" srcOrd="0" destOrd="0" presId="urn:microsoft.com/office/officeart/2005/8/layout/hierarchy4"/>
    <dgm:cxn modelId="{FC81A4F9-94E5-4BA2-9624-2B5D52A2CCA9}" srcId="{3571FCF3-351E-4A3D-BE3F-7DE80222A2A8}" destId="{92FC9D4F-B71C-425E-8A6C-338BE9FB50A1}" srcOrd="1" destOrd="0" parTransId="{C591297C-362F-4087-AFF8-03D9BCA4D41D}" sibTransId="{492A98F0-DFD7-4A8C-82C3-647F7E53BDD0}"/>
    <dgm:cxn modelId="{46FF64C1-3E8D-4D1D-982E-FB722306A235}" type="presParOf" srcId="{09FBB450-5A0F-4650-BD32-E99F213A2E4F}" destId="{E04E0680-B1AA-4290-9C5A-D428190B788F}" srcOrd="0" destOrd="0" presId="urn:microsoft.com/office/officeart/2005/8/layout/hierarchy4"/>
    <dgm:cxn modelId="{F095206F-FFFE-4F89-95D7-7A42DFD812CA}" type="presParOf" srcId="{E04E0680-B1AA-4290-9C5A-D428190B788F}" destId="{66726902-678E-4099-AB9C-7C60963989B1}" srcOrd="0" destOrd="0" presId="urn:microsoft.com/office/officeart/2005/8/layout/hierarchy4"/>
    <dgm:cxn modelId="{9C850074-BA15-46E7-B5D8-DB954EB96574}" type="presParOf" srcId="{E04E0680-B1AA-4290-9C5A-D428190B788F}" destId="{DA6056F5-41D4-4A88-80F4-A9D1EC8B3F74}" srcOrd="1" destOrd="0" presId="urn:microsoft.com/office/officeart/2005/8/layout/hierarchy4"/>
    <dgm:cxn modelId="{2CD9369A-F6F0-41A7-83F9-5DC926D133FF}" type="presParOf" srcId="{E04E0680-B1AA-4290-9C5A-D428190B788F}" destId="{51A3FC27-4488-4590-8CED-55F41EF67C4D}" srcOrd="2" destOrd="0" presId="urn:microsoft.com/office/officeart/2005/8/layout/hierarchy4"/>
    <dgm:cxn modelId="{1B86EC9A-CD64-43BC-A42E-C14108171BCC}" type="presParOf" srcId="{51A3FC27-4488-4590-8CED-55F41EF67C4D}" destId="{DD9022E5-7CBC-4773-804D-71F1A9624F56}" srcOrd="0" destOrd="0" presId="urn:microsoft.com/office/officeart/2005/8/layout/hierarchy4"/>
    <dgm:cxn modelId="{5894AF76-100B-482B-937A-6BF62B18E89E}" type="presParOf" srcId="{DD9022E5-7CBC-4773-804D-71F1A9624F56}" destId="{27503300-9311-4A07-887D-B360ED0AF5C6}" srcOrd="0" destOrd="0" presId="urn:microsoft.com/office/officeart/2005/8/layout/hierarchy4"/>
    <dgm:cxn modelId="{FA049E5F-14D5-486D-845A-DAE76B31FDC2}" type="presParOf" srcId="{DD9022E5-7CBC-4773-804D-71F1A9624F56}" destId="{A50DE5C6-1B52-4F97-8D3E-2226211A4ECF}" srcOrd="1" destOrd="0" presId="urn:microsoft.com/office/officeart/2005/8/layout/hierarchy4"/>
    <dgm:cxn modelId="{32516638-0CAD-463B-95D8-F604E84CD1B1}" type="presParOf" srcId="{DD9022E5-7CBC-4773-804D-71F1A9624F56}" destId="{1EAD2EAC-F438-42B1-AFF1-13E3A1E04C57}" srcOrd="2" destOrd="0" presId="urn:microsoft.com/office/officeart/2005/8/layout/hierarchy4"/>
    <dgm:cxn modelId="{39A87230-4C14-4B67-9FDB-086ED275B624}" type="presParOf" srcId="{1EAD2EAC-F438-42B1-AFF1-13E3A1E04C57}" destId="{CBBBE1C3-E1E7-4C87-9BDC-2388691A1FD7}" srcOrd="0" destOrd="0" presId="urn:microsoft.com/office/officeart/2005/8/layout/hierarchy4"/>
    <dgm:cxn modelId="{E4547253-A71A-4872-8662-1E2B963CAF8D}" type="presParOf" srcId="{CBBBE1C3-E1E7-4C87-9BDC-2388691A1FD7}" destId="{1985FC96-89B2-4199-86D3-531EFE1A482E}" srcOrd="0" destOrd="0" presId="urn:microsoft.com/office/officeart/2005/8/layout/hierarchy4"/>
    <dgm:cxn modelId="{BDC19D01-1F0C-4ADB-86EE-E17EB8AC2856}" type="presParOf" srcId="{CBBBE1C3-E1E7-4C87-9BDC-2388691A1FD7}" destId="{8D9365B9-3A5E-463C-88AE-382E824EBCC2}" srcOrd="1" destOrd="0" presId="urn:microsoft.com/office/officeart/2005/8/layout/hierarchy4"/>
    <dgm:cxn modelId="{83C9E850-30FB-4D38-8E62-F42A2861A683}" type="presParOf" srcId="{1EAD2EAC-F438-42B1-AFF1-13E3A1E04C57}" destId="{15785B3E-5A0F-47A8-B7BE-3698E62643EC}" srcOrd="1" destOrd="0" presId="urn:microsoft.com/office/officeart/2005/8/layout/hierarchy4"/>
    <dgm:cxn modelId="{7D669417-06CA-46EC-A98B-CF4DEE0B4BD4}" type="presParOf" srcId="{1EAD2EAC-F438-42B1-AFF1-13E3A1E04C57}" destId="{7DDD3BE5-2F73-45B3-BADE-DF3C501FE619}" srcOrd="2" destOrd="0" presId="urn:microsoft.com/office/officeart/2005/8/layout/hierarchy4"/>
    <dgm:cxn modelId="{AF74F305-FFEC-4DC4-8AFD-9132C6216560}" type="presParOf" srcId="{7DDD3BE5-2F73-45B3-BADE-DF3C501FE619}" destId="{D8F357CE-370D-46D4-9CBE-37CEDE3D6C01}" srcOrd="0" destOrd="0" presId="urn:microsoft.com/office/officeart/2005/8/layout/hierarchy4"/>
    <dgm:cxn modelId="{2EAAEB62-DB3C-4915-A1A1-A2D27E9836E5}" type="presParOf" srcId="{7DDD3BE5-2F73-45B3-BADE-DF3C501FE619}" destId="{2D29B8C4-3951-44AF-BDFA-520A57A3A120}" srcOrd="1" destOrd="0" presId="urn:microsoft.com/office/officeart/2005/8/layout/hierarchy4"/>
    <dgm:cxn modelId="{C582C921-4DB6-4F7F-9576-A12EF77C710F}" type="presParOf" srcId="{1EAD2EAC-F438-42B1-AFF1-13E3A1E04C57}" destId="{1B01DDE3-9676-461A-A92A-FCF19AF2A7E9}" srcOrd="3" destOrd="0" presId="urn:microsoft.com/office/officeart/2005/8/layout/hierarchy4"/>
    <dgm:cxn modelId="{62B2EBF8-96F6-4479-87A9-A45E97925C0D}" type="presParOf" srcId="{1EAD2EAC-F438-42B1-AFF1-13E3A1E04C57}" destId="{C2F0928D-10D6-4E72-BFB3-653C4DE3351A}" srcOrd="4" destOrd="0" presId="urn:microsoft.com/office/officeart/2005/8/layout/hierarchy4"/>
    <dgm:cxn modelId="{A6EBCB24-D023-44C4-843B-C9F424863C20}" type="presParOf" srcId="{C2F0928D-10D6-4E72-BFB3-653C4DE3351A}" destId="{BF8B2150-AD42-4555-AC3F-035C56A3F2AB}" srcOrd="0" destOrd="0" presId="urn:microsoft.com/office/officeart/2005/8/layout/hierarchy4"/>
    <dgm:cxn modelId="{C9F7FDC3-4AE0-4DF7-8A0D-646A30A6DEF2}" type="presParOf" srcId="{C2F0928D-10D6-4E72-BFB3-653C4DE3351A}" destId="{F13E3399-B757-4D94-87F9-2E7DFA6C1000}" srcOrd="1" destOrd="0" presId="urn:microsoft.com/office/officeart/2005/8/layout/hierarchy4"/>
    <dgm:cxn modelId="{9E26760B-A1E3-4C16-BFF4-F34EDE54E63C}" type="presParOf" srcId="{51A3FC27-4488-4590-8CED-55F41EF67C4D}" destId="{179C0CF4-FED7-448C-8A1F-2DE5A388EE6D}" srcOrd="1" destOrd="0" presId="urn:microsoft.com/office/officeart/2005/8/layout/hierarchy4"/>
    <dgm:cxn modelId="{3997A3E7-BCA6-4CAE-8B15-AE5A4D962E31}" type="presParOf" srcId="{51A3FC27-4488-4590-8CED-55F41EF67C4D}" destId="{8433FC88-B1EB-45DC-B4FC-08D7AF5C176B}" srcOrd="2" destOrd="0" presId="urn:microsoft.com/office/officeart/2005/8/layout/hierarchy4"/>
    <dgm:cxn modelId="{5DEE0AC3-1BB0-4C1E-91CC-4D2C6D9010A7}" type="presParOf" srcId="{8433FC88-B1EB-45DC-B4FC-08D7AF5C176B}" destId="{E51C2F0B-9940-4C4D-9A3C-7D2EEC2B4C32}" srcOrd="0" destOrd="0" presId="urn:microsoft.com/office/officeart/2005/8/layout/hierarchy4"/>
    <dgm:cxn modelId="{C18FD424-7C98-4BE0-91C4-A8F061805207}" type="presParOf" srcId="{8433FC88-B1EB-45DC-B4FC-08D7AF5C176B}" destId="{ED6D290D-A5C4-4619-8A42-FAF5B82399D5}" srcOrd="1" destOrd="0" presId="urn:microsoft.com/office/officeart/2005/8/layout/hierarchy4"/>
    <dgm:cxn modelId="{C52DE1DA-67E1-463C-A127-B0FE6E359E36}" type="presParOf" srcId="{8433FC88-B1EB-45DC-B4FC-08D7AF5C176B}" destId="{1C69D359-1BD1-4488-B074-1E9711B2A133}" srcOrd="2" destOrd="0" presId="urn:microsoft.com/office/officeart/2005/8/layout/hierarchy4"/>
    <dgm:cxn modelId="{EF0B7E79-B502-4DD0-856B-3268AF566F9D}" type="presParOf" srcId="{1C69D359-1BD1-4488-B074-1E9711B2A133}" destId="{176DA18E-5AA0-4A29-AFC6-046518877B16}" srcOrd="0" destOrd="0" presId="urn:microsoft.com/office/officeart/2005/8/layout/hierarchy4"/>
    <dgm:cxn modelId="{AC8069EF-8B54-4EA8-B1DC-5DF6F1F35452}" type="presParOf" srcId="{176DA18E-5AA0-4A29-AFC6-046518877B16}" destId="{78392F01-4EC5-4E3D-A629-6F8D3A523E89}" srcOrd="0" destOrd="0" presId="urn:microsoft.com/office/officeart/2005/8/layout/hierarchy4"/>
    <dgm:cxn modelId="{D2C971E7-F313-4354-AB3F-C7172F33FF5F}" type="presParOf" srcId="{176DA18E-5AA0-4A29-AFC6-046518877B16}" destId="{93EF2A32-9D61-425D-93A7-44D45A3EE90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26902-678E-4099-AB9C-7C60963989B1}">
      <dsp:nvSpPr>
        <dsp:cNvPr id="0" name=""/>
        <dsp:cNvSpPr/>
      </dsp:nvSpPr>
      <dsp:spPr>
        <a:xfrm>
          <a:off x="3242" y="815"/>
          <a:ext cx="8778739" cy="136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4200" kern="1200" dirty="0"/>
            <a:t>مشابهة الفعل المضارع بالاسم</a:t>
          </a:r>
          <a:endParaRPr lang="en-GB" sz="4200" kern="1200" dirty="0"/>
        </a:p>
      </dsp:txBody>
      <dsp:txXfrm>
        <a:off x="43133" y="40706"/>
        <a:ext cx="8698957" cy="1282185"/>
      </dsp:txXfrm>
    </dsp:sp>
    <dsp:sp modelId="{27503300-9311-4A07-887D-B360ED0AF5C6}">
      <dsp:nvSpPr>
        <dsp:cNvPr id="0" name=""/>
        <dsp:cNvSpPr/>
      </dsp:nvSpPr>
      <dsp:spPr>
        <a:xfrm>
          <a:off x="2286389" y="1515322"/>
          <a:ext cx="6495592" cy="13619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4200" kern="1200" dirty="0"/>
            <a:t>لفظا</a:t>
          </a:r>
          <a:endParaRPr lang="en-GB" sz="4200" kern="1200" dirty="0"/>
        </a:p>
      </dsp:txBody>
      <dsp:txXfrm>
        <a:off x="2326280" y="1555213"/>
        <a:ext cx="6415810" cy="1282185"/>
      </dsp:txXfrm>
    </dsp:sp>
    <dsp:sp modelId="{1985FC96-89B2-4199-86D3-531EFE1A482E}">
      <dsp:nvSpPr>
        <dsp:cNvPr id="0" name=""/>
        <dsp:cNvSpPr/>
      </dsp:nvSpPr>
      <dsp:spPr>
        <a:xfrm>
          <a:off x="6675758" y="3029829"/>
          <a:ext cx="2106223" cy="13619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400" kern="1200" dirty="0"/>
            <a:t>اِتِّفَاقُ الْحَرَكاتِ وَالسَّكَنَاتِ </a:t>
          </a:r>
          <a:endParaRPr lang="en-GB" sz="2400" kern="1200" dirty="0"/>
        </a:p>
      </dsp:txBody>
      <dsp:txXfrm>
        <a:off x="6715649" y="3069720"/>
        <a:ext cx="2026441" cy="1282185"/>
      </dsp:txXfrm>
    </dsp:sp>
    <dsp:sp modelId="{D8F357CE-370D-46D4-9CBE-37CEDE3D6C01}">
      <dsp:nvSpPr>
        <dsp:cNvPr id="0" name=""/>
        <dsp:cNvSpPr/>
      </dsp:nvSpPr>
      <dsp:spPr>
        <a:xfrm>
          <a:off x="4481073" y="3029829"/>
          <a:ext cx="2106223" cy="13619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400" kern="1200" dirty="0"/>
            <a:t>دُخُولِ لَامِ التَّأكيدِ فِي أوَّلِهِمَا</a:t>
          </a:r>
          <a:endParaRPr lang="en-GB" sz="2400" kern="1200" dirty="0"/>
        </a:p>
      </dsp:txBody>
      <dsp:txXfrm>
        <a:off x="4520964" y="3069720"/>
        <a:ext cx="2026441" cy="1282185"/>
      </dsp:txXfrm>
    </dsp:sp>
    <dsp:sp modelId="{BF8B2150-AD42-4555-AC3F-035C56A3F2AB}">
      <dsp:nvSpPr>
        <dsp:cNvPr id="0" name=""/>
        <dsp:cNvSpPr/>
      </dsp:nvSpPr>
      <dsp:spPr>
        <a:xfrm>
          <a:off x="2286389" y="3029829"/>
          <a:ext cx="2106223" cy="13619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400" kern="1200"/>
            <a:t>تَسَاوِيْهِمَا فِي عَدَدِ الحُرُوفِ</a:t>
          </a:r>
          <a:endParaRPr lang="en-GB" sz="2400" kern="1200" dirty="0"/>
        </a:p>
      </dsp:txBody>
      <dsp:txXfrm>
        <a:off x="2326280" y="3069720"/>
        <a:ext cx="2026441" cy="1282185"/>
      </dsp:txXfrm>
    </dsp:sp>
    <dsp:sp modelId="{E51C2F0B-9940-4C4D-9A3C-7D2EEC2B4C32}">
      <dsp:nvSpPr>
        <dsp:cNvPr id="0" name=""/>
        <dsp:cNvSpPr/>
      </dsp:nvSpPr>
      <dsp:spPr>
        <a:xfrm>
          <a:off x="3242" y="1515322"/>
          <a:ext cx="2106223" cy="13619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4200" kern="1200" dirty="0"/>
            <a:t>معنی</a:t>
          </a:r>
          <a:endParaRPr lang="en-GB" sz="4200" kern="1200" dirty="0"/>
        </a:p>
      </dsp:txBody>
      <dsp:txXfrm>
        <a:off x="43133" y="1555213"/>
        <a:ext cx="2026441" cy="1282185"/>
      </dsp:txXfrm>
    </dsp:sp>
    <dsp:sp modelId="{78392F01-4EC5-4E3D-A629-6F8D3A523E89}">
      <dsp:nvSpPr>
        <dsp:cNvPr id="0" name=""/>
        <dsp:cNvSpPr/>
      </dsp:nvSpPr>
      <dsp:spPr>
        <a:xfrm>
          <a:off x="3242" y="3029829"/>
          <a:ext cx="2106223" cy="13619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400" kern="1200" dirty="0"/>
            <a:t>أَنَّهُ مُشْتَرِكٌ بَيْنَ الحَالِ وَالاسْتِقْبالِ</a:t>
          </a:r>
          <a:endParaRPr lang="en-GB" sz="2400" kern="1200" dirty="0"/>
        </a:p>
      </dsp:txBody>
      <dsp:txXfrm>
        <a:off x="43133" y="3069720"/>
        <a:ext cx="2026441" cy="1282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5200" b="1" dirty="0">
                <a:latin typeface="adwa-assalaf" panose="02000000000000000000" pitchFamily="2" charset="-78"/>
                <a:cs typeface="+mj-cs"/>
              </a:rPr>
              <a:t>٦٠</a:t>
            </a:r>
            <a:endParaRPr lang="en-GB" sz="5200" b="1" dirty="0">
              <a:latin typeface="adwa-assalaf" panose="02000000000000000000" pitchFamily="2" charset="-78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وحُرُوفُ المُضارَعَةِ </a:t>
            </a:r>
          </a:p>
          <a:p>
            <a:pPr rtl="1"/>
            <a:r>
              <a:rPr lang="ur-PK" dirty="0"/>
              <a:t>	مَضْمُومَةٌ فِي الرُّبَاعِيِّ، نَحْوُ يُدَحْرِجُ وَيُخْرِجُ لِأَنَّ أَصْلَهُ يُأَخْرِجُ</a:t>
            </a:r>
            <a:endParaRPr lang="en-GB" dirty="0"/>
          </a:p>
          <a:p>
            <a:pPr rtl="1"/>
            <a:r>
              <a:rPr lang="ur-PK" dirty="0"/>
              <a:t>	 وَمَفْتُوحَةٌ فِيما عَداهُ، كَيَضْرِبُ، ويَسْتَخْرِجُ.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182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وَإِنَّمَا أَعْرَبُوْهُ - مَعَ أَنَّ أصْلَ الْفِعْلِ البناءُ -لِمُضَارَعَتِهِ أَيْ لِمُشابَهَتِهِ الاسْمَ، فِيْ مَا عَرَفْتَ، وَأَصْلُ الاسْمِ الإعْرابُ، وذلِك إذا لمْ يَتَّصِلْ بِهِ نُونُ تَوْكِيْدٍ، وَلَا نُوْنُ جَمْعِ المُؤَنَّثِ.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8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وَإِعْرَابُهُ ثَلاثَةُ أَنْوَاعٍ: رَفْعٌ، ونَصْبٌ، وجزْمٌ، نَحْوُ هُوَ يَضْرِبُ ولَنْ يَضْرِبَ، ولَمْ يَضْرِبْ.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61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الثّانِي</a:t>
            </a:r>
            <a:r>
              <a:rPr lang="ur-PK" sz="1600" b="1" dirty="0"/>
              <a:t> </a:t>
            </a:r>
            <a:r>
              <a:rPr lang="ur-PK" sz="1600" b="1" dirty="0" err="1"/>
              <a:t>عَشَرَ</a:t>
            </a:r>
            <a:r>
              <a:rPr lang="ur-PK" sz="1600" b="1" dirty="0"/>
              <a:t>: </a:t>
            </a:r>
            <a:r>
              <a:rPr lang="ur-PK" sz="1600" b="1" dirty="0" err="1"/>
              <a:t>مَا</a:t>
            </a:r>
            <a:r>
              <a:rPr lang="ur-PK" sz="1600" b="1" dirty="0"/>
              <a:t> و لا </a:t>
            </a:r>
            <a:r>
              <a:rPr lang="ur-PK" sz="1600" b="1" dirty="0" err="1"/>
              <a:t>المُشْبَّهَتينِ</a:t>
            </a:r>
            <a:r>
              <a:rPr lang="ur-PK" sz="1600" b="1" dirty="0"/>
              <a:t> </a:t>
            </a:r>
            <a:r>
              <a:rPr lang="ur-PK" sz="1600" b="1" dirty="0" err="1"/>
              <a:t>بـِلَيْسَ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كلمة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E3020-839F-4070-A9A8-31BB5191A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447800"/>
            <a:ext cx="73628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1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القِسْمُ الثّانِى فِي الفِعْلِ، وقَدْ سَبَقَ تَعْرِيفُهُ </a:t>
            </a:r>
            <a:endParaRPr lang="en-GB" dirty="0"/>
          </a:p>
          <a:p>
            <a:pPr rtl="1"/>
            <a:r>
              <a:rPr lang="ur-PK" dirty="0"/>
              <a:t>وأَقْسامُهُ ثَلاثَةٌ: </a:t>
            </a:r>
            <a:endParaRPr lang="en-GB" dirty="0"/>
          </a:p>
          <a:p>
            <a:pPr lvl="0" rtl="1"/>
            <a:r>
              <a:rPr lang="ar-SA" dirty="0"/>
              <a:t>ماضٍ وَمُضَارِعٌ وَأَمْرٌ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1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b="1" dirty="0"/>
              <a:t>[الفِعْلُ الماضِيْ]</a:t>
            </a:r>
            <a:endParaRPr lang="en-GB" b="1" dirty="0"/>
          </a:p>
          <a:p>
            <a:pPr rtl="1"/>
            <a:r>
              <a:rPr lang="ur-PK" dirty="0"/>
              <a:t>الْأَوَّلُ الْفِعْلُ الْمَاضِيْ وَهُوَ فِعْلٌ دَلَّ عَلى زَمانٍ قَبْلَ زَمانِكَ، </a:t>
            </a:r>
          </a:p>
          <a:p>
            <a:pPr rtl="1"/>
            <a:r>
              <a:rPr lang="ur-PK" dirty="0"/>
              <a:t>وهُوَ مَبْنِيٌّ ...</a:t>
            </a:r>
            <a:endParaRPr lang="en-GB" dirty="0"/>
          </a:p>
          <a:p>
            <a:pPr rtl="1"/>
            <a:r>
              <a:rPr lang="ur-PK" dirty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77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91551BF-63E9-4CF8-B65E-4EF26D2A05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448755"/>
              </p:ext>
            </p:extLst>
          </p:nvPr>
        </p:nvGraphicFramePr>
        <p:xfrm>
          <a:off x="2987824" y="1851670"/>
          <a:ext cx="3240000" cy="1224000"/>
        </p:xfrm>
        <a:graphic>
          <a:graphicData uri="http://schemas.openxmlformats.org/drawingml/2006/table">
            <a:tbl>
              <a:tblPr rtl="1" firstCol="1" bandRow="1">
                <a:tableStyleId>{F5AB1C69-6EDB-4FF4-983F-18BD219EF322}</a:tableStyleId>
              </a:tblPr>
              <a:tblGrid>
                <a:gridCol w="1773653">
                  <a:extLst>
                    <a:ext uri="{9D8B030D-6E8A-4147-A177-3AD203B41FA5}">
                      <a16:colId xmlns:a16="http://schemas.microsoft.com/office/drawing/2014/main" val="136852941"/>
                    </a:ext>
                  </a:extLst>
                </a:gridCol>
                <a:gridCol w="1466347">
                  <a:extLst>
                    <a:ext uri="{9D8B030D-6E8A-4147-A177-3AD203B41FA5}">
                      <a16:colId xmlns:a16="http://schemas.microsoft.com/office/drawing/2014/main" val="3459402404"/>
                    </a:ext>
                  </a:extLst>
                </a:gridCol>
              </a:tblGrid>
              <a:tr h="388098">
                <a:tc>
                  <a:txBody>
                    <a:bodyPr/>
                    <a:lstStyle/>
                    <a:p>
                      <a:pPr algn="ctr" rtl="1"/>
                      <a:r>
                        <a:rPr lang="ur-PK" sz="1800" dirty="0">
                          <a:effectLst/>
                        </a:rPr>
                        <a:t>فَعَلَ، فَعَلَا، فَعَلَتْ،  فَعَلَتَا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Batang" panose="02030600000101010101" pitchFamily="18" charset="-127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ur-PK" sz="1800" dirty="0">
                          <a:effectLst/>
                        </a:rPr>
                        <a:t>مَبْنِيٌّ عَلَی الْفَتْحِ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Batang" panose="02030600000101010101" pitchFamily="18" charset="-127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4816536"/>
                  </a:ext>
                </a:extLst>
              </a:tr>
              <a:tr h="388098">
                <a:tc>
                  <a:txBody>
                    <a:bodyPr/>
                    <a:lstStyle/>
                    <a:p>
                      <a:pPr algn="ctr" rtl="1"/>
                      <a:r>
                        <a:rPr lang="ur-PK" sz="1800">
                          <a:effectLst/>
                        </a:rPr>
                        <a:t>فَعَلُوْا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Batang" panose="02030600000101010101" pitchFamily="18" charset="-127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ur-PK" sz="1800">
                          <a:effectLst/>
                        </a:rPr>
                        <a:t>مَبْنِيٌّ عَلَی الْضَّمِ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Batang" panose="02030600000101010101" pitchFamily="18" charset="-127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0268746"/>
                  </a:ext>
                </a:extLst>
              </a:tr>
              <a:tr h="447804">
                <a:tc>
                  <a:txBody>
                    <a:bodyPr/>
                    <a:lstStyle/>
                    <a:p>
                      <a:pPr algn="ctr" rtl="1"/>
                      <a:r>
                        <a:rPr lang="ur-PK" sz="1800">
                          <a:effectLst/>
                        </a:rPr>
                        <a:t>فَعَلْنَ</a:t>
                      </a:r>
                      <a:r>
                        <a:rPr lang="en-GB" sz="2000">
                          <a:effectLst/>
                        </a:rPr>
                        <a:t> - </a:t>
                      </a:r>
                      <a:r>
                        <a:rPr lang="ur-PK" sz="1800">
                          <a:effectLst/>
                        </a:rPr>
                        <a:t>فَعَلْنَا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Batang" panose="02030600000101010101" pitchFamily="18" charset="-127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ur-PK" sz="1800" dirty="0">
                          <a:effectLst/>
                        </a:rPr>
                        <a:t>مَبْنِيٌّ عَلَی الْسُّكُوْنِ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Batang" panose="02030600000101010101" pitchFamily="18" charset="-127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3318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76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وهُوَ مَبْنِيٌّ </a:t>
            </a:r>
            <a:endParaRPr lang="en-GB" dirty="0"/>
          </a:p>
          <a:p>
            <a:pPr rtl="1"/>
            <a:r>
              <a:rPr lang="ur-PK" dirty="0"/>
              <a:t>	عَلى الفَتْحِ إنْ لَمْ يَكُنْ مَعَهُ ضَمِيرٌ مَرْفُوعٌ مُتَحَرِّكٌ وَلَا وَاوٌ كَضَرَبَ </a:t>
            </a:r>
            <a:endParaRPr lang="en-GB" dirty="0"/>
          </a:p>
          <a:p>
            <a:pPr rtl="1"/>
            <a:r>
              <a:rPr lang="ur-PK" dirty="0"/>
              <a:t>	وَمَعَ الضَّمِيْرِ الْمَرْفُوْعِ الْمُتَحَرَّكِ عَلَى السُّكُونِ كَضَرَبْت،  </a:t>
            </a:r>
            <a:endParaRPr lang="en-GB" dirty="0"/>
          </a:p>
          <a:p>
            <a:pPr rtl="1"/>
            <a:r>
              <a:rPr lang="ur-PK" dirty="0"/>
              <a:t>	وَعَلى الضَّمِّ مَعَ الوَاوِ كَضَرَبُوا.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57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62500" lnSpcReduction="20000"/>
          </a:bodyPr>
          <a:lstStyle/>
          <a:p>
            <a:pPr rtl="1"/>
            <a:r>
              <a:rPr lang="ar-SA" b="1" dirty="0"/>
              <a:t>[الفِعْلُ المُضارِعُ]</a:t>
            </a:r>
            <a:endParaRPr lang="en-GB" b="1" dirty="0"/>
          </a:p>
          <a:p>
            <a:pPr rtl="1"/>
            <a:r>
              <a:rPr lang="ar-SA" dirty="0"/>
              <a:t>الثَّانِيْ المُضارِعُ وَهُوَ </a:t>
            </a:r>
            <a:r>
              <a:rPr lang="ur-PK" dirty="0"/>
              <a:t>فِعْلٌ يُشْبِهُ الاسْمَ بِأِحْدٰی حُرُوفِ أَتَيْنَ فِي أَوّلِهِ </a:t>
            </a:r>
          </a:p>
          <a:p>
            <a:pPr rtl="1"/>
            <a:r>
              <a:rPr lang="ur-PK" dirty="0"/>
              <a:t>	لَفْظًا </a:t>
            </a:r>
          </a:p>
          <a:p>
            <a:pPr rtl="1"/>
            <a:r>
              <a:rPr lang="ur-PK" dirty="0"/>
              <a:t>		فِي </a:t>
            </a:r>
            <a:r>
              <a:rPr lang="ar-SA" dirty="0"/>
              <a:t>اِتِّفَاق</a:t>
            </a:r>
            <a:r>
              <a:rPr lang="ur-PK" dirty="0"/>
              <a:t>ِ</a:t>
            </a:r>
            <a:r>
              <a:rPr lang="ar-SA" dirty="0"/>
              <a:t> الْحَرَكاتِ وَالسَّكَنَاتِ نَحْوُ: يَضْرِبُ، وَيَسْتَخْرِجُ، كَضَارِبٍ، ومُسْتَخْرِجٍ. </a:t>
            </a:r>
            <a:endParaRPr lang="en-GB" dirty="0"/>
          </a:p>
          <a:p>
            <a:pPr lvl="0" rtl="1"/>
            <a:r>
              <a:rPr lang="ur-PK" dirty="0"/>
              <a:t>		</a:t>
            </a:r>
            <a:r>
              <a:rPr lang="ar-SA" dirty="0"/>
              <a:t>وَفِيْ دُخُولِ لَامِ التَّأكيدِ فِي أوَّلِهِمَا، تَقُولُ: إنَّ زَيْدًا لَيَقٌومُ كَمَا تَقُولُ إنَّ زَيْدًا لَقائِمٌ </a:t>
            </a:r>
            <a:endParaRPr lang="en-GB" dirty="0"/>
          </a:p>
          <a:p>
            <a:pPr lvl="0" rtl="1"/>
            <a:r>
              <a:rPr lang="ur-PK" dirty="0"/>
              <a:t>		</a:t>
            </a:r>
            <a:r>
              <a:rPr lang="ar-SA" dirty="0"/>
              <a:t>وَفِيْ تَسَاوِيْهِمَا فِي عَدَدِ الحُرُوفِ.</a:t>
            </a:r>
            <a:endParaRPr lang="en-GB" dirty="0"/>
          </a:p>
          <a:p>
            <a:pPr lvl="0" rtl="1"/>
            <a:r>
              <a:rPr lang="ur-PK" dirty="0"/>
              <a:t>	</a:t>
            </a:r>
            <a:r>
              <a:rPr lang="ar-SA" dirty="0"/>
              <a:t>وَمَعْنىً فِي أَنَّهُ مُشْتَرِكٌ بَيْنَ الحَالِ وَالاسْتِقْبالِ، كَاسْمِ الفاعِلِ ولِذلِك سَمَّوْهُ مُضارِعًا.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960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5960109-16DD-4AEB-A1AD-847E0347E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568160"/>
              </p:ext>
            </p:extLst>
          </p:nvPr>
        </p:nvGraphicFramePr>
        <p:xfrm>
          <a:off x="179388" y="627063"/>
          <a:ext cx="8785225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476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والسّينُ وسَوْفَ تُخَصِّصُهُ بِالاسْتِقْبالِ، نِحْوُ سَيَضْرِبُ واللاَّمُ المَفْتُوحَةُ بِالحالِ، نَحْوُ لَيَضْرِبُ.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7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16027</TotalTime>
  <Words>380</Words>
  <Application>Microsoft Office PowerPoint</Application>
  <PresentationFormat>On-screen Show (16:9)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1832</cp:revision>
  <cp:lastPrinted>2018-11-30T18:58:39Z</cp:lastPrinted>
  <dcterms:created xsi:type="dcterms:W3CDTF">2017-07-04T20:08:42Z</dcterms:created>
  <dcterms:modified xsi:type="dcterms:W3CDTF">2020-09-04T06:37:28Z</dcterms:modified>
</cp:coreProperties>
</file>